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7" r:id="rId2"/>
    <p:sldId id="269" r:id="rId3"/>
    <p:sldId id="277" r:id="rId4"/>
    <p:sldId id="278" r:id="rId5"/>
    <p:sldId id="272" r:id="rId6"/>
    <p:sldId id="281" r:id="rId7"/>
    <p:sldId id="279" r:id="rId8"/>
    <p:sldId id="280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57"/>
            <p14:sldId id="269"/>
            <p14:sldId id="277"/>
            <p14:sldId id="278"/>
            <p14:sldId id="272"/>
            <p14:sldId id="281"/>
            <p14:sldId id="279"/>
            <p14:sldId id="280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306" autoAdjust="0"/>
  </p:normalViewPr>
  <p:slideViewPr>
    <p:cSldViewPr>
      <p:cViewPr>
        <p:scale>
          <a:sx n="78" d="100"/>
          <a:sy n="78" d="100"/>
        </p:scale>
        <p:origin x="-11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6F133-7E1D-4893-8737-BEBF504C8CC4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5FD22-6A22-4888-BD67-179F12D440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6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34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09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9580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kk-KZ" sz="6600" b="1" dirty="0" smtClean="0">
                <a:latin typeface="Times New Roman" pitchFamily="18" charset="0"/>
                <a:cs typeface="Times New Roman" pitchFamily="18" charset="0"/>
              </a:rPr>
              <a:t>«Сан есім»</a:t>
            </a:r>
            <a:endParaRPr lang="kk-KZ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Мәтін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мазмұны бойынша пікір білдіруге бағытталған сұрақтар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құрастыру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және жауап беру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Сөйлем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ішінен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есімді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табу.</a:t>
            </a:r>
          </a:p>
          <a:p>
            <a:pPr marL="0" indent="0">
              <a:buNone/>
            </a:pPr>
            <a:endParaRPr lang="kk-KZ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FF0000"/>
                </a:solidFill>
              </a:rPr>
              <a:t>Мақал – сөздің </a:t>
            </a:r>
            <a:r>
              <a:rPr lang="kk-KZ" b="1" dirty="0" smtClean="0">
                <a:solidFill>
                  <a:srgbClr val="FF0000"/>
                </a:solidFill>
              </a:rPr>
              <a:t>мәйегі</a:t>
            </a:r>
            <a:br>
              <a:rPr lang="kk-KZ" b="1" dirty="0" smtClean="0">
                <a:solidFill>
                  <a:srgbClr val="FF0000"/>
                </a:solidFill>
              </a:rPr>
            </a:br>
            <a:r>
              <a:rPr lang="kk-KZ" sz="3600" b="1" dirty="0">
                <a:solidFill>
                  <a:srgbClr val="FF0000"/>
                </a:solidFill>
              </a:rPr>
              <a:t>(</a:t>
            </a:r>
            <a:r>
              <a:rPr lang="kk-KZ" sz="3200" b="1" dirty="0" smtClean="0">
                <a:solidFill>
                  <a:srgbClr val="FF0000"/>
                </a:solidFill>
              </a:rPr>
              <a:t>жалғасын тап)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1. «Бұлақ көрсең ...» 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. Су анасы – ..., сөз анасы –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...»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7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Мағынасын талдау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Бұлақ көрсең,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көзін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аш.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анасы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–бұлақ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, сөз анасы –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құлақ.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67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dirty="0" smtClean="0"/>
              <a:t>   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Сылдыр...	             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Таудан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...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Жатыр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...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Мөлдір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...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30- жаттығу. </a:t>
            </a:r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Өлеңнің ұйқасын тауып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3967426" y="3043808"/>
            <a:ext cx="2397460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ағып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872256" y="1641016"/>
            <a:ext cx="1588176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қағып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283968" y="1772816"/>
            <a:ext cx="1800200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құлап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698428" y="3034296"/>
            <a:ext cx="1935832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бұлақ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1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Дұрыс  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орындалуын тексеру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/>
              <a:t> </a:t>
            </a:r>
            <a:r>
              <a:rPr lang="kk-KZ" dirty="0" smtClean="0"/>
              <a:t>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Сылдыр  қағып,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	            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Таудан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ағып.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құлап,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бұлақ.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09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Балықшының ұлымын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Сескенбеймін дауылдан,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Селк етпейтін таудаймын.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Ақ теңізде айдыннан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Ақ сазандар аулаймын.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Батыр екен өзі деп,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Үлкендер де мақтайды.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Жетілетін кезі деп,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Талабымды жақтайды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Ел сенімін ақтайтын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Балалардың бірімін.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Мәңгі тыным таппайтын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Балықшының ұлымын.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Сұраққа жауап алу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Өлең қай жақтан айтылып тұр?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Өлең неліктен «Балықшының ұлымын» деп аталып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тұр?</a:t>
            </a:r>
          </a:p>
          <a:p>
            <a:pPr lvl="0"/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i="1" dirty="0">
                <a:latin typeface="Times New Roman" pitchFamily="18" charset="0"/>
                <a:cs typeface="Times New Roman" pitchFamily="18" charset="0"/>
              </a:rPr>
              <a:t>Дәмі де жоқ, түсі жоқ,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i="1" dirty="0">
                <a:latin typeface="Times New Roman" pitchFamily="18" charset="0"/>
                <a:cs typeface="Times New Roman" pitchFamily="18" charset="0"/>
              </a:rPr>
              <a:t>Пайдаланбас кісі жоқ</a:t>
            </a:r>
            <a:r>
              <a:rPr lang="kk-KZ" i="1" dirty="0"/>
              <a:t>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сус\Desktop\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3616"/>
            <a:ext cx="799288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79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164</Words>
  <Application>Microsoft Office PowerPoint</Application>
  <PresentationFormat>Экран (4:3)</PresentationFormat>
  <Paragraphs>47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  Сабақтың мақсаты:  </vt:lpstr>
      <vt:lpstr>Мақал – сөздің мәйегі (жалғасын тап)</vt:lpstr>
      <vt:lpstr>Мағынасын талдау</vt:lpstr>
      <vt:lpstr>30- жаттығу. Өлеңнің ұйқасын тауып жаз</vt:lpstr>
      <vt:lpstr>Дұрыс  орындалуын тексеру</vt:lpstr>
      <vt:lpstr>Балықшының ұлымын</vt:lpstr>
      <vt:lpstr>Сұраққа жауап алу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56</cp:revision>
  <dcterms:created xsi:type="dcterms:W3CDTF">2020-07-21T04:59:35Z</dcterms:created>
  <dcterms:modified xsi:type="dcterms:W3CDTF">2021-04-06T04:52:40Z</dcterms:modified>
</cp:coreProperties>
</file>