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4"/>
  </p:notesMasterIdLst>
  <p:sldIdLst>
    <p:sldId id="257" r:id="rId2"/>
    <p:sldId id="271" r:id="rId3"/>
    <p:sldId id="259" r:id="rId4"/>
    <p:sldId id="272" r:id="rId5"/>
    <p:sldId id="280" r:id="rId6"/>
    <p:sldId id="281" r:id="rId7"/>
    <p:sldId id="284" r:id="rId8"/>
    <p:sldId id="283" r:id="rId9"/>
    <p:sldId id="261" r:id="rId10"/>
    <p:sldId id="276" r:id="rId11"/>
    <p:sldId id="282" r:id="rId12"/>
    <p:sldId id="27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82" autoAdjust="0"/>
  </p:normalViewPr>
  <p:slideViewPr>
    <p:cSldViewPr snapToGrid="0">
      <p:cViewPr varScale="1">
        <p:scale>
          <a:sx n="84" d="100"/>
          <a:sy n="84" d="100"/>
        </p:scale>
        <p:origin x="142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394C85-1820-45FA-A5C1-054D8A77F8F5}" type="doc">
      <dgm:prSet loTypeId="urn:microsoft.com/office/officeart/2005/8/layout/v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7E3E93-E136-42F1-ACBF-767A3BF47687}">
      <dgm:prSet phldrT="[Текст]" custT="1"/>
      <dgm:spPr/>
      <dgm:t>
        <a:bodyPr/>
        <a:lstStyle/>
        <a:p>
          <a:r>
            <a:rPr lang="kk-KZ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Негізгі сын есім</a:t>
          </a:r>
          <a:endParaRPr lang="ru-RU" sz="28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4AE5755-97FF-4773-AE4F-E0B6D6162C3C}" type="parTrans" cxnId="{753DFFAC-13F3-4450-BC01-0DFE5EB5EFE7}">
      <dgm:prSet/>
      <dgm:spPr/>
      <dgm:t>
        <a:bodyPr/>
        <a:lstStyle/>
        <a:p>
          <a:endParaRPr lang="ru-RU"/>
        </a:p>
      </dgm:t>
    </dgm:pt>
    <dgm:pt modelId="{DD051477-76C6-42E7-965E-87B5619F6882}" type="sibTrans" cxnId="{753DFFAC-13F3-4450-BC01-0DFE5EB5EFE7}">
      <dgm:prSet/>
      <dgm:spPr/>
      <dgm:t>
        <a:bodyPr/>
        <a:lstStyle/>
        <a:p>
          <a:endParaRPr lang="ru-RU"/>
        </a:p>
      </dgm:t>
    </dgm:pt>
    <dgm:pt modelId="{012BEA43-ED27-4F6B-BF57-748A601D4966}">
      <dgm:prSet phldrT="[Текст]" custT="1"/>
      <dgm:spPr/>
      <dgm:t>
        <a:bodyPr/>
        <a:lstStyle/>
        <a:p>
          <a:r>
            <a:rPr lang="kk-K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Қызыл, таза</a:t>
          </a:r>
          <a:endParaRPr lang="ru-RU" sz="28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241F3A7-1FE9-426C-9646-3B216F9F8F8B}" type="parTrans" cxnId="{9586CAEA-615D-432C-B063-6DC47775E407}">
      <dgm:prSet/>
      <dgm:spPr/>
      <dgm:t>
        <a:bodyPr/>
        <a:lstStyle/>
        <a:p>
          <a:endParaRPr lang="ru-RU"/>
        </a:p>
      </dgm:t>
    </dgm:pt>
    <dgm:pt modelId="{EF662F9F-6DA5-413E-B0C9-87ACFC0B4D37}" type="sibTrans" cxnId="{9586CAEA-615D-432C-B063-6DC47775E407}">
      <dgm:prSet/>
      <dgm:spPr/>
      <dgm:t>
        <a:bodyPr/>
        <a:lstStyle/>
        <a:p>
          <a:endParaRPr lang="ru-RU"/>
        </a:p>
      </dgm:t>
    </dgm:pt>
    <dgm:pt modelId="{2E854474-C78D-4BA5-AFEE-C05E5A4DBED4}">
      <dgm:prSet phldrT="[Текст]" custT="1"/>
      <dgm:spPr/>
      <dgm:t>
        <a:bodyPr/>
        <a:lstStyle/>
        <a:p>
          <a:r>
            <a:rPr lang="kk-KZ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Туынды сын есім</a:t>
          </a:r>
          <a:endParaRPr lang="ru-RU" sz="28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11A84E8-5AA0-4E6E-A818-E4577A754866}" type="parTrans" cxnId="{CC732853-A6CD-48A1-9E85-1F3FB3AF8CA2}">
      <dgm:prSet/>
      <dgm:spPr/>
      <dgm:t>
        <a:bodyPr/>
        <a:lstStyle/>
        <a:p>
          <a:endParaRPr lang="ru-RU"/>
        </a:p>
      </dgm:t>
    </dgm:pt>
    <dgm:pt modelId="{60514E67-2541-4F76-862B-64AD5E969CA6}" type="sibTrans" cxnId="{CC732853-A6CD-48A1-9E85-1F3FB3AF8CA2}">
      <dgm:prSet/>
      <dgm:spPr/>
      <dgm:t>
        <a:bodyPr/>
        <a:lstStyle/>
        <a:p>
          <a:endParaRPr lang="ru-RU"/>
        </a:p>
      </dgm:t>
    </dgm:pt>
    <dgm:pt modelId="{8F42BEAE-77E3-4AC5-BF02-1812F78F7E22}">
      <dgm:prSet phldrT="[Текст]" custT="1"/>
      <dgm:spPr/>
      <dgm:t>
        <a:bodyPr/>
        <a:lstStyle/>
        <a:p>
          <a:r>
            <a:rPr lang="kk-KZ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Әдепті </a:t>
          </a:r>
          <a:endParaRPr lang="ru-RU" sz="32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3A8A12F-C4D1-4BAD-A41C-EA4BC13058A7}" type="parTrans" cxnId="{03039F5A-9243-4E3B-B91F-2CFFD963D266}">
      <dgm:prSet/>
      <dgm:spPr/>
      <dgm:t>
        <a:bodyPr/>
        <a:lstStyle/>
        <a:p>
          <a:endParaRPr lang="ru-RU"/>
        </a:p>
      </dgm:t>
    </dgm:pt>
    <dgm:pt modelId="{1644C10C-A005-4AB7-9ABB-67C372AD0D4E}" type="sibTrans" cxnId="{03039F5A-9243-4E3B-B91F-2CFFD963D266}">
      <dgm:prSet/>
      <dgm:spPr/>
      <dgm:t>
        <a:bodyPr/>
        <a:lstStyle/>
        <a:p>
          <a:endParaRPr lang="ru-RU"/>
        </a:p>
      </dgm:t>
    </dgm:pt>
    <dgm:pt modelId="{9AFD6884-5C2A-4142-ACC2-06BE8F7D46D2}" type="pres">
      <dgm:prSet presAssocID="{4C394C85-1820-45FA-A5C1-054D8A77F8F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D056CD6-CC89-4C85-8EB4-6A72F9B0A089}" type="pres">
      <dgm:prSet presAssocID="{E37E3E93-E136-42F1-ACBF-767A3BF47687}" presName="linNode" presStyleCnt="0"/>
      <dgm:spPr/>
    </dgm:pt>
    <dgm:pt modelId="{715B8662-9BBF-41B2-8AF4-5E3B845ADDA8}" type="pres">
      <dgm:prSet presAssocID="{E37E3E93-E136-42F1-ACBF-767A3BF47687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739254-44FD-45DA-8A96-BD34F3BDDEBF}" type="pres">
      <dgm:prSet presAssocID="{E37E3E93-E136-42F1-ACBF-767A3BF47687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4A658C-7EC2-435C-B6E5-86EE4799B626}" type="pres">
      <dgm:prSet presAssocID="{DD051477-76C6-42E7-965E-87B5619F6882}" presName="spacing" presStyleCnt="0"/>
      <dgm:spPr/>
    </dgm:pt>
    <dgm:pt modelId="{518745B3-E2C8-4BCC-8953-45C4579D8092}" type="pres">
      <dgm:prSet presAssocID="{2E854474-C78D-4BA5-AFEE-C05E5A4DBED4}" presName="linNode" presStyleCnt="0"/>
      <dgm:spPr/>
    </dgm:pt>
    <dgm:pt modelId="{8DABA4F2-3034-4BCF-92FF-AC670EE5E7B2}" type="pres">
      <dgm:prSet presAssocID="{2E854474-C78D-4BA5-AFEE-C05E5A4DBED4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7ED85B-384E-4161-A97E-5154CE1E31A0}" type="pres">
      <dgm:prSet presAssocID="{2E854474-C78D-4BA5-AFEE-C05E5A4DBED4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FD2D80-B839-467D-91F2-61FCC6E9CB97}" type="presOf" srcId="{2E854474-C78D-4BA5-AFEE-C05E5A4DBED4}" destId="{8DABA4F2-3034-4BCF-92FF-AC670EE5E7B2}" srcOrd="0" destOrd="0" presId="urn:microsoft.com/office/officeart/2005/8/layout/vList6"/>
    <dgm:cxn modelId="{02465C05-A0FE-4315-8397-852D1959A880}" type="presOf" srcId="{4C394C85-1820-45FA-A5C1-054D8A77F8F5}" destId="{9AFD6884-5C2A-4142-ACC2-06BE8F7D46D2}" srcOrd="0" destOrd="0" presId="urn:microsoft.com/office/officeart/2005/8/layout/vList6"/>
    <dgm:cxn modelId="{9FCD528E-F5CA-479D-B5B9-FA89294C508B}" type="presOf" srcId="{8F42BEAE-77E3-4AC5-BF02-1812F78F7E22}" destId="{387ED85B-384E-4161-A97E-5154CE1E31A0}" srcOrd="0" destOrd="0" presId="urn:microsoft.com/office/officeart/2005/8/layout/vList6"/>
    <dgm:cxn modelId="{753DFFAC-13F3-4450-BC01-0DFE5EB5EFE7}" srcId="{4C394C85-1820-45FA-A5C1-054D8A77F8F5}" destId="{E37E3E93-E136-42F1-ACBF-767A3BF47687}" srcOrd="0" destOrd="0" parTransId="{A4AE5755-97FF-4773-AE4F-E0B6D6162C3C}" sibTransId="{DD051477-76C6-42E7-965E-87B5619F6882}"/>
    <dgm:cxn modelId="{03039F5A-9243-4E3B-B91F-2CFFD963D266}" srcId="{2E854474-C78D-4BA5-AFEE-C05E5A4DBED4}" destId="{8F42BEAE-77E3-4AC5-BF02-1812F78F7E22}" srcOrd="0" destOrd="0" parTransId="{03A8A12F-C4D1-4BAD-A41C-EA4BC13058A7}" sibTransId="{1644C10C-A005-4AB7-9ABB-67C372AD0D4E}"/>
    <dgm:cxn modelId="{7022ADDF-7044-424F-B9FC-ECE246962C5D}" type="presOf" srcId="{012BEA43-ED27-4F6B-BF57-748A601D4966}" destId="{5F739254-44FD-45DA-8A96-BD34F3BDDEBF}" srcOrd="0" destOrd="0" presId="urn:microsoft.com/office/officeart/2005/8/layout/vList6"/>
    <dgm:cxn modelId="{60DA45B6-FB2D-404E-B2A1-6BEB6DC1F5FB}" type="presOf" srcId="{E37E3E93-E136-42F1-ACBF-767A3BF47687}" destId="{715B8662-9BBF-41B2-8AF4-5E3B845ADDA8}" srcOrd="0" destOrd="0" presId="urn:microsoft.com/office/officeart/2005/8/layout/vList6"/>
    <dgm:cxn modelId="{9586CAEA-615D-432C-B063-6DC47775E407}" srcId="{E37E3E93-E136-42F1-ACBF-767A3BF47687}" destId="{012BEA43-ED27-4F6B-BF57-748A601D4966}" srcOrd="0" destOrd="0" parTransId="{6241F3A7-1FE9-426C-9646-3B216F9F8F8B}" sibTransId="{EF662F9F-6DA5-413E-B0C9-87ACFC0B4D37}"/>
    <dgm:cxn modelId="{CC732853-A6CD-48A1-9E85-1F3FB3AF8CA2}" srcId="{4C394C85-1820-45FA-A5C1-054D8A77F8F5}" destId="{2E854474-C78D-4BA5-AFEE-C05E5A4DBED4}" srcOrd="1" destOrd="0" parTransId="{111A84E8-5AA0-4E6E-A818-E4577A754866}" sibTransId="{60514E67-2541-4F76-862B-64AD5E969CA6}"/>
    <dgm:cxn modelId="{475E94FE-2B43-4A44-9466-E02194EE9FB1}" type="presParOf" srcId="{9AFD6884-5C2A-4142-ACC2-06BE8F7D46D2}" destId="{9D056CD6-CC89-4C85-8EB4-6A72F9B0A089}" srcOrd="0" destOrd="0" presId="urn:microsoft.com/office/officeart/2005/8/layout/vList6"/>
    <dgm:cxn modelId="{F3F06753-77D7-44BD-9C5D-70BC6A716C82}" type="presParOf" srcId="{9D056CD6-CC89-4C85-8EB4-6A72F9B0A089}" destId="{715B8662-9BBF-41B2-8AF4-5E3B845ADDA8}" srcOrd="0" destOrd="0" presId="urn:microsoft.com/office/officeart/2005/8/layout/vList6"/>
    <dgm:cxn modelId="{5D2B8050-B59B-420C-A613-FE397A6E261E}" type="presParOf" srcId="{9D056CD6-CC89-4C85-8EB4-6A72F9B0A089}" destId="{5F739254-44FD-45DA-8A96-BD34F3BDDEBF}" srcOrd="1" destOrd="0" presId="urn:microsoft.com/office/officeart/2005/8/layout/vList6"/>
    <dgm:cxn modelId="{CA96016D-1BB3-4981-A791-2DE8C9552148}" type="presParOf" srcId="{9AFD6884-5C2A-4142-ACC2-06BE8F7D46D2}" destId="{044A658C-7EC2-435C-B6E5-86EE4799B626}" srcOrd="1" destOrd="0" presId="urn:microsoft.com/office/officeart/2005/8/layout/vList6"/>
    <dgm:cxn modelId="{2E0687CB-D216-4F0F-A9E5-CD589677A6BB}" type="presParOf" srcId="{9AFD6884-5C2A-4142-ACC2-06BE8F7D46D2}" destId="{518745B3-E2C8-4BCC-8953-45C4579D8092}" srcOrd="2" destOrd="0" presId="urn:microsoft.com/office/officeart/2005/8/layout/vList6"/>
    <dgm:cxn modelId="{2295B5B5-1F34-4DC1-9676-655D64BCB4DC}" type="presParOf" srcId="{518745B3-E2C8-4BCC-8953-45C4579D8092}" destId="{8DABA4F2-3034-4BCF-92FF-AC670EE5E7B2}" srcOrd="0" destOrd="0" presId="urn:microsoft.com/office/officeart/2005/8/layout/vList6"/>
    <dgm:cxn modelId="{6DF26E62-8BE2-4DEB-BD74-11F044946C6B}" type="presParOf" srcId="{518745B3-E2C8-4BCC-8953-45C4579D8092}" destId="{387ED85B-384E-4161-A97E-5154CE1E31A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B7B9EE-4164-4C93-A03B-A4C03040D594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9BBC69-626D-4D9D-8951-00BA9E31CDFE}">
      <dgm:prSet phldrT="[Текст]" custT="1"/>
      <dgm:spPr/>
      <dgm:t>
        <a:bodyPr/>
        <a:lstStyle/>
        <a:p>
          <a:r>
            <a:rPr lang="kk-KZ" sz="2800" b="1" dirty="0" smtClean="0"/>
            <a:t>Сын есім</a:t>
          </a:r>
          <a:endParaRPr lang="ru-RU" sz="2800" b="1" dirty="0"/>
        </a:p>
      </dgm:t>
    </dgm:pt>
    <dgm:pt modelId="{0B3F0D81-895F-46D3-BFCC-314F60814B5E}" type="parTrans" cxnId="{A0DFDEBB-DE32-4AC6-A6CC-39D11B4F7E96}">
      <dgm:prSet/>
      <dgm:spPr/>
      <dgm:t>
        <a:bodyPr/>
        <a:lstStyle/>
        <a:p>
          <a:endParaRPr lang="ru-RU"/>
        </a:p>
      </dgm:t>
    </dgm:pt>
    <dgm:pt modelId="{582A1A9F-BF2A-48F5-911C-1243481B2071}" type="sibTrans" cxnId="{A0DFDEBB-DE32-4AC6-A6CC-39D11B4F7E96}">
      <dgm:prSet/>
      <dgm:spPr/>
      <dgm:t>
        <a:bodyPr/>
        <a:lstStyle/>
        <a:p>
          <a:endParaRPr lang="ru-RU"/>
        </a:p>
      </dgm:t>
    </dgm:pt>
    <dgm:pt modelId="{1DE3B6EF-A967-4B7F-AFA6-8F9A874FCAE6}">
      <dgm:prSet phldrT="[Текст]"/>
      <dgm:spPr/>
      <dgm:t>
        <a:bodyPr/>
        <a:lstStyle/>
        <a:p>
          <a:r>
            <a:rPr lang="kk-KZ" b="1" dirty="0" smtClean="0"/>
            <a:t>Заттың сынын, түрін, сапасын білдіреді</a:t>
          </a:r>
          <a:endParaRPr lang="ru-RU" b="1" dirty="0"/>
        </a:p>
      </dgm:t>
    </dgm:pt>
    <dgm:pt modelId="{72955C99-2327-408E-B84E-8F7AAD39199E}" type="parTrans" cxnId="{05E56B10-6037-423D-8765-332FEE284554}">
      <dgm:prSet/>
      <dgm:spPr/>
      <dgm:t>
        <a:bodyPr/>
        <a:lstStyle/>
        <a:p>
          <a:endParaRPr lang="ru-RU"/>
        </a:p>
      </dgm:t>
    </dgm:pt>
    <dgm:pt modelId="{32DAC452-3E75-4CA2-A547-8A6EA090944F}" type="sibTrans" cxnId="{05E56B10-6037-423D-8765-332FEE284554}">
      <dgm:prSet/>
      <dgm:spPr/>
      <dgm:t>
        <a:bodyPr/>
        <a:lstStyle/>
        <a:p>
          <a:endParaRPr lang="ru-RU"/>
        </a:p>
      </dgm:t>
    </dgm:pt>
    <dgm:pt modelId="{08F16723-BB9E-47C8-BC2A-446EA6CB542D}">
      <dgm:prSet phldrT="[Текст]"/>
      <dgm:spPr/>
      <dgm:t>
        <a:bodyPr/>
        <a:lstStyle/>
        <a:p>
          <a:r>
            <a:rPr lang="kk-KZ" b="1" dirty="0" smtClean="0"/>
            <a:t>Қандай? Қай?</a:t>
          </a:r>
          <a:endParaRPr lang="ru-RU" b="1" dirty="0"/>
        </a:p>
      </dgm:t>
    </dgm:pt>
    <dgm:pt modelId="{4836CD70-47E3-44C8-A636-B7C8C995F64F}" type="parTrans" cxnId="{8717879B-17EF-43CD-9697-58B1E49B4240}">
      <dgm:prSet/>
      <dgm:spPr/>
      <dgm:t>
        <a:bodyPr/>
        <a:lstStyle/>
        <a:p>
          <a:endParaRPr lang="ru-RU"/>
        </a:p>
      </dgm:t>
    </dgm:pt>
    <dgm:pt modelId="{7CB42F12-17B6-4AD0-8063-68EFEE861211}" type="sibTrans" cxnId="{8717879B-17EF-43CD-9697-58B1E49B4240}">
      <dgm:prSet/>
      <dgm:spPr/>
      <dgm:t>
        <a:bodyPr/>
        <a:lstStyle/>
        <a:p>
          <a:endParaRPr lang="ru-RU"/>
        </a:p>
      </dgm:t>
    </dgm:pt>
    <dgm:pt modelId="{0DAEB38D-5FDC-49DA-98AF-B0318E8FFDF7}">
      <dgm:prSet phldrT="[Текст]"/>
      <dgm:spPr/>
      <dgm:t>
        <a:bodyPr/>
        <a:lstStyle/>
        <a:p>
          <a:r>
            <a:rPr lang="kk-KZ" b="1" dirty="0" smtClean="0"/>
            <a:t>Негізгі  және туынды сын есім</a:t>
          </a:r>
          <a:endParaRPr lang="ru-RU" b="1" dirty="0"/>
        </a:p>
      </dgm:t>
    </dgm:pt>
    <dgm:pt modelId="{05A9EE18-37D4-4A61-B041-BA9002AF3EB6}" type="parTrans" cxnId="{21458B80-35B6-4584-8DBB-C0619851A016}">
      <dgm:prSet/>
      <dgm:spPr/>
      <dgm:t>
        <a:bodyPr/>
        <a:lstStyle/>
        <a:p>
          <a:endParaRPr lang="ru-RU"/>
        </a:p>
      </dgm:t>
    </dgm:pt>
    <dgm:pt modelId="{DA5043E6-DB81-49C8-90A3-40F001E2A53E}" type="sibTrans" cxnId="{21458B80-35B6-4584-8DBB-C0619851A016}">
      <dgm:prSet/>
      <dgm:spPr/>
      <dgm:t>
        <a:bodyPr/>
        <a:lstStyle/>
        <a:p>
          <a:endParaRPr lang="ru-RU"/>
        </a:p>
      </dgm:t>
    </dgm:pt>
    <dgm:pt modelId="{A4B1F717-8F1D-48F1-B67B-9A5F424478BB}">
      <dgm:prSet phldrT="[Текст]"/>
      <dgm:spPr/>
      <dgm:t>
        <a:bodyPr/>
        <a:lstStyle/>
        <a:p>
          <a:r>
            <a:rPr lang="kk-KZ" b="1" dirty="0" smtClean="0"/>
            <a:t>Анықтауыш қызметін атқарады</a:t>
          </a:r>
          <a:endParaRPr lang="ru-RU" b="1" dirty="0"/>
        </a:p>
      </dgm:t>
    </dgm:pt>
    <dgm:pt modelId="{E071A7E8-5E77-42C2-B11E-3E3CBDCFCD1D}" type="parTrans" cxnId="{CBCF2423-B20D-440A-B784-449BC6C53517}">
      <dgm:prSet/>
      <dgm:spPr/>
      <dgm:t>
        <a:bodyPr/>
        <a:lstStyle/>
        <a:p>
          <a:endParaRPr lang="ru-RU"/>
        </a:p>
      </dgm:t>
    </dgm:pt>
    <dgm:pt modelId="{EC117AE4-B6AF-4807-9B94-641B5CA8BE90}" type="sibTrans" cxnId="{CBCF2423-B20D-440A-B784-449BC6C53517}">
      <dgm:prSet/>
      <dgm:spPr/>
      <dgm:t>
        <a:bodyPr/>
        <a:lstStyle/>
        <a:p>
          <a:endParaRPr lang="ru-RU"/>
        </a:p>
      </dgm:t>
    </dgm:pt>
    <dgm:pt modelId="{A904B01A-9486-43D9-ABC0-B6223B64A728}" type="pres">
      <dgm:prSet presAssocID="{50B7B9EE-4164-4C93-A03B-A4C03040D59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79A0C3-C77C-438F-B56B-F645FEEEBA3E}" type="pres">
      <dgm:prSet presAssocID="{BE9BBC69-626D-4D9D-8951-00BA9E31CDFE}" presName="centerShape" presStyleLbl="node0" presStyleIdx="0" presStyleCnt="1" custScaleX="144170" custScaleY="117245"/>
      <dgm:spPr/>
      <dgm:t>
        <a:bodyPr/>
        <a:lstStyle/>
        <a:p>
          <a:endParaRPr lang="ru-RU"/>
        </a:p>
      </dgm:t>
    </dgm:pt>
    <dgm:pt modelId="{75A85572-15BD-4317-A55A-214CEA1E2B78}" type="pres">
      <dgm:prSet presAssocID="{1DE3B6EF-A967-4B7F-AFA6-8F9A874FCAE6}" presName="node" presStyleLbl="node1" presStyleIdx="0" presStyleCnt="4" custScaleX="259083" custRadScaleRad="97187" custRadScaleInc="-27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B036A5-5390-4D7B-8676-FA3B33BDCA54}" type="pres">
      <dgm:prSet presAssocID="{1DE3B6EF-A967-4B7F-AFA6-8F9A874FCAE6}" presName="dummy" presStyleCnt="0"/>
      <dgm:spPr/>
    </dgm:pt>
    <dgm:pt modelId="{8CED5347-E806-440F-82AE-0C33B027D15C}" type="pres">
      <dgm:prSet presAssocID="{32DAC452-3E75-4CA2-A547-8A6EA090944F}" presName="sibTrans" presStyleLbl="sibTrans2D1" presStyleIdx="0" presStyleCnt="4"/>
      <dgm:spPr/>
      <dgm:t>
        <a:bodyPr/>
        <a:lstStyle/>
        <a:p>
          <a:endParaRPr lang="ru-RU"/>
        </a:p>
      </dgm:t>
    </dgm:pt>
    <dgm:pt modelId="{292C1C89-813C-4017-A776-9DA721BD1790}" type="pres">
      <dgm:prSet presAssocID="{08F16723-BB9E-47C8-BC2A-446EA6CB542D}" presName="node" presStyleLbl="node1" presStyleIdx="1" presStyleCnt="4" custScaleX="268702" custRadScaleRad="155517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B2FF4D-A8C1-49B5-A47E-253271B89191}" type="pres">
      <dgm:prSet presAssocID="{08F16723-BB9E-47C8-BC2A-446EA6CB542D}" presName="dummy" presStyleCnt="0"/>
      <dgm:spPr/>
    </dgm:pt>
    <dgm:pt modelId="{F975EA9E-E7E9-4336-891D-D3B904353AC4}" type="pres">
      <dgm:prSet presAssocID="{7CB42F12-17B6-4AD0-8063-68EFEE861211}" presName="sibTrans" presStyleLbl="sibTrans2D1" presStyleIdx="1" presStyleCnt="4"/>
      <dgm:spPr/>
      <dgm:t>
        <a:bodyPr/>
        <a:lstStyle/>
        <a:p>
          <a:endParaRPr lang="ru-RU"/>
        </a:p>
      </dgm:t>
    </dgm:pt>
    <dgm:pt modelId="{CAF972AA-331F-480A-BC7D-2A9066AC17CF}" type="pres">
      <dgm:prSet presAssocID="{0DAEB38D-5FDC-49DA-98AF-B0318E8FFDF7}" presName="node" presStyleLbl="node1" presStyleIdx="2" presStyleCnt="4" custScaleX="3407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80D0DF-6AA5-4AB5-AA6A-CDE519445DF9}" type="pres">
      <dgm:prSet presAssocID="{0DAEB38D-5FDC-49DA-98AF-B0318E8FFDF7}" presName="dummy" presStyleCnt="0"/>
      <dgm:spPr/>
    </dgm:pt>
    <dgm:pt modelId="{2F8EE7F1-C503-424C-B1CC-BDEEB8E563F3}" type="pres">
      <dgm:prSet presAssocID="{DA5043E6-DB81-49C8-90A3-40F001E2A53E}" presName="sibTrans" presStyleLbl="sibTrans2D1" presStyleIdx="2" presStyleCnt="4"/>
      <dgm:spPr/>
      <dgm:t>
        <a:bodyPr/>
        <a:lstStyle/>
        <a:p>
          <a:endParaRPr lang="ru-RU"/>
        </a:p>
      </dgm:t>
    </dgm:pt>
    <dgm:pt modelId="{13C435A5-BA0F-4C6F-AB50-0307831F85D3}" type="pres">
      <dgm:prSet presAssocID="{A4B1F717-8F1D-48F1-B67B-9A5F424478BB}" presName="node" presStyleLbl="node1" presStyleIdx="3" presStyleCnt="4" custScaleX="267918" custRadScaleRad="152884" custRadScaleInc="44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14636E-0C92-40A0-B120-B845D0F3E248}" type="pres">
      <dgm:prSet presAssocID="{A4B1F717-8F1D-48F1-B67B-9A5F424478BB}" presName="dummy" presStyleCnt="0"/>
      <dgm:spPr/>
    </dgm:pt>
    <dgm:pt modelId="{FF65C2D5-FAA0-4D68-81FE-B992DC8FD9BD}" type="pres">
      <dgm:prSet presAssocID="{EC117AE4-B6AF-4807-9B94-641B5CA8BE90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A0DFDEBB-DE32-4AC6-A6CC-39D11B4F7E96}" srcId="{50B7B9EE-4164-4C93-A03B-A4C03040D594}" destId="{BE9BBC69-626D-4D9D-8951-00BA9E31CDFE}" srcOrd="0" destOrd="0" parTransId="{0B3F0D81-895F-46D3-BFCC-314F60814B5E}" sibTransId="{582A1A9F-BF2A-48F5-911C-1243481B2071}"/>
    <dgm:cxn modelId="{C88AB955-0429-493B-B890-6DAF5F57DFC9}" type="presOf" srcId="{7CB42F12-17B6-4AD0-8063-68EFEE861211}" destId="{F975EA9E-E7E9-4336-891D-D3B904353AC4}" srcOrd="0" destOrd="0" presId="urn:microsoft.com/office/officeart/2005/8/layout/radial6"/>
    <dgm:cxn modelId="{D13B75FC-F6D5-41A5-BD19-1C4DFC021DF0}" type="presOf" srcId="{DA5043E6-DB81-49C8-90A3-40F001E2A53E}" destId="{2F8EE7F1-C503-424C-B1CC-BDEEB8E563F3}" srcOrd="0" destOrd="0" presId="urn:microsoft.com/office/officeart/2005/8/layout/radial6"/>
    <dgm:cxn modelId="{4F11F3BF-615C-4ADB-88DA-A50FA89F4C4D}" type="presOf" srcId="{08F16723-BB9E-47C8-BC2A-446EA6CB542D}" destId="{292C1C89-813C-4017-A776-9DA721BD1790}" srcOrd="0" destOrd="0" presId="urn:microsoft.com/office/officeart/2005/8/layout/radial6"/>
    <dgm:cxn modelId="{C2D2EECA-47E4-41A2-997A-87BA5393B153}" type="presOf" srcId="{1DE3B6EF-A967-4B7F-AFA6-8F9A874FCAE6}" destId="{75A85572-15BD-4317-A55A-214CEA1E2B78}" srcOrd="0" destOrd="0" presId="urn:microsoft.com/office/officeart/2005/8/layout/radial6"/>
    <dgm:cxn modelId="{8717879B-17EF-43CD-9697-58B1E49B4240}" srcId="{BE9BBC69-626D-4D9D-8951-00BA9E31CDFE}" destId="{08F16723-BB9E-47C8-BC2A-446EA6CB542D}" srcOrd="1" destOrd="0" parTransId="{4836CD70-47E3-44C8-A636-B7C8C995F64F}" sibTransId="{7CB42F12-17B6-4AD0-8063-68EFEE861211}"/>
    <dgm:cxn modelId="{14A14362-A949-43D4-AA45-752FF45B92B3}" type="presOf" srcId="{BE9BBC69-626D-4D9D-8951-00BA9E31CDFE}" destId="{6B79A0C3-C77C-438F-B56B-F645FEEEBA3E}" srcOrd="0" destOrd="0" presId="urn:microsoft.com/office/officeart/2005/8/layout/radial6"/>
    <dgm:cxn modelId="{29FF77A7-F764-436A-9AA9-38FC1FB9C4FA}" type="presOf" srcId="{A4B1F717-8F1D-48F1-B67B-9A5F424478BB}" destId="{13C435A5-BA0F-4C6F-AB50-0307831F85D3}" srcOrd="0" destOrd="0" presId="urn:microsoft.com/office/officeart/2005/8/layout/radial6"/>
    <dgm:cxn modelId="{C6CD9E46-FDC1-4C45-801D-0ACACBCFABD9}" type="presOf" srcId="{32DAC452-3E75-4CA2-A547-8A6EA090944F}" destId="{8CED5347-E806-440F-82AE-0C33B027D15C}" srcOrd="0" destOrd="0" presId="urn:microsoft.com/office/officeart/2005/8/layout/radial6"/>
    <dgm:cxn modelId="{696AB7F5-B943-4C13-BD65-3DC0F86CF688}" type="presOf" srcId="{50B7B9EE-4164-4C93-A03B-A4C03040D594}" destId="{A904B01A-9486-43D9-ABC0-B6223B64A728}" srcOrd="0" destOrd="0" presId="urn:microsoft.com/office/officeart/2005/8/layout/radial6"/>
    <dgm:cxn modelId="{D6E055C3-D2A9-4F23-B238-BD65EC7B984C}" type="presOf" srcId="{EC117AE4-B6AF-4807-9B94-641B5CA8BE90}" destId="{FF65C2D5-FAA0-4D68-81FE-B992DC8FD9BD}" srcOrd="0" destOrd="0" presId="urn:microsoft.com/office/officeart/2005/8/layout/radial6"/>
    <dgm:cxn modelId="{CBCF2423-B20D-440A-B784-449BC6C53517}" srcId="{BE9BBC69-626D-4D9D-8951-00BA9E31CDFE}" destId="{A4B1F717-8F1D-48F1-B67B-9A5F424478BB}" srcOrd="3" destOrd="0" parTransId="{E071A7E8-5E77-42C2-B11E-3E3CBDCFCD1D}" sibTransId="{EC117AE4-B6AF-4807-9B94-641B5CA8BE90}"/>
    <dgm:cxn modelId="{05E56B10-6037-423D-8765-332FEE284554}" srcId="{BE9BBC69-626D-4D9D-8951-00BA9E31CDFE}" destId="{1DE3B6EF-A967-4B7F-AFA6-8F9A874FCAE6}" srcOrd="0" destOrd="0" parTransId="{72955C99-2327-408E-B84E-8F7AAD39199E}" sibTransId="{32DAC452-3E75-4CA2-A547-8A6EA090944F}"/>
    <dgm:cxn modelId="{21458B80-35B6-4584-8DBB-C0619851A016}" srcId="{BE9BBC69-626D-4D9D-8951-00BA9E31CDFE}" destId="{0DAEB38D-5FDC-49DA-98AF-B0318E8FFDF7}" srcOrd="2" destOrd="0" parTransId="{05A9EE18-37D4-4A61-B041-BA9002AF3EB6}" sibTransId="{DA5043E6-DB81-49C8-90A3-40F001E2A53E}"/>
    <dgm:cxn modelId="{A65FA721-07D7-4EB5-89B0-7D15CDDD9EC6}" type="presOf" srcId="{0DAEB38D-5FDC-49DA-98AF-B0318E8FFDF7}" destId="{CAF972AA-331F-480A-BC7D-2A9066AC17CF}" srcOrd="0" destOrd="0" presId="urn:microsoft.com/office/officeart/2005/8/layout/radial6"/>
    <dgm:cxn modelId="{77539BE7-AFB6-4E9F-8502-D34587315DB4}" type="presParOf" srcId="{A904B01A-9486-43D9-ABC0-B6223B64A728}" destId="{6B79A0C3-C77C-438F-B56B-F645FEEEBA3E}" srcOrd="0" destOrd="0" presId="urn:microsoft.com/office/officeart/2005/8/layout/radial6"/>
    <dgm:cxn modelId="{05EA5047-61A7-4ED6-9F26-1E4CD2AE2AE0}" type="presParOf" srcId="{A904B01A-9486-43D9-ABC0-B6223B64A728}" destId="{75A85572-15BD-4317-A55A-214CEA1E2B78}" srcOrd="1" destOrd="0" presId="urn:microsoft.com/office/officeart/2005/8/layout/radial6"/>
    <dgm:cxn modelId="{14CB379E-4024-4F35-A1CF-79DF44BA9B17}" type="presParOf" srcId="{A904B01A-9486-43D9-ABC0-B6223B64A728}" destId="{ACB036A5-5390-4D7B-8676-FA3B33BDCA54}" srcOrd="2" destOrd="0" presId="urn:microsoft.com/office/officeart/2005/8/layout/radial6"/>
    <dgm:cxn modelId="{3D09025E-3903-4298-9C07-B6FCA3B95CC3}" type="presParOf" srcId="{A904B01A-9486-43D9-ABC0-B6223B64A728}" destId="{8CED5347-E806-440F-82AE-0C33B027D15C}" srcOrd="3" destOrd="0" presId="urn:microsoft.com/office/officeart/2005/8/layout/radial6"/>
    <dgm:cxn modelId="{8E168D99-EA26-4FD8-885F-F9A6FEF76E37}" type="presParOf" srcId="{A904B01A-9486-43D9-ABC0-B6223B64A728}" destId="{292C1C89-813C-4017-A776-9DA721BD1790}" srcOrd="4" destOrd="0" presId="urn:microsoft.com/office/officeart/2005/8/layout/radial6"/>
    <dgm:cxn modelId="{9569AD2C-2D92-4DFA-AC22-6AACB0F7CAB1}" type="presParOf" srcId="{A904B01A-9486-43D9-ABC0-B6223B64A728}" destId="{25B2FF4D-A8C1-49B5-A47E-253271B89191}" srcOrd="5" destOrd="0" presId="urn:microsoft.com/office/officeart/2005/8/layout/radial6"/>
    <dgm:cxn modelId="{F6A295EF-2C33-4661-BF92-EE49449ABCF9}" type="presParOf" srcId="{A904B01A-9486-43D9-ABC0-B6223B64A728}" destId="{F975EA9E-E7E9-4336-891D-D3B904353AC4}" srcOrd="6" destOrd="0" presId="urn:microsoft.com/office/officeart/2005/8/layout/radial6"/>
    <dgm:cxn modelId="{39FC7367-EB02-414F-A0ED-8C5D15F87DBA}" type="presParOf" srcId="{A904B01A-9486-43D9-ABC0-B6223B64A728}" destId="{CAF972AA-331F-480A-BC7D-2A9066AC17CF}" srcOrd="7" destOrd="0" presId="urn:microsoft.com/office/officeart/2005/8/layout/radial6"/>
    <dgm:cxn modelId="{C61B0504-B194-4965-8A3C-8A0AE811C8E1}" type="presParOf" srcId="{A904B01A-9486-43D9-ABC0-B6223B64A728}" destId="{6E80D0DF-6AA5-4AB5-AA6A-CDE519445DF9}" srcOrd="8" destOrd="0" presId="urn:microsoft.com/office/officeart/2005/8/layout/radial6"/>
    <dgm:cxn modelId="{4272D498-96B9-42DF-8D2B-EAD696FD395C}" type="presParOf" srcId="{A904B01A-9486-43D9-ABC0-B6223B64A728}" destId="{2F8EE7F1-C503-424C-B1CC-BDEEB8E563F3}" srcOrd="9" destOrd="0" presId="urn:microsoft.com/office/officeart/2005/8/layout/radial6"/>
    <dgm:cxn modelId="{10986C4A-33AF-49A6-96D0-55CD3F1E3C54}" type="presParOf" srcId="{A904B01A-9486-43D9-ABC0-B6223B64A728}" destId="{13C435A5-BA0F-4C6F-AB50-0307831F85D3}" srcOrd="10" destOrd="0" presId="urn:microsoft.com/office/officeart/2005/8/layout/radial6"/>
    <dgm:cxn modelId="{079AE7B7-32DC-45D7-846B-D74412C23E3B}" type="presParOf" srcId="{A904B01A-9486-43D9-ABC0-B6223B64A728}" destId="{8C14636E-0C92-40A0-B120-B845D0F3E248}" srcOrd="11" destOrd="0" presId="urn:microsoft.com/office/officeart/2005/8/layout/radial6"/>
    <dgm:cxn modelId="{1F8BD0BA-EEBE-4A71-8D72-391AB517A426}" type="presParOf" srcId="{A904B01A-9486-43D9-ABC0-B6223B64A728}" destId="{FF65C2D5-FAA0-4D68-81FE-B992DC8FD9BD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0F419-9194-431A-B5DE-6667337C3919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97B5AC-F58C-43BD-9BFF-5E0EE57155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398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696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696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0082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7575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75755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7575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7575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2.jpeg"/><Relationship Id="rId7" Type="http://schemas.openxmlformats.org/officeDocument/2006/relationships/diagramData" Target="../diagrams/data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microsoft.com/office/2007/relationships/diagramDrawing" Target="../diagrams/drawing1.xml"/><Relationship Id="rId5" Type="http://schemas.openxmlformats.org/officeDocument/2006/relationships/hyperlink" Target="&#1095;&#1072;&#1089;&#1099;.mp3" TargetMode="External"/><Relationship Id="rId10" Type="http://schemas.openxmlformats.org/officeDocument/2006/relationships/diagramColors" Target="../diagrams/colors1.xml"/><Relationship Id="rId4" Type="http://schemas.openxmlformats.org/officeDocument/2006/relationships/image" Target="../media/image5.png"/><Relationship Id="rId9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206" y="222070"/>
            <a:ext cx="7354389" cy="25545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</a:t>
            </a: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4 - тоқсан</a:t>
            </a: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Қазақ тілі</a:t>
            </a:r>
          </a:p>
          <a:p>
            <a:pPr algn="ctr">
              <a:defRPr/>
            </a:pPr>
            <a:endParaRPr lang="kk-KZ" sz="3200" b="1" i="1" spc="28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79565" y="341620"/>
            <a:ext cx="1771748" cy="18847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C:\Users\User\Pictures\59199196e97c915c0be0b5a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315200" y="1677612"/>
            <a:ext cx="1828800" cy="478632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80305" y="2792692"/>
            <a:ext cx="7171509" cy="11234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Бастауыш сынып мұғалімі</a:t>
            </a:r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Сынып: 3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96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Мүбарактанудан сабақ жоспары 1-сынып.Тақырыбы: Торғай саған не керек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149530" y="451396"/>
            <a:ext cx="724290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12-жаттығу. </a:t>
            </a:r>
            <a:endParaRPr lang="ru-RU" sz="2400" dirty="0" smtClean="0"/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Негізгі сын есімдерге -дау, -деу, -лау, -леу, -тау, -теу, -шыл, -шіл, -ғылт, -ғыш жұрнақтарын жалғап, қалаған бір туынды сын есіммен сөйлем құрап жаз.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Ақ, боз, жасыл, сары, үлкен, көк, ұсақ.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Мастер – класс на тему «Возможности использования электронного микроскопа в  урочной и внеурочной деятельности педагога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9891" y="5392302"/>
            <a:ext cx="1544109" cy="146569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889348" y="3382027"/>
            <a:ext cx="7778663" cy="19415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қшыл, бозғылт, жасылдау, үлкендеу, көкшіл, ұсақтау.</a:t>
            </a:r>
            <a:endParaRPr lang="ru-RU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Admin\Desktop\Білім сандығы әдісі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5026" y="1377863"/>
            <a:ext cx="7528142" cy="460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903957" y="526186"/>
            <a:ext cx="63005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Кері байланыс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Пин от пользователя USEFUL TIPS FOR ENGLISH TEACHE на доске каз.яз. |  Образова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486" y="425497"/>
            <a:ext cx="6505303" cy="55703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3771" y="1"/>
            <a:ext cx="7270465" cy="67403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Қазақ тілі</a:t>
            </a: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3-сынып</a:t>
            </a: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7-Бөлім: “Су-тіршілік көзі”</a:t>
            </a: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3-сабақ</a:t>
            </a: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Тақырыбы: “Негізгі және туынды сын есім”</a:t>
            </a: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2400" b="1" i="1" u="sng" spc="28" dirty="0" smtClean="0">
                <a:ln w="11430">
                  <a:solidFill>
                    <a:srgbClr val="0000FF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Бүгінгі сабақта:</a:t>
            </a:r>
          </a:p>
          <a:p>
            <a:pPr algn="ctr">
              <a:defRPr/>
            </a:pPr>
            <a:endParaRPr lang="kk-KZ" sz="2400" b="1" i="1" u="sng" spc="28" dirty="0" smtClean="0">
              <a:ln w="11430">
                <a:solidFill>
                  <a:srgbClr val="0000FF"/>
                </a:solidFill>
              </a:ln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Тыңдалған мəтін бойынша қойылған сұрақтарға жауап беріп, мəтінде жалпы не туралы айтылғанын түсінесің; </a:t>
            </a:r>
          </a:p>
          <a:p>
            <a:pPr algn="just">
              <a:buFontTx/>
              <a:buChar char="-"/>
              <a:defRPr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Негізгі және туынды сын есімді анықтайсың;										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0" y="0"/>
            <a:ext cx="1771748" cy="18847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C:\Users\User\Pictures\59199196e97c915c0be0b5a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628708" y="1729864"/>
            <a:ext cx="1515291" cy="4786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9796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45377" y="71396"/>
            <a:ext cx="1129093" cy="12011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244699" y="1447331"/>
            <a:ext cx="1885829" cy="3845885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423851" y="287383"/>
            <a:ext cx="64661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471211" y="1008793"/>
          <a:ext cx="7015613" cy="4841240"/>
        </p:xfrm>
        <a:graphic>
          <a:graphicData uri="http://schemas.openxmlformats.org/drawingml/2006/table">
            <a:tbl>
              <a:tblPr/>
              <a:tblGrid>
                <a:gridCol w="7015613"/>
              </a:tblGrid>
              <a:tr h="48158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4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Сыныпта біздің тыныштық, 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4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Естілмейді дыбыс түк. 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4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Мұны біз де қоштаймыз, 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4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Кешіккенді тоспаймыз.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4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Бүгінгі біздің қызықты </a:t>
                      </a:r>
                      <a:endParaRPr lang="kk-KZ" sz="40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4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Сабағымызды бастаймыз.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989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64612" y="170810"/>
            <a:ext cx="4400005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3200" b="1" i="1" u="none" strike="noStrike" kern="1200" cap="none" spc="28" normalizeH="0" baseline="0" noProof="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608805" y="0"/>
            <a:ext cx="1142014" cy="12148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Прямоугольник 9"/>
          <p:cNvSpPr/>
          <p:nvPr/>
        </p:nvSpPr>
        <p:spPr>
          <a:xfrm>
            <a:off x="1766293" y="277174"/>
            <a:ext cx="684213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sz="5400" b="1" i="1" spc="28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“Ой қозғау”</a:t>
            </a:r>
          </a:p>
          <a:p>
            <a:pPr lvl="0" algn="ctr">
              <a:defRPr/>
            </a:pP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 есім мен зат есімді сәйкестендір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ctr">
              <a:defRPr/>
            </a:pPr>
            <a:r>
              <a:rPr lang="kk-KZ" sz="2400" b="1" i="1" spc="28" dirty="0" smtClean="0">
                <a:ln w="11430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Негізгі және туынды сын есімді анықта.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181377" y="1445924"/>
            <a:ext cx="2198567" cy="4785775"/>
          </a:xfrm>
          <a:prstGeom prst="rect">
            <a:avLst/>
          </a:prstGeom>
        </p:spPr>
      </p:pic>
      <p:sp>
        <p:nvSpPr>
          <p:cNvPr id="33" name="5-конечная звезда 32">
            <a:hlinkClick r:id="rId5" action="ppaction://hlinkfile"/>
          </p:cNvPr>
          <p:cNvSpPr/>
          <p:nvPr/>
        </p:nvSpPr>
        <p:spPr>
          <a:xfrm>
            <a:off x="8066761" y="5787025"/>
            <a:ext cx="914400" cy="914400"/>
          </a:xfrm>
          <a:prstGeom prst="star5">
            <a:avLst>
              <a:gd name="adj" fmla="val 50000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6" name="Picture 7" descr="Мастер – класс на тему «Возможности использования электронного микроскопа в  урочной и внеурочной деятельности педагога»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96265" y="5199017"/>
            <a:ext cx="1747735" cy="1658983"/>
          </a:xfrm>
          <a:prstGeom prst="rect">
            <a:avLst/>
          </a:prstGeom>
          <a:noFill/>
        </p:spPr>
      </p:pic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1912304" y="2048353"/>
          <a:ext cx="6147478" cy="28371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73739"/>
                <a:gridCol w="3073739"/>
              </a:tblGrid>
              <a:tr h="945719"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Әдепті</a:t>
                      </a:r>
                      <a:r>
                        <a:rPr lang="kk-KZ" sz="28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ru-RU" sz="2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алма</a:t>
                      </a:r>
                      <a:r>
                        <a:rPr lang="kk-KZ" sz="28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/>
                </a:tc>
              </a:tr>
              <a:tr h="945719"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Қызыл</a:t>
                      </a:r>
                      <a:r>
                        <a:rPr lang="kk-KZ" sz="28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ru-RU" sz="2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ауа</a:t>
                      </a:r>
                      <a:endParaRPr lang="kk-KZ" sz="2800" b="1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45719"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Таза </a:t>
                      </a:r>
                    </a:p>
                    <a:p>
                      <a:endParaRPr lang="ru-RU" sz="2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қыздар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4" name="Прямая со стрелкой 23"/>
          <p:cNvCxnSpPr/>
          <p:nvPr/>
        </p:nvCxnSpPr>
        <p:spPr>
          <a:xfrm>
            <a:off x="3569917" y="2417523"/>
            <a:ext cx="2167004" cy="21168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3376808" y="2417523"/>
            <a:ext cx="2573055" cy="110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4158641" y="3432132"/>
            <a:ext cx="1941534" cy="13528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40" name="Схема 39"/>
          <p:cNvGraphicFramePr/>
          <p:nvPr/>
        </p:nvGraphicFramePr>
        <p:xfrm>
          <a:off x="1933304" y="5123144"/>
          <a:ext cx="5329645" cy="1252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3126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0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526093" y="739036"/>
          <a:ext cx="8342334" cy="47219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2775" name="Picture 7" descr="Мастер – класс на тему «Возможности использования электронного микроскопа в  урочной и внеурочной деятельности педагога»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933020" y="4709786"/>
            <a:ext cx="1972984" cy="1872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1503123" y="156754"/>
            <a:ext cx="7431334" cy="629415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2800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endParaRPr lang="kk-KZ" sz="2800" b="1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Оқулықпен жұмыс</a:t>
            </a:r>
          </a:p>
          <a:p>
            <a:pPr algn="ctr"/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Су-тіршілік көзі.</a:t>
            </a:r>
          </a:p>
          <a:p>
            <a:pPr algn="just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Су – тіршілік көзі. Су табиғаттағы барлық тіршілік атаулының құрамына кіреді. Көптеген өсімдіктің 80–95 пайызы судан тұрады. Жануарлар мен адам денесінде де су көп. 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Су жер бетінде үнемі тынымсыз айналыста болады. Теңіз бен мұхиттардың, өзендер мен көлдердің бетінен су буға айналып, одан бұлт түзіледі. Ол жаңбыр немесе қар, бұршақ болып жерге жауып, қайта суға айналады.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Сусыз тамақ піспейді. Сусыз тазалық та болмайды. Су жолымен жүк тасиды. Судың күшінен электр қуатын да алады. 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Су – біздің байлығымыз. Оған әр уақытта қамқорлықпен қарау қажет.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/>
              <a:t>• </a:t>
            </a:r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Мәтін не туралы? 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 Мәтін бөліктеріне сәйкес жоспарды қалпына келтір. 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algn="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kk-K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0" y="1167308"/>
            <a:ext cx="2254685" cy="478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26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075145" y="560665"/>
          <a:ext cx="6096000" cy="178308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Жоспар: 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 Табиғаттағы су айналымы. 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Судың маңызы.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3. Судың адам өміріне қажеттігі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1795936"/>
            <a:ext cx="2768252" cy="4785775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728586" y="2992801"/>
          <a:ext cx="6096000" cy="178308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Жоспар: 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indent="-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AutoNum type="arabicPeriod"/>
                      </a:pPr>
                      <a:r>
                        <a:rPr lang="kk-KZ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Судың маңызы.</a:t>
                      </a:r>
                    </a:p>
                    <a:p>
                      <a:pPr marL="457200" indent="-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AutoNum type="arabicPeriod"/>
                      </a:pPr>
                      <a:r>
                        <a:rPr lang="kk-KZ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Табиғаттағы </a:t>
                      </a:r>
                      <a:r>
                        <a:rPr lang="kk-KZ" sz="2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 айналымы. 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3. </a:t>
                      </a:r>
                      <a:r>
                        <a:rPr lang="kk-KZ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Судың </a:t>
                      </a:r>
                      <a:r>
                        <a:rPr lang="kk-KZ" sz="2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адам өміріне қажеттігі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905095" y="206858"/>
            <a:ext cx="7929154" cy="93300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2800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Шығармашылық үзіліс</a:t>
            </a:r>
          </a:p>
          <a:p>
            <a:pPr algn="ctr"/>
            <a:endParaRPr lang="kk-K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Тақырыбы : Негізгі және туынды сын есім. &quot;Су - тіршілік көзі&quot;"/>
          <p:cNvPicPr/>
          <p:nvPr/>
        </p:nvPicPr>
        <p:blipFill>
          <a:blip r:embed="rId3" cstate="print"/>
          <a:srcRect t="32028" b="4619"/>
          <a:stretch>
            <a:fillRect/>
          </a:stretch>
        </p:blipFill>
        <p:spPr bwMode="auto">
          <a:xfrm>
            <a:off x="1164921" y="1216313"/>
            <a:ext cx="7741085" cy="1727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091847" y="3093929"/>
            <a:ext cx="5586608" cy="7139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Судың да сұрауы бар.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-1" y="1445207"/>
            <a:ext cx="1778696" cy="47857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26926" y="3983277"/>
            <a:ext cx="7778663" cy="26743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Су — 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тіршіліктің көзі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өмірдің бастауы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адамзаттың қуаты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 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Онсыз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өмір болмайды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Халқымыз айтқандай,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 бар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жерде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береке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 бар.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Судың да сұрауы бар дегендей, бір тамшы суды бағалап, қолда барымызды сақтау — баршамыздың ең үлкен міндетіміз.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26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967725" y="156754"/>
            <a:ext cx="7929154" cy="670124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2800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Оқулықпен жұмыс</a:t>
            </a:r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11-жаттығу.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Жұмбақты көшіріп жазып, шешуін тап.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Көлді жердің үкілі аруы,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Өткір желдің саз тартар қаруы.  </a:t>
            </a:r>
            <a:endParaRPr lang="ru-RU" sz="2800" dirty="0" smtClean="0"/>
          </a:p>
          <a:p>
            <a:pPr algn="just"/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/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Тапсырма: 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 есімді тап. Қайсысы негізгі және қайсысы туынды сын есім екенін анықта. </a:t>
            </a:r>
          </a:p>
          <a:p>
            <a:pPr algn="just"/>
            <a:endParaRPr lang="kk-K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0" y="1445207"/>
            <a:ext cx="1442173" cy="47857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590805" y="4787744"/>
            <a:ext cx="5476022" cy="8627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Негізгі сын есім  -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өткір.</a:t>
            </a:r>
            <a:endParaRPr lang="kk-KZ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Туынды сын есім  - 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көлді</a:t>
            </a:r>
            <a:r>
              <a:rPr lang="kk-KZ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үкілі.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25281" y="2357516"/>
            <a:ext cx="1580308" cy="36325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Қамыс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7" descr="Мастер – класс на тему «Возможности использования электронного микроскопа в  урочной и внеурочной деятельности педагога»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20702" y="5216938"/>
            <a:ext cx="1728855" cy="16410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3126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1530</TotalTime>
  <Words>280</Words>
  <Application>Microsoft Office PowerPoint</Application>
  <PresentationFormat>Экран (4:3)</PresentationFormat>
  <Paragraphs>112</Paragraphs>
  <Slides>12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Huawei</cp:lastModifiedBy>
  <cp:revision>155</cp:revision>
  <dcterms:created xsi:type="dcterms:W3CDTF">2020-04-14T16:57:10Z</dcterms:created>
  <dcterms:modified xsi:type="dcterms:W3CDTF">2024-10-14T14:18:47Z</dcterms:modified>
</cp:coreProperties>
</file>