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2" r:id="rId4"/>
  </p:sldMasterIdLst>
  <p:sldIdLst>
    <p:sldId id="257" r:id="rId5"/>
    <p:sldId id="258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2" r:id="rId14"/>
    <p:sldId id="26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727E0C-0E6E-4F70-B3CA-F010CC6BD524}" v="41" dt="2021-01-15T22:32:5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lnaz Ibraeva" userId="S::1ibraeva.gulnaz@academia.kz::d4a5ddee-b823-41a3-adbb-36e67760e216" providerId="AD" clId="Web-{88727E0C-0E6E-4F70-B3CA-F010CC6BD524}"/>
    <pc:docChg chg="addSld delSld modSld addMainMaster delMainMaster modMainMaster">
      <pc:chgData name="Gulnaz Ibraeva" userId="S::1ibraeva.gulnaz@academia.kz::d4a5ddee-b823-41a3-adbb-36e67760e216" providerId="AD" clId="Web-{88727E0C-0E6E-4F70-B3CA-F010CC6BD524}" dt="2021-01-15T22:32:55.220" v="61"/>
      <pc:docMkLst>
        <pc:docMk/>
      </pc:docMkLst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30:51.667" v="49"/>
        <pc:sldMkLst>
          <pc:docMk/>
          <pc:sldMk cId="239756970" sldId="256"/>
        </pc:sldMkLst>
        <pc:spChg chg="mod or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2" creationId="{51E67F8C-8A8D-494B-A0EC-9715294ADA13}"/>
          </ac:spMkLst>
        </pc:spChg>
        <pc:spChg chg="mod or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3" creationId="{8D016BE2-67E6-489B-A6CC-25DFFCD9264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5" creationId="{30103171-0BA0-4AF0-AF05-04AFA1A4ACC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7" creationId="{E128B901-D4EA-4C4D-A150-23D2A6DEC6E8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0:22.823" v="44"/>
          <ac:spMkLst>
            <pc:docMk/>
            <pc:sldMk cId="239756970" sldId="256"/>
            <ac:spMk id="9" creationId="{44CA2EAD-E7C7-4F64-924A-52D34FD759C7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0:22.869" v="45"/>
          <ac:spMkLst>
            <pc:docMk/>
            <pc:sldMk cId="239756970" sldId="256"/>
            <ac:spMk id="13" creationId="{A760B08A-B322-4C79-AB6D-7E4246352E9B}"/>
          </ac:spMkLst>
        </pc:spChg>
        <pc:picChg chg="add del">
          <ac:chgData name="Gulnaz Ibraeva" userId="S::1ibraeva.gulnaz@academia.kz::d4a5ddee-b823-41a3-adbb-36e67760e216" providerId="AD" clId="Web-{88727E0C-0E6E-4F70-B3CA-F010CC6BD524}" dt="2021-01-15T22:30:22.823" v="44"/>
          <ac:picMkLst>
            <pc:docMk/>
            <pc:sldMk cId="239756970" sldId="256"/>
            <ac:picMk id="4" creationId="{DBFA529E-FEF4-4CBE-9A0C-46D4A6E13B27}"/>
          </ac:picMkLst>
        </pc:picChg>
        <pc:picChg chg="add del">
          <ac:chgData name="Gulnaz Ibraeva" userId="S::1ibraeva.gulnaz@academia.kz::d4a5ddee-b823-41a3-adbb-36e67760e216" providerId="AD" clId="Web-{88727E0C-0E6E-4F70-B3CA-F010CC6BD524}" dt="2021-01-15T22:30:28.088" v="46"/>
          <ac:picMkLst>
            <pc:docMk/>
            <pc:sldMk cId="239756970" sldId="256"/>
            <ac:picMk id="6" creationId="{754B1A81-67F1-4F78-8744-00F4395036D6}"/>
          </ac:picMkLst>
        </pc:picChg>
        <pc:cxnChg chg="add del">
          <ac:chgData name="Gulnaz Ibraeva" userId="S::1ibraeva.gulnaz@academia.kz::d4a5ddee-b823-41a3-adbb-36e67760e216" providerId="AD" clId="Web-{88727E0C-0E6E-4F70-B3CA-F010CC6BD524}" dt="2021-01-15T22:30:22.823" v="44"/>
          <ac:cxnSpMkLst>
            <pc:docMk/>
            <pc:sldMk cId="239756970" sldId="256"/>
            <ac:cxnSpMk id="11" creationId="{9E7C23BC-DAA6-40E1-8166-B8C4439D1430}"/>
          </ac:cxnSpMkLst>
        </pc:cxnChg>
      </pc:sldChg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28:35.773" v="30"/>
        <pc:sldMkLst>
          <pc:docMk/>
          <pc:sldMk cId="293485132" sldId="256"/>
        </pc:sldMkLst>
        <pc:spChg chg="del mod">
          <ac:chgData name="Gulnaz Ibraeva" userId="S::1ibraeva.gulnaz@academia.kz::d4a5ddee-b823-41a3-adbb-36e67760e216" providerId="AD" clId="Web-{88727E0C-0E6E-4F70-B3CA-F010CC6BD524}" dt="2021-01-15T22:28:25.555" v="28"/>
          <ac:spMkLst>
            <pc:docMk/>
            <pc:sldMk cId="293485132" sldId="256"/>
            <ac:spMk id="2" creationId="{CF7625FA-07A0-49EF-A523-6E77A76F2AC4}"/>
          </ac:spMkLst>
        </pc:spChg>
        <pc:spChg chg="del mod">
          <ac:chgData name="Gulnaz Ibraeva" userId="S::1ibraeva.gulnaz@academia.kz::d4a5ddee-b823-41a3-adbb-36e67760e216" providerId="AD" clId="Web-{88727E0C-0E6E-4F70-B3CA-F010CC6BD524}" dt="2021-01-15T22:28:27.695" v="29"/>
          <ac:spMkLst>
            <pc:docMk/>
            <pc:sldMk cId="293485132" sldId="256"/>
            <ac:spMk id="3" creationId="{7583E345-9E03-446F-B044-5972ECE192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9" creationId="{75955B3A-C08D-43E6-ABEF-A4F616FB682B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1" creationId="{C719694A-8B4E-4127-9C08-9B8F39B6F28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3" creationId="{52D36E6B-D7EF-409B-B48D-1628C06EE12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8:18.867" v="26"/>
          <ac:spMkLst>
            <pc:docMk/>
            <pc:sldMk cId="293485132" sldId="256"/>
            <ac:spMk id="15" creationId="{816D2053-BB10-4615-A38D-86EEC0D863E8}"/>
          </ac:spMkLst>
        </pc:spChg>
        <pc:picChg chg="add del">
          <ac:chgData name="Gulnaz Ibraeva" userId="S::1ibraeva.gulnaz@academia.kz::d4a5ddee-b823-41a3-adbb-36e67760e216" providerId="AD" clId="Web-{88727E0C-0E6E-4F70-B3CA-F010CC6BD524}" dt="2021-01-15T22:28:23.476" v="27"/>
          <ac:picMkLst>
            <pc:docMk/>
            <pc:sldMk cId="293485132" sldId="256"/>
            <ac:picMk id="4" creationId="{8846267F-007D-4680-858F-9E2A99F66C15}"/>
          </ac:picMkLst>
        </pc:picChg>
        <pc:cxnChg chg="add">
          <ac:chgData name="Gulnaz Ibraeva" userId="S::1ibraeva.gulnaz@academia.kz::d4a5ddee-b823-41a3-adbb-36e67760e216" providerId="AD" clId="Web-{88727E0C-0E6E-4F70-B3CA-F010CC6BD524}" dt="2021-01-15T22:28:18.867" v="26"/>
          <ac:cxnSpMkLst>
            <pc:docMk/>
            <pc:sldMk cId="293485132" sldId="256"/>
            <ac:cxnSpMk id="17" creationId="{CF2CC60F-C99A-48C5-856F-3C79856E9E9F}"/>
          </ac:cxnSpMkLst>
        </pc:cxnChg>
        <pc:cxnChg chg="add">
          <ac:chgData name="Gulnaz Ibraeva" userId="S::1ibraeva.gulnaz@academia.kz::d4a5ddee-b823-41a3-adbb-36e67760e216" providerId="AD" clId="Web-{88727E0C-0E6E-4F70-B3CA-F010CC6BD524}" dt="2021-01-15T22:28:18.867" v="26"/>
          <ac:cxnSpMkLst>
            <pc:docMk/>
            <pc:sldMk cId="293485132" sldId="256"/>
            <ac:cxnSpMk id="19" creationId="{D8A2ED1C-4B10-41E7-9BF6-7447B99B9850}"/>
          </ac:cxnSpMkLst>
        </pc:cxnChg>
      </pc:sldChg>
      <pc:sldChg chg="delSp new del mod setBg">
        <pc:chgData name="Gulnaz Ibraeva" userId="S::1ibraeva.gulnaz@academia.kz::d4a5ddee-b823-41a3-adbb-36e67760e216" providerId="AD" clId="Web-{88727E0C-0E6E-4F70-B3CA-F010CC6BD524}" dt="2021-01-15T22:29:54.431" v="40"/>
        <pc:sldMkLst>
          <pc:docMk/>
          <pc:sldMk cId="1196698934" sldId="256"/>
        </pc:sldMkLst>
        <pc:spChg chg="del">
          <ac:chgData name="Gulnaz Ibraeva" userId="S::1ibraeva.gulnaz@academia.kz::d4a5ddee-b823-41a3-adbb-36e67760e216" providerId="AD" clId="Web-{88727E0C-0E6E-4F70-B3CA-F010CC6BD524}" dt="2021-01-15T22:29:28.478" v="37"/>
          <ac:spMkLst>
            <pc:docMk/>
            <pc:sldMk cId="1196698934" sldId="256"/>
            <ac:spMk id="2" creationId="{0B3DE641-A9FE-43D0-80E1-B79868C4A44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9:29.946" v="38"/>
          <ac:spMkLst>
            <pc:docMk/>
            <pc:sldMk cId="1196698934" sldId="256"/>
            <ac:spMk id="3" creationId="{C31A1661-1655-440E-AB5C-6F15B304CAB6}"/>
          </ac:spMkLst>
        </pc:spChg>
      </pc:sldChg>
      <pc:sldChg chg="addSp modSp del mod setBg modClrScheme chgLayout">
        <pc:chgData name="Gulnaz Ibraeva" userId="S::1ibraeva.gulnaz@academia.kz::d4a5ddee-b823-41a3-adbb-36e67760e216" providerId="AD" clId="Web-{88727E0C-0E6E-4F70-B3CA-F010CC6BD524}" dt="2021-01-15T22:26:53.553" v="18"/>
        <pc:sldMkLst>
          <pc:docMk/>
          <pc:sldMk cId="1351651579" sldId="256"/>
        </pc:sldMkLst>
        <pc:spChg chg="mo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3" creationId="{00000000-0000-0000-0000-00000000000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9" creationId="{BF642132-805A-497E-9C84-8D6774339CB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4:44.987" v="0"/>
          <ac:spMkLst>
            <pc:docMk/>
            <pc:sldMk cId="1351651579" sldId="256"/>
            <ac:spMk id="11" creationId="{F1E7F1DA-407F-41FD-AC0F-D9CAD118768B}"/>
          </ac:spMkLst>
        </pc:spChg>
        <pc:picChg chg="add">
          <ac:chgData name="Gulnaz Ibraeva" userId="S::1ibraeva.gulnaz@academia.kz::d4a5ddee-b823-41a3-adbb-36e67760e216" providerId="AD" clId="Web-{88727E0C-0E6E-4F70-B3CA-F010CC6BD524}" dt="2021-01-15T22:24:44.987" v="0"/>
          <ac:picMkLst>
            <pc:docMk/>
            <pc:sldMk cId="1351651579" sldId="256"/>
            <ac:picMk id="4" creationId="{7EFAC9DE-7C52-4832-8A3A-6855132C3740}"/>
          </ac:picMkLst>
        </pc:picChg>
      </pc:sldChg>
      <pc:sldChg chg="addSp delSp modSp new del mod setBg modClrScheme chgLayout">
        <pc:chgData name="Gulnaz Ibraeva" userId="S::1ibraeva.gulnaz@academia.kz::d4a5ddee-b823-41a3-adbb-36e67760e216" providerId="AD" clId="Web-{88727E0C-0E6E-4F70-B3CA-F010CC6BD524}" dt="2021-01-15T22:32:55.220" v="61"/>
        <pc:sldMkLst>
          <pc:docMk/>
          <pc:sldMk cId="2657777062" sldId="256"/>
        </pc:sldMkLst>
        <pc:spChg chg="mo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2" creationId="{6D4FF122-AF0B-403E-9839-40632BFB6CD4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3" creationId="{9F76907A-CE48-4958-8223-AC8E14CEFAE4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9" creationId="{13B6DAC6-0186-4D62-AD69-90B9C0411EA3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1" creationId="{BA6285CA-6AFA-4F27-AFB5-1B32CDE09B1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3" creationId="{94D786EB-944C-47D5-B631-899F4029B02E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23.997" v="56"/>
          <ac:spMkLst>
            <pc:docMk/>
            <pc:sldMk cId="2657777062" sldId="256"/>
            <ac:spMk id="15" creationId="{5D3D6E1F-9FE0-47E6-B008-9634F0D0B2D9}"/>
          </ac:spMkLst>
        </pc:spChg>
        <pc:grpChg chg="add">
          <ac:chgData name="Gulnaz Ibraeva" userId="S::1ibraeva.gulnaz@academia.kz::d4a5ddee-b823-41a3-adbb-36e67760e216" providerId="AD" clId="Web-{88727E0C-0E6E-4F70-B3CA-F010CC6BD524}" dt="2021-01-15T22:32:23.997" v="56"/>
          <ac:grpSpMkLst>
            <pc:docMk/>
            <pc:sldMk cId="2657777062" sldId="256"/>
            <ac:grpSpMk id="17" creationId="{91108A0F-8C78-4294-B028-9F09581FC0A3}"/>
          </ac:grpSpMkLst>
        </pc:grpChg>
        <pc:picChg chg="add del">
          <ac:chgData name="Gulnaz Ibraeva" userId="S::1ibraeva.gulnaz@academia.kz::d4a5ddee-b823-41a3-adbb-36e67760e216" providerId="AD" clId="Web-{88727E0C-0E6E-4F70-B3CA-F010CC6BD524}" dt="2021-01-15T22:32:28.809" v="57"/>
          <ac:picMkLst>
            <pc:docMk/>
            <pc:sldMk cId="2657777062" sldId="256"/>
            <ac:picMk id="4" creationId="{A93682A4-0200-439B-97F1-4C40F6194FFA}"/>
          </ac:picMkLst>
        </pc:pic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42.288" v="23"/>
        <pc:sldMkLst>
          <pc:docMk/>
          <pc:sldMk cId="18863757" sldId="257"/>
        </pc:sldMkLst>
        <pc:spChg chg="mo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9" creationId="{BF642132-805A-497E-9C84-8D6774339CB3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1" creationId="{F1E7F1DA-407F-41FD-AC0F-D9CAD118768B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6" creationId="{4FEFA976-0132-4AF3-B3A3-B2D1C89C6E3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18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17.253" v="3"/>
          <ac:spMkLst>
            <pc:docMk/>
            <pc:sldMk cId="18863757" sldId="257"/>
            <ac:spMk id="20" creationId="{EC199F73-795E-469A-AF4B-13FA2C7AB76F}"/>
          </ac:spMkLst>
        </pc:spChg>
        <pc:picChg chg="del">
          <ac:chgData name="Gulnaz Ibraeva" userId="S::1ibraeva.gulnaz@academia.kz::d4a5ddee-b823-41a3-adbb-36e67760e216" providerId="AD" clId="Web-{88727E0C-0E6E-4F70-B3CA-F010CC6BD524}" dt="2021-01-15T22:24:58.378" v="2"/>
          <ac:picMkLst>
            <pc:docMk/>
            <pc:sldMk cId="18863757" sldId="257"/>
            <ac:picMk id="4" creationId="{7EFAC9DE-7C52-4832-8A3A-6855132C3740}"/>
          </ac:picMkLst>
        </pc:picChg>
      </pc:sldChg>
      <pc:sldChg chg="addSp delSp modSp add replId">
        <pc:chgData name="Gulnaz Ibraeva" userId="S::1ibraeva.gulnaz@academia.kz::d4a5ddee-b823-41a3-adbb-36e67760e216" providerId="AD" clId="Web-{88727E0C-0E6E-4F70-B3CA-F010CC6BD524}" dt="2021-01-15T22:32:44.720" v="59"/>
        <pc:sldMkLst>
          <pc:docMk/>
          <pc:sldMk cId="1181835445" sldId="257"/>
        </pc:sldMkLst>
        <pc:spChg chg="mo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2" creationId="{6D4FF122-AF0B-403E-9839-40632BFB6CD4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3" creationId="{9F76907A-CE48-4958-8223-AC8E14CEFAE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9" creationId="{13B6DAC6-0186-4D62-AD69-90B9C0411EA3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1" creationId="{BA6285CA-6AFA-4F27-AFB5-1B32CDE09B1A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3" creationId="{94D786EB-944C-47D5-B631-899F4029B02E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15" creationId="{5D3D6E1F-9FE0-47E6-B008-9634F0D0B2D9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1" creationId="{90F18578-9BD3-40D9-9E1F-F1206E5321D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3" creationId="{BA6285CA-6AFA-4F27-AFB5-1B32CDE09B1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5" creationId="{15E942ED-A8B2-463B-AF55-FFAFFCAAB4D8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7" creationId="{662397BE-32D1-451A-BADA-325E7F943E57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59" creationId="{779D6623-76C2-4C39-87D5-A378AB4348D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2:44.720" v="59"/>
          <ac:spMkLst>
            <pc:docMk/>
            <pc:sldMk cId="1181835445" sldId="257"/>
            <ac:spMk id="61" creationId="{8623740D-C066-443E-BF14-48B68AE34F8F}"/>
          </ac:spMkLst>
        </pc:spChg>
        <pc:grpChg chg="del">
          <ac:chgData name="Gulnaz Ibraeva" userId="S::1ibraeva.gulnaz@academia.kz::d4a5ddee-b823-41a3-adbb-36e67760e216" providerId="AD" clId="Web-{88727E0C-0E6E-4F70-B3CA-F010CC6BD524}" dt="2021-01-15T22:32:44.720" v="59"/>
          <ac:grpSpMkLst>
            <pc:docMk/>
            <pc:sldMk cId="1181835445" sldId="257"/>
            <ac:grpSpMk id="17" creationId="{91108A0F-8C78-4294-B028-9F09581FC0A3}"/>
          </ac:grpSpMkLst>
        </pc:grpChg>
        <pc:grpChg chg="add">
          <ac:chgData name="Gulnaz Ibraeva" userId="S::1ibraeva.gulnaz@academia.kz::d4a5ddee-b823-41a3-adbb-36e67760e216" providerId="AD" clId="Web-{88727E0C-0E6E-4F70-B3CA-F010CC6BD524}" dt="2021-01-15T22:32:44.720" v="59"/>
          <ac:grpSpMkLst>
            <pc:docMk/>
            <pc:sldMk cId="1181835445" sldId="257"/>
            <ac:grpSpMk id="63" creationId="{5CA5BAC7-0899-488C-93AC-48C259D088D1}"/>
          </ac:grpSpMkLst>
        </pc:gr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31:44.824" v="53"/>
        <pc:sldMkLst>
          <pc:docMk/>
          <pc:sldMk cId="1326836762" sldId="257"/>
        </pc:sldMkLst>
        <pc:spChg chg="mo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" creationId="{51E67F8C-8A8D-494B-A0EC-9715294ADA13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3" creationId="{8D016BE2-67E6-489B-A6CC-25DFFCD9264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5" creationId="{30103171-0BA0-4AF0-AF05-04AFA1A4ACCA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7" creationId="{E128B901-D4EA-4C4D-A150-23D2A6DEC6E8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0:47.495" v="48"/>
          <ac:spMkLst>
            <pc:docMk/>
            <pc:sldMk cId="1326836762" sldId="257"/>
            <ac:spMk id="13" creationId="{A760B08A-B322-4C79-AB6D-7E4246352E9B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18" creationId="{4FEFA976-0132-4AF3-B3A3-B2D1C89C6E30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0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2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7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30.043" v="52"/>
          <ac:spMkLst>
            <pc:docMk/>
            <pc:sldMk cId="1326836762" sldId="257"/>
            <ac:spMk id="29" creationId="{25D401B9-9595-42B7-B197-AB5FB5C653B2}"/>
          </ac:spMkLst>
        </pc:spChg>
      </pc:sldChg>
      <pc:sldChg chg="add replId">
        <pc:chgData name="Gulnaz Ibraeva" userId="S::1ibraeva.gulnaz@academia.kz::d4a5ddee-b823-41a3-adbb-36e67760e216" providerId="AD" clId="Web-{88727E0C-0E6E-4F70-B3CA-F010CC6BD524}" dt="2021-01-15T22:32:48.532" v="60"/>
        <pc:sldMkLst>
          <pc:docMk/>
          <pc:sldMk cId="1501510483" sldId="258"/>
        </pc:sldMkLst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31:49.434" v="54"/>
        <pc:sldMkLst>
          <pc:docMk/>
          <pc:sldMk cId="2249267875" sldId="258"/>
        </pc:sldMkLst>
        <pc:spChg chg="mo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" creationId="{51E67F8C-8A8D-494B-A0EC-9715294ADA13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3" creationId="{8D016BE2-67E6-489B-A6CC-25DFFCD92644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18" creationId="{4FEFA976-0132-4AF3-B3A3-B2D1C89C6E3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0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2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7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31:11.042" v="51"/>
          <ac:spMkLst>
            <pc:docMk/>
            <pc:sldMk cId="2249267875" sldId="258"/>
            <ac:spMk id="29" creationId="{25D401B9-9595-42B7-B197-AB5FB5C653B2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40.194" v="22"/>
        <pc:sldMkLst>
          <pc:docMk/>
          <pc:sldMk cId="3627384039" sldId="258"/>
        </pc:sldMkLst>
        <pc:spChg chg="mo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16" creationId="{4FEFA976-0132-4AF3-B3A3-B2D1C89C6E3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18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0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5" creationId="{99485AE2-6BE9-4DCA-A6C4-83F4EEFCCCC0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7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0.222" v="5"/>
          <ac:spMkLst>
            <pc:docMk/>
            <pc:sldMk cId="3627384039" sldId="258"/>
            <ac:spMk id="29" creationId="{EC199F73-795E-469A-AF4B-13FA2C7AB76F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8.241" v="21"/>
        <pc:sldMkLst>
          <pc:docMk/>
          <pc:sldMk cId="3010312779" sldId="259"/>
        </pc:sldMkLst>
        <pc:spChg chg="mo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5" creationId="{99485AE2-6BE9-4DCA-A6C4-83F4EEFCCCC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7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29" creationId="{EC199F73-795E-469A-AF4B-13FA2C7AB76F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4" creationId="{A2867281-7871-4615-A51D-DF8A481C80AA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6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5:39.191" v="7"/>
          <ac:spMkLst>
            <pc:docMk/>
            <pc:sldMk cId="3010312779" sldId="259"/>
            <ac:spMk id="38" creationId="{C814D965-AFDE-4AF3-9F89-26F4DC4B546C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5.944" v="20"/>
        <pc:sldMkLst>
          <pc:docMk/>
          <pc:sldMk cId="1276892494" sldId="260"/>
        </pc:sldMkLst>
        <pc:spChg chg="mo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" creationId="{00000000-0000-0000-0000-000000000000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4" creationId="{A2867281-7871-4615-A51D-DF8A481C80AA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6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38" creationId="{C814D965-AFDE-4AF3-9F89-26F4DC4B546C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7.052" v="12"/>
          <ac:spMkLst>
            <pc:docMk/>
            <pc:sldMk cId="1276892494" sldId="260"/>
            <ac:spMk id="40" creationId="{36A9A943-04D2-4F54-9375-AF67542980E6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7.052" v="12"/>
          <ac:spMkLst>
            <pc:docMk/>
            <pc:sldMk cId="1276892494" sldId="260"/>
            <ac:spMk id="41" creationId="{65BA7CAF-5EE9-4EEE-9E12-B2CECCB94D6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599" v="14"/>
          <ac:spMkLst>
            <pc:docMk/>
            <pc:sldMk cId="1276892494" sldId="260"/>
            <ac:spMk id="42" creationId="{35BAD784-BAAF-4CC0-9F52-682A8E966706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3" creationId="{DD8A56D0-C2AD-4592-91DC-2A692368A411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41.599" v="14"/>
          <ac:spMkLst>
            <pc:docMk/>
            <pc:sldMk cId="1276892494" sldId="260"/>
            <ac:spMk id="44" creationId="{25D401B9-9595-42B7-B197-AB5FB5C653B2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5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6" creationId="{DD8A56D0-C2AD-4592-91DC-2A692368A411}"/>
          </ac:spMkLst>
        </pc:spChg>
        <pc:spChg chg="add del">
          <ac:chgData name="Gulnaz Ibraeva" userId="S::1ibraeva.gulnaz@academia.kz::d4a5ddee-b823-41a3-adbb-36e67760e216" providerId="AD" clId="Web-{88727E0C-0E6E-4F70-B3CA-F010CC6BD524}" dt="2021-01-15T22:26:34.583" v="10"/>
          <ac:spMkLst>
            <pc:docMk/>
            <pc:sldMk cId="1276892494" sldId="260"/>
            <ac:spMk id="47" creationId="{C4743757-C204-4E86-B93B-CC6E78931A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8" creationId="{65BA7CAF-5EE9-4EEE-9E12-B2CECCB94D62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1.615" v="15"/>
          <ac:spMkLst>
            <pc:docMk/>
            <pc:sldMk cId="1276892494" sldId="260"/>
            <ac:spMk id="49" creationId="{C4743757-C204-4E86-B93B-CC6E78931A16}"/>
          </ac:spMkLst>
        </pc:spChg>
      </pc:sldChg>
      <pc:sldChg chg="addSp delSp modSp add del replId">
        <pc:chgData name="Gulnaz Ibraeva" userId="S::1ibraeva.gulnaz@academia.kz::d4a5ddee-b823-41a3-adbb-36e67760e216" providerId="AD" clId="Web-{88727E0C-0E6E-4F70-B3CA-F010CC6BD524}" dt="2021-01-15T22:27:33.507" v="19"/>
        <pc:sldMkLst>
          <pc:docMk/>
          <pc:sldMk cId="3587097799" sldId="261"/>
        </pc:sldMkLst>
        <pc:spChg chg="mo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2" creationId="{00000000-0000-0000-0000-000000000000}"/>
          </ac:spMkLst>
        </pc:spChg>
        <pc:spChg chg="mo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3" creationId="{00000000-0000-0000-0000-000000000000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6" creationId="{DD8A56D0-C2AD-4592-91DC-2A692368A411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8" creationId="{65BA7CAF-5EE9-4EEE-9E12-B2CECCB94D62}"/>
          </ac:spMkLst>
        </pc:spChg>
        <pc:spChg chg="del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49" creationId="{C4743757-C204-4E86-B93B-CC6E78931A1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54" creationId="{35BAD784-BAAF-4CC0-9F52-682A8E966706}"/>
          </ac:spMkLst>
        </pc:spChg>
        <pc:spChg chg="add">
          <ac:chgData name="Gulnaz Ibraeva" userId="S::1ibraeva.gulnaz@academia.kz::d4a5ddee-b823-41a3-adbb-36e67760e216" providerId="AD" clId="Web-{88727E0C-0E6E-4F70-B3CA-F010CC6BD524}" dt="2021-01-15T22:26:47.646" v="17"/>
          <ac:spMkLst>
            <pc:docMk/>
            <pc:sldMk cId="3587097799" sldId="261"/>
            <ac:spMk id="56" creationId="{25D401B9-9595-42B7-B197-AB5FB5C653B2}"/>
          </ac:spMkLst>
        </pc:spChg>
      </pc:sldChg>
      <pc:sldMasterChg chg="del delSldLayout">
        <pc:chgData name="Gulnaz Ibraeva" userId="S::1ibraeva.gulnaz@academia.kz::d4a5ddee-b823-41a3-adbb-36e67760e216" providerId="AD" clId="Web-{88727E0C-0E6E-4F70-B3CA-F010CC6BD524}" dt="2021-01-15T22:24:44.987" v="0"/>
        <pc:sldMasterMkLst>
          <pc:docMk/>
          <pc:sldMasterMk cId="3154979492" sldId="2147483648"/>
        </pc:sldMasterMkLst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61079921" sldId="2147483649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703711724" sldId="2147483650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4076369896" sldId="2147483651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625762208" sldId="2147483652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88002762" sldId="2147483653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295335545" sldId="2147483654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1988754143" sldId="2147483655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3665695281" sldId="2147483656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134169247" sldId="2147483657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2065727480" sldId="2147483658"/>
          </pc:sldLayoutMkLst>
        </pc:sldLayoutChg>
        <pc:sldLayoutChg chg="del">
          <pc:chgData name="Gulnaz Ibraeva" userId="S::1ibraeva.gulnaz@academia.kz::d4a5ddee-b823-41a3-adbb-36e67760e216" providerId="AD" clId="Web-{88727E0C-0E6E-4F70-B3CA-F010CC6BD524}" dt="2021-01-15T22:24:44.987" v="0"/>
          <pc:sldLayoutMkLst>
            <pc:docMk/>
            <pc:sldMasterMk cId="3154979492" sldId="2147483648"/>
            <pc:sldLayoutMk cId="812261758" sldId="2147483659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28:18.867" v="26"/>
        <pc:sldMasterMkLst>
          <pc:docMk/>
          <pc:sldMasterMk cId="2290763135" sldId="2147483738"/>
        </pc:sldMasterMkLst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961191230" sldId="214748372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496611506" sldId="214748372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276589528" sldId="214748372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177832600" sldId="214748373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67587102" sldId="214748373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788096781" sldId="214748373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67924113" sldId="214748373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038859111" sldId="214748373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2572881443" sldId="214748373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4028874990" sldId="214748373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28:18.867" v="26"/>
          <pc:sldLayoutMkLst>
            <pc:docMk/>
            <pc:sldMasterMk cId="2290763135" sldId="2147483738"/>
            <pc:sldLayoutMk cId="1801574043" sldId="2147483737"/>
          </pc:sldLayoutMkLst>
        </pc:sldLayoutChg>
      </pc:sldMasterChg>
      <pc:sldMasterChg chg="add del mod setBg addSldLayout delSldLayout modSldLayout">
        <pc:chgData name="Gulnaz Ibraeva" userId="S::1ibraeva.gulnaz@academia.kz::d4a5ddee-b823-41a3-adbb-36e67760e216" providerId="AD" clId="Web-{88727E0C-0E6E-4F70-B3CA-F010CC6BD524}" dt="2021-01-15T22:30:05.135" v="42"/>
        <pc:sldMasterMkLst>
          <pc:docMk/>
          <pc:sldMasterMk cId="1014582807" sldId="2147483840"/>
        </pc:sldMasterMkLst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512197579" sldId="2147483829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1336162894" sldId="2147483830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578043619" sldId="2147483831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3863776333" sldId="2147483832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828802950" sldId="2147483833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214558158" sldId="2147483834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1706704603" sldId="2147483835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4292718589" sldId="2147483836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273419058" sldId="2147483837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4169930321" sldId="2147483838"/>
          </pc:sldLayoutMkLst>
        </pc:sldLayoutChg>
        <pc:sldLayoutChg chg="add del mod">
          <pc:chgData name="Gulnaz Ibraeva" userId="S::1ibraeva.gulnaz@academia.kz::d4a5ddee-b823-41a3-adbb-36e67760e216" providerId="AD" clId="Web-{88727E0C-0E6E-4F70-B3CA-F010CC6BD524}" dt="2021-01-15T22:30:05.135" v="42"/>
          <pc:sldLayoutMkLst>
            <pc:docMk/>
            <pc:sldMasterMk cId="1014582807" sldId="2147483840"/>
            <pc:sldLayoutMk cId="2398503913" sldId="2147483839"/>
          </pc:sldLayoutMkLst>
        </pc:sldLayoutChg>
      </pc:sldMasterChg>
      <pc:sldMasterChg chg="add del addSldLayout delSldLayout modSldLayout">
        <pc:chgData name="Gulnaz Ibraeva" userId="S::1ibraeva.gulnaz@academia.kz::d4a5ddee-b823-41a3-adbb-36e67760e216" providerId="AD" clId="Web-{88727E0C-0E6E-4F70-B3CA-F010CC6BD524}" dt="2021-01-15T22:30:22.869" v="45"/>
        <pc:sldMasterMkLst>
          <pc:docMk/>
          <pc:sldMasterMk cId="3380076368" sldId="2147483841"/>
        </pc:sldMasterMkLst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677971760" sldId="2147483842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97715388" sldId="2147483843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747678851" sldId="2147483844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07118176" sldId="2147483845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256853137" sldId="2147483846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343085612" sldId="2147483847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784187589" sldId="2147483848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2556459916" sldId="2147483849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499063645" sldId="2147483850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505168835" sldId="2147483851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896569182" sldId="2147483852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25609166" sldId="2147483853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732845292" sldId="2147483854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4180352137" sldId="2147483855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3787387082" sldId="2147483856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147884615" sldId="2147483857"/>
          </pc:sldLayoutMkLst>
        </pc:sldLayoutChg>
        <pc:sldLayoutChg chg="add del mod replId">
          <pc:chgData name="Gulnaz Ibraeva" userId="S::1ibraeva.gulnaz@academia.kz::d4a5ddee-b823-41a3-adbb-36e67760e216" providerId="AD" clId="Web-{88727E0C-0E6E-4F70-B3CA-F010CC6BD524}" dt="2021-01-15T22:30:22.869" v="45"/>
          <pc:sldLayoutMkLst>
            <pc:docMk/>
            <pc:sldMasterMk cId="3380076368" sldId="2147483841"/>
            <pc:sldLayoutMk cId="1367863711" sldId="2147483858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30:22.823" v="44"/>
        <pc:sldMasterMkLst>
          <pc:docMk/>
          <pc:sldMasterMk cId="3126668054" sldId="2147483905"/>
        </pc:sldMasterMkLst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393516126" sldId="214748389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742690770" sldId="214748389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201717639" sldId="214748389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76821484" sldId="214748389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3741182840" sldId="214748389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838154246" sldId="214748389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698421851" sldId="214748390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184524375" sldId="214748390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2415752784" sldId="214748390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3400852170" sldId="214748390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0:22.823" v="44"/>
          <pc:sldLayoutMkLst>
            <pc:docMk/>
            <pc:sldMasterMk cId="3126668054" sldId="2147483905"/>
            <pc:sldLayoutMk cId="1138869397" sldId="2147483904"/>
          </pc:sldLayoutMkLst>
        </pc:sldLayoutChg>
      </pc:sldMasterChg>
      <pc:sldMasterChg chg="add del addSldLayout delSldLayout">
        <pc:chgData name="Gulnaz Ibraeva" userId="S::1ibraeva.gulnaz@academia.kz::d4a5ddee-b823-41a3-adbb-36e67760e216" providerId="AD" clId="Web-{88727E0C-0E6E-4F70-B3CA-F010CC6BD524}" dt="2021-01-15T22:32:23.997" v="56"/>
        <pc:sldMasterMkLst>
          <pc:docMk/>
          <pc:sldMasterMk cId="450090072" sldId="2147483918"/>
        </pc:sldMasterMkLst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116511586" sldId="2147483907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247250532" sldId="2147483908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761618908" sldId="2147483909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67455013" sldId="2147483910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378702211" sldId="2147483911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1236509142" sldId="2147483912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3099173248" sldId="2147483913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722720969" sldId="2147483914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85431611" sldId="2147483915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2989415" sldId="2147483916"/>
          </pc:sldLayoutMkLst>
        </pc:sldLayoutChg>
        <pc:sldLayoutChg chg="add del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450090072" sldId="2147483918"/>
            <pc:sldLayoutMk cId="2740928674" sldId="2147483917"/>
          </pc:sldLayoutMkLst>
        </pc:sldLayoutChg>
      </pc:sldMasterChg>
      <pc:sldMasterChg chg="add addSldLayout">
        <pc:chgData name="Gulnaz Ibraeva" userId="S::1ibraeva.gulnaz@academia.kz::d4a5ddee-b823-41a3-adbb-36e67760e216" providerId="AD" clId="Web-{88727E0C-0E6E-4F70-B3CA-F010CC6BD524}" dt="2021-01-15T22:32:23.997" v="56"/>
        <pc:sldMasterMkLst>
          <pc:docMk/>
          <pc:sldMasterMk cId="358684656" sldId="2147483942"/>
        </pc:sldMasterMkLst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588850557" sldId="2147483931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986273902" sldId="2147483932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390329677" sldId="2147483933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667329271" sldId="2147483934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048161190" sldId="2147483935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185848991" sldId="2147483936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968610881" sldId="2147483937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435718765" sldId="2147483938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3188911232" sldId="2147483939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1156758210" sldId="2147483940"/>
          </pc:sldLayoutMkLst>
        </pc:sldLayoutChg>
        <pc:sldLayoutChg chg="add">
          <pc:chgData name="Gulnaz Ibraeva" userId="S::1ibraeva.gulnaz@academia.kz::d4a5ddee-b823-41a3-adbb-36e67760e216" providerId="AD" clId="Web-{88727E0C-0E6E-4F70-B3CA-F010CC6BD524}" dt="2021-01-15T22:32:23.997" v="56"/>
          <pc:sldLayoutMkLst>
            <pc:docMk/>
            <pc:sldMasterMk cId="358684656" sldId="2147483942"/>
            <pc:sldLayoutMk cId="2293604954" sldId="2147483941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0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29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4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>
              <a:buFont typeface="+mj-lt"/>
              <a:buAutoNum type="arabicPeriod"/>
              <a:defRPr/>
            </a:lvl1pPr>
            <a:lvl2pPr marL="228600" indent="-228600">
              <a:buFont typeface="+mj-lt"/>
              <a:buAutoNum type="arabicPeriod"/>
              <a:defRPr/>
            </a:lvl2pPr>
            <a:lvl3pPr marL="228600">
              <a:buFont typeface="+mj-lt"/>
              <a:buAutoNum type="arabicPeriod"/>
              <a:defRPr/>
            </a:lvl3pPr>
            <a:lvl4pPr marL="228600" indent="-228600">
              <a:buFont typeface="+mj-lt"/>
              <a:buAutoNum type="arabicPeriod"/>
              <a:defRPr/>
            </a:lvl4pPr>
            <a:lvl5pPr marL="228600"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4/21/2021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8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1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75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4/21/2021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04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4/21/2021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161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4/21/2021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50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3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4/21/2021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9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4/21/2021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84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35" r:id="rId6"/>
    <p:sldLayoutId id="2147483931" r:id="rId7"/>
    <p:sldLayoutId id="2147483932" r:id="rId8"/>
    <p:sldLayoutId id="2147483933" r:id="rId9"/>
    <p:sldLayoutId id="2147483934" r:id="rId10"/>
    <p:sldLayoutId id="2147483936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bg1"/>
        </a:buClr>
        <a:buSzPct val="75000"/>
        <a:buFont typeface="+mj-lt"/>
        <a:buAutoNum type="arabicPeriod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bg1"/>
        </a:buClr>
        <a:buSzPct val="75000"/>
        <a:buFont typeface="+mj-lt"/>
        <a:buAutoNum type="arabicPeriod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7/06/relationships/model3d" Target="../media/model3d2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10" Type="http://schemas.openxmlformats.org/officeDocument/2006/relationships/image" Target="../media/image10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17/06/relationships/model3d" Target="../media/model3d3.glb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sv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7A14F15-8B53-4DFE-A444-A7ED465D2A2E}"/>
              </a:ext>
            </a:extLst>
          </p:cNvPr>
          <p:cNvSpPr txBox="1"/>
          <p:nvPr/>
        </p:nvSpPr>
        <p:spPr>
          <a:xfrm>
            <a:off x="684754" y="1403487"/>
            <a:ext cx="11054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Сабақтың тақырыбы:</a:t>
            </a:r>
            <a:r>
              <a:rPr lang="kk-KZ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Сөз және оның құрамы</a:t>
            </a:r>
            <a:endParaRPr lang="ru-KZ" sz="40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A3F898-904B-4177-AB35-39F0DE56653E}"/>
              </a:ext>
            </a:extLst>
          </p:cNvPr>
          <p:cNvSpPr txBox="1"/>
          <p:nvPr/>
        </p:nvSpPr>
        <p:spPr>
          <a:xfrm>
            <a:off x="603390" y="2905260"/>
            <a:ext cx="1097279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kk-KZ" sz="4000" b="1" u="sng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Бүгінгі сабақта: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тыңдаған материал бойынша тірек сөздерді белгілейді, ашық және жабық сұрақтарға жауап береді;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тірек сөздер мен жоспарды пайдалана отырып, берілген тақырып бойынша әңгіме құрайды;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мәтіннің тақырыбы мен берілген суреттер/фото/диаграмма бойынша мәтіннің мазмұнын болжайды</a:t>
            </a:r>
            <a:endParaRPr lang="ru-KZ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83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Үйге 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E5EB238-25C0-4B3C-98E9-A0A99212162B}"/>
              </a:ext>
            </a:extLst>
          </p:cNvPr>
          <p:cNvSpPr txBox="1"/>
          <p:nvPr/>
        </p:nvSpPr>
        <p:spPr>
          <a:xfrm>
            <a:off x="941044" y="1513257"/>
            <a:ext cx="6113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108-бет,35-жаттығу.</a:t>
            </a:r>
            <a:endParaRPr lang="ru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600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951EFADA-86D5-4BFD-8296-02EEE40C6940}"/>
              </a:ext>
            </a:extLst>
          </p:cNvPr>
          <p:cNvSpPr txBox="1"/>
          <p:nvPr/>
        </p:nvSpPr>
        <p:spPr>
          <a:xfrm>
            <a:off x="3027727" y="5489674"/>
            <a:ext cx="76052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Сын есімдер тақырыбы бойынша білімімді тиянақтадым.</a:t>
            </a:r>
            <a:endParaRPr lang="ru-KZ" sz="24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AC49AE2-1DB5-4F35-A99E-BDBCE3625FE2}"/>
              </a:ext>
            </a:extLst>
          </p:cNvPr>
          <p:cNvSpPr txBox="1"/>
          <p:nvPr/>
        </p:nvSpPr>
        <p:spPr>
          <a:xfrm>
            <a:off x="1263894" y="4930915"/>
            <a:ext cx="16756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40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Мен...</a:t>
            </a:r>
            <a:endParaRPr lang="ru-KZ" sz="4000" dirty="0"/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B5CE4502-A191-4E01-8F59-0C03EF9B3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092" y="1231528"/>
            <a:ext cx="2376264" cy="29651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4" name="Picture 3">
            <a:extLst>
              <a:ext uri="{FF2B5EF4-FFF2-40B4-BE49-F238E27FC236}">
                <a16:creationId xmlns:a16="http://schemas.microsoft.com/office/drawing/2014/main" id="{14C8BA82-46C8-4AD6-82F6-D030BC87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652" y="1219618"/>
            <a:ext cx="2429419" cy="29919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5" name="Picture 4">
            <a:extLst>
              <a:ext uri="{FF2B5EF4-FFF2-40B4-BE49-F238E27FC236}">
                <a16:creationId xmlns:a16="http://schemas.microsoft.com/office/drawing/2014/main" id="{0F11591D-0586-4DAA-B18B-2743305DA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22" y="1216009"/>
            <a:ext cx="2440780" cy="3019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A99D2098-FEEC-41BE-A844-99CB15E41DA7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Білім сандығы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03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kk-KZ" sz="40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</a:t>
            </a:r>
            <a:endParaRPr lang="ru-KZ" sz="4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505582" y="990512"/>
            <a:ext cx="5126436" cy="28072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107-бет, 31-жаттығу.             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«Ана тілі» өлеңін тыңда.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Сұрақтарға жауап бер: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Сенің ана тілің қай тіл?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SzPts val="1400"/>
              <a:buFont typeface="Times New Roman" panose="02020603050405020304" pitchFamily="18" charset="0"/>
              <a:buAutoNum type="arabicPeriod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 неліктен «Ана тілі» деп аталған?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400"/>
              <a:buFont typeface="Times New Roman" panose="02020603050405020304" pitchFamily="18" charset="0"/>
              <a:buAutoNum type="arabicPeriod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 ана тілін құрметтемеген адам Отанын сүйе ала ма? Өз ойыңды айт.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352" y="1216322"/>
            <a:ext cx="3216626" cy="3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Тапсырмаларды орындау барысында дескрипторға назар аудар.</a:t>
            </a:r>
          </a:p>
          <a:p>
            <a:r>
              <a:rPr lang="kk-KZ" sz="2000" b="1" i="1" dirty="0">
                <a:solidFill>
                  <a:schemeClr val="bg1"/>
                </a:solidFill>
                <a:latin typeface="Times New Roman" panose="02020603050405020304" pitchFamily="18" charset="0"/>
              </a:rPr>
              <a:t>Сауатты, көркем жазып үйрен.</a:t>
            </a:r>
            <a:endParaRPr lang="ru-KZ" sz="2000" b="1" i="1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7000" y="97245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2FD4AAE4-0A39-4AC6-ABE3-52726C89EF77}"/>
              </a:ext>
            </a:extLst>
          </p:cNvPr>
          <p:cNvSpPr txBox="1"/>
          <p:nvPr/>
        </p:nvSpPr>
        <p:spPr>
          <a:xfrm>
            <a:off x="7680902" y="1624145"/>
            <a:ext cx="2805268" cy="25512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Өлеңді тыңдайды;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Бірінші сұраққа жауап береді;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Екінші сұраққа жауап береді;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Үшінші сұраққа жауап береді.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51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3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A0D7F951-D7C3-42B1-AB08-0003C48B5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480" y="3822404"/>
            <a:ext cx="2427348" cy="237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Трехмерная модель 5" descr="Эмодзи «Палец вверх»">
                <a:extLst>
                  <a:ext uri="{FF2B5EF4-FFF2-40B4-BE49-F238E27FC236}">
                    <a16:creationId xmlns:a16="http://schemas.microsoft.com/office/drawing/2014/main" id="{1AFE94FC-9C49-4806-BC52-B91F43265A6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05430413"/>
                  </p:ext>
                </p:extLst>
              </p:nvPr>
            </p:nvGraphicFramePr>
            <p:xfrm>
              <a:off x="2175887" y="3983256"/>
              <a:ext cx="2315032" cy="2426155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315032" cy="2426155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45299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Трехмерная модель 5" descr="Эмодзи «Палец вверх»">
                <a:extLst>
                  <a:ext uri="{FF2B5EF4-FFF2-40B4-BE49-F238E27FC236}">
                    <a16:creationId xmlns:a16="http://schemas.microsoft.com/office/drawing/2014/main" id="{1AFE94FC-9C49-4806-BC52-B91F43265A6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75887" y="3983256"/>
                <a:ext cx="2315032" cy="2426155"/>
              </a:xfrm>
              <a:prstGeom prst="rect">
                <a:avLst/>
              </a:prstGeom>
            </p:spPr>
          </p:pic>
        </mc:Fallback>
      </mc:AlternateContent>
      <p:sp>
        <p:nvSpPr>
          <p:cNvPr id="44" name="TextBox 43">
            <a:extLst>
              <a:ext uri="{FF2B5EF4-FFF2-40B4-BE49-F238E27FC236}">
                <a16:creationId xmlns:a16="http://schemas.microsoft.com/office/drawing/2014/main" id="{092B2F8E-5CF8-4FF6-9174-B108C2D3929F}"/>
              </a:ext>
            </a:extLst>
          </p:cNvPr>
          <p:cNvSpPr txBox="1"/>
          <p:nvPr/>
        </p:nvSpPr>
        <p:spPr>
          <a:xfrm>
            <a:off x="692246" y="1052358"/>
            <a:ext cx="10579449" cy="28273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930" algn="just">
              <a:lnSpc>
                <a:spcPct val="107000"/>
              </a:lnSpc>
            </a:pPr>
            <a:r>
              <a:rPr lang="kk-KZ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Мүмкін болатын жауаптар: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Менің ана тілім -қазақ тілі.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Өйткені өлеңде ана тілінің құдіреті туралы айтылған.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 ана тілін құрметтемеген адам Отанын сүйе алмайды. Себебі, Отанын сүю,құрметтеу өз ана тіліне деген құрметтен бастау алады.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98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639040" y="883011"/>
            <a:ext cx="5839586" cy="20006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108-бет,32-жаттығу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Көп нүктенің орнына тиісті жалғауларды қойып, мәтінді  көшіріп жаз.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Жұрнақ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жалғанған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b="1" i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</a:t>
            </a:r>
            <a:r>
              <a:rPr lang="ru-RU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тап.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464" y="1610575"/>
            <a:ext cx="3623446" cy="364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FFE47668-1C38-4996-BD16-21215DC14034}"/>
              </a:ext>
            </a:extLst>
          </p:cNvPr>
          <p:cNvSpPr txBox="1"/>
          <p:nvPr/>
        </p:nvSpPr>
        <p:spPr>
          <a:xfrm>
            <a:off x="1022927" y="2736484"/>
            <a:ext cx="6165668" cy="23746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Қазақстан... мемлекеттік тіл – қазақ тілі. Мұнда бірнеше ұлт өкіл...і тұрады. О... бір-бірімен тату. Қазақстан Біріккен Ұлттар Ұйымына мүше болып енді.</a:t>
            </a:r>
            <a:endParaRPr lang="ru-KZ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C05C72F-3B59-45F3-92A9-D38F88092D1A}"/>
              </a:ext>
            </a:extLst>
          </p:cNvPr>
          <p:cNvSpPr txBox="1"/>
          <p:nvPr/>
        </p:nvSpPr>
        <p:spPr>
          <a:xfrm>
            <a:off x="8183568" y="2276626"/>
            <a:ext cx="3007247" cy="2254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 нүктенің орнына тиісті жалғауларды қояды;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Мәтінді көшіріп жазады;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Жұрнақ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жалғанған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сөзді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</a:t>
            </a: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бады.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24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7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1641BD32-EC66-4EA6-9CFB-15F9D2701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9647" y="637382"/>
            <a:ext cx="2541459" cy="248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8" name="Трехмерная модель 47" descr="Эмодзи «Подмигивающее лицо»">
                <a:extLst>
                  <a:ext uri="{FF2B5EF4-FFF2-40B4-BE49-F238E27FC236}">
                    <a16:creationId xmlns:a16="http://schemas.microsoft.com/office/drawing/2014/main" id="{9BA0875D-03A6-47E1-859F-7FBA174E5A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51437850"/>
                  </p:ext>
                </p:extLst>
              </p:nvPr>
            </p:nvGraphicFramePr>
            <p:xfrm>
              <a:off x="10008294" y="2966773"/>
              <a:ext cx="1786918" cy="1786919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1786918" cy="1786919"/>
                    </a:xfrm>
                    <a:prstGeom prst="rect">
                      <a:avLst/>
                    </a:prstGeom>
                  </am3d:spPr>
                  <am3d:camera>
                    <am3d:pos x="0" y="0" z="81193582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4754" d="1000000"/>
                    <am3d:preTrans dx="3" dy="-17908577" dz="-45577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09058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8" name="Трехмерная модель 47" descr="Эмодзи «Подмигивающее лицо»">
                <a:extLst>
                  <a:ext uri="{FF2B5EF4-FFF2-40B4-BE49-F238E27FC236}">
                    <a16:creationId xmlns:a16="http://schemas.microsoft.com/office/drawing/2014/main" id="{9BA0875D-03A6-47E1-859F-7FBA174E5A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008294" y="2966773"/>
                <a:ext cx="1786918" cy="1786919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4FA9814B-5A5F-4285-8291-DD3BF84F5C48}"/>
              </a:ext>
            </a:extLst>
          </p:cNvPr>
          <p:cNvSpPr txBox="1"/>
          <p:nvPr/>
        </p:nvSpPr>
        <p:spPr>
          <a:xfrm>
            <a:off x="1879991" y="1586796"/>
            <a:ext cx="6113416" cy="3493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Қазақстанда мемлекеттік тіл – қазақ тілі. Мұнда бірнеше ұлт өкілдері тұрады. Олар бір-бірімен тату. Қазақстан Біріккен Ұлттар Ұйымына мүше болып енді.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Жұрнақ жалғанған сөз – Бір+ік+кен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1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9B9870-25FA-4674-BFB2-72C94AA5F093}"/>
              </a:ext>
            </a:extLst>
          </p:cNvPr>
          <p:cNvSpPr txBox="1"/>
          <p:nvPr/>
        </p:nvSpPr>
        <p:spPr>
          <a:xfrm>
            <a:off x="1450194" y="1075374"/>
            <a:ext cx="6082196" cy="1263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108-бет, 33-жаттығу.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Жасырынған мақалды тауып жаз.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030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418064E7-8648-45A0-8904-9B337167B0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9301" y="1294241"/>
            <a:ext cx="2870503" cy="348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42CF3735-BA5C-4849-9091-D65D0804E944}"/>
              </a:ext>
            </a:extLst>
          </p:cNvPr>
          <p:cNvPicPr/>
          <p:nvPr/>
        </p:nvPicPr>
        <p:blipFill rotWithShape="1">
          <a:blip r:embed="rId10"/>
          <a:srcRect l="29296" t="60255" r="23600" b="10639"/>
          <a:stretch/>
        </p:blipFill>
        <p:spPr bwMode="auto">
          <a:xfrm>
            <a:off x="2032936" y="2370629"/>
            <a:ext cx="4731573" cy="18731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1100E4B-DCFC-4606-992B-3AD322478D13}"/>
              </a:ext>
            </a:extLst>
          </p:cNvPr>
          <p:cNvSpPr txBox="1"/>
          <p:nvPr/>
        </p:nvSpPr>
        <p:spPr>
          <a:xfrm>
            <a:off x="8401968" y="2119935"/>
            <a:ext cx="3091572" cy="1365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Жасырынған мақалды табады;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Көркем жазады;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00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2998314" y="289036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4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E4CE2603-CABF-4245-9E85-47B6DBFC9C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399" y="3132696"/>
            <a:ext cx="3236382" cy="316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Трехмерная модель 2" descr="Эмодзи «Ошеломленный»">
                <a:extLst>
                  <a:ext uri="{FF2B5EF4-FFF2-40B4-BE49-F238E27FC236}">
                    <a16:creationId xmlns:a16="http://schemas.microsoft.com/office/drawing/2014/main" id="{CBCA4AC3-478F-4B4D-9318-0AC2ED2F8D45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03443235"/>
                  </p:ext>
                </p:extLst>
              </p:nvPr>
            </p:nvGraphicFramePr>
            <p:xfrm>
              <a:off x="5152800" y="4081153"/>
              <a:ext cx="2169688" cy="2169687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169688" cy="2169687"/>
                    </a:xfrm>
                    <a:prstGeom prst="rect">
                      <a:avLst/>
                    </a:prstGeom>
                  </am3d:spPr>
                  <am3d:camera>
                    <am3d:pos x="0" y="0" z="8052648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93610" d="1000000"/>
                    <am3d:preTrans dx="1" dy="-17693233" dz="-35539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8635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Трехмерная модель 2" descr="Эмодзи «Ошеломленный»">
                <a:extLst>
                  <a:ext uri="{FF2B5EF4-FFF2-40B4-BE49-F238E27FC236}">
                    <a16:creationId xmlns:a16="http://schemas.microsoft.com/office/drawing/2014/main" id="{CBCA4AC3-478F-4B4D-9318-0AC2ED2F8D45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52800" y="4081153"/>
                <a:ext cx="2169688" cy="2169687"/>
              </a:xfrm>
              <a:prstGeom prst="rect">
                <a:avLst/>
              </a:prstGeom>
            </p:spPr>
          </p:pic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A7419E5C-77D5-4EC4-9043-A6F181572FC8}"/>
              </a:ext>
            </a:extLst>
          </p:cNvPr>
          <p:cNvSpPr txBox="1"/>
          <p:nvPr/>
        </p:nvSpPr>
        <p:spPr>
          <a:xfrm>
            <a:off x="2267143" y="1642777"/>
            <a:ext cx="61134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Тіл -ақылдың өлшемі.</a:t>
            </a:r>
            <a:endParaRPr lang="ru-KZ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75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4-тапсырма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7C8370F-0768-4B47-BDB3-BFDD48C91914}"/>
              </a:ext>
            </a:extLst>
          </p:cNvPr>
          <p:cNvSpPr txBox="1"/>
          <p:nvPr/>
        </p:nvSpPr>
        <p:spPr>
          <a:xfrm>
            <a:off x="998116" y="5716774"/>
            <a:ext cx="113220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Тапсырмаларды орындау барысында дескрипторға назар аудар.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20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Сауатты, көркем жазып үйрен.</a:t>
            </a:r>
            <a:endParaRPr kumimoji="0" lang="ru-KZ" sz="20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pic>
        <p:nvPicPr>
          <p:cNvPr id="15" name="Рисунок 14" descr="Лампочка и шестеренка со сплошной заливкой">
            <a:extLst>
              <a:ext uri="{FF2B5EF4-FFF2-40B4-BE49-F238E27FC236}">
                <a16:creationId xmlns:a16="http://schemas.microsoft.com/office/drawing/2014/main" id="{C39CA1C0-917F-43D4-A4E7-FA23164B2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336" y="858833"/>
            <a:ext cx="780703" cy="780703"/>
          </a:xfrm>
          <a:prstGeom prst="rect">
            <a:avLst/>
          </a:prstGeom>
        </p:spPr>
      </p:pic>
      <p:pic>
        <p:nvPicPr>
          <p:cNvPr id="23" name="Рисунок 22" descr="Закрепить контур">
            <a:extLst>
              <a:ext uri="{FF2B5EF4-FFF2-40B4-BE49-F238E27FC236}">
                <a16:creationId xmlns:a16="http://schemas.microsoft.com/office/drawing/2014/main" id="{D2AB5A45-6501-4313-8440-6571544852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4990014">
            <a:off x="486588" y="5390813"/>
            <a:ext cx="835717" cy="835717"/>
          </a:xfrm>
          <a:prstGeom prst="rect">
            <a:avLst/>
          </a:prstGeom>
        </p:spPr>
      </p:pic>
      <p:pic>
        <p:nvPicPr>
          <p:cNvPr id="93" name="Sound_05931.mp3" descr="Sound_05931.mp3">
            <a:hlinkClick r:id="" action="ppaction://media"/>
            <a:extLst>
              <a:ext uri="{FF2B5EF4-FFF2-40B4-BE49-F238E27FC236}">
                <a16:creationId xmlns:a16="http://schemas.microsoft.com/office/drawing/2014/main" id="{AF9D9817-6EBA-4BB3-94A9-E2DD7EAD109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023705" y="5400391"/>
            <a:ext cx="818846" cy="818846"/>
          </a:xfrm>
          <a:prstGeom prst="rect">
            <a:avLst/>
          </a:prstGeom>
        </p:spPr>
      </p:pic>
      <p:pic>
        <p:nvPicPr>
          <p:cNvPr id="58" name="Picture 6" descr="Стикеры PNG изображения, чтикер PNG">
            <a:extLst>
              <a:ext uri="{FF2B5EF4-FFF2-40B4-BE49-F238E27FC236}">
                <a16:creationId xmlns:a16="http://schemas.microsoft.com/office/drawing/2014/main" id="{239DABDE-4EB3-4353-822E-0E7B83185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189" y="1889447"/>
            <a:ext cx="3003031" cy="3045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2FFF52B0-F017-4996-88B9-93AA587CB3A5}"/>
              </a:ext>
            </a:extLst>
          </p:cNvPr>
          <p:cNvSpPr txBox="1"/>
          <p:nvPr/>
        </p:nvSpPr>
        <p:spPr>
          <a:xfrm>
            <a:off x="1575536" y="1020168"/>
            <a:ext cx="6805023" cy="1263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108– бет, 34-жаттығу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Ойлан, тап.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000" b="1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 сөзі қандай мағынада қолданылған? </a:t>
            </a:r>
            <a:endParaRPr lang="ru-KZ" sz="20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CBEE8807-4C63-4B03-A260-8AAE270FBF9D}"/>
              </a:ext>
            </a:extLst>
          </p:cNvPr>
          <p:cNvSpPr txBox="1"/>
          <p:nvPr/>
        </p:nvSpPr>
        <p:spPr>
          <a:xfrm>
            <a:off x="8654546" y="2444479"/>
            <a:ext cx="2838994" cy="19584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kk-KZ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Тіл сөзінің тура және ауыспалы мағынасын анықтайды; 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kk-K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ауыспалы мағынасын анықтайды</a:t>
            </a:r>
            <a:endParaRPr lang="ru-KZ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959371E-F3FB-4A8C-9F4E-172DDB9C97DE}"/>
              </a:ext>
            </a:extLst>
          </p:cNvPr>
          <p:cNvSpPr txBox="1"/>
          <p:nvPr/>
        </p:nvSpPr>
        <p:spPr>
          <a:xfrm>
            <a:off x="869726" y="2535311"/>
            <a:ext cx="6165668" cy="2221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Баланың тілі – бал.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Тіл – қарым-қатынас құралы.</a:t>
            </a:r>
            <a:r>
              <a:rPr lang="kk-KZ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Жастардың тілін түсіну оңай емес.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AutoNum type="arabicPeriod"/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Сағаттың тілі озып кетіпті. </a:t>
            </a:r>
            <a:endParaRPr lang="ru-KZ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99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570" fill="hold"/>
                                        <p:tgtEl>
                                          <p:spTgt spid="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90F18578-9BD3-40D9-9E1F-F1206E5321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 useBgFill="1">
        <p:nvSpPr>
          <p:cNvPr id="53" name="Rectangle 52">
            <a:extLst>
              <a:ext uri="{FF2B5EF4-FFF2-40B4-BE49-F238E27FC236}">
                <a16:creationId xmlns:a16="http://schemas.microsoft.com/office/drawing/2014/main" id="{BA6285CA-6AFA-4F27-AFB5-1B32CDE09B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15E942ED-A8B2-463B-AF55-FFAFFCAA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7" name="Right Triangle 56">
            <a:extLst>
              <a:ext uri="{FF2B5EF4-FFF2-40B4-BE49-F238E27FC236}">
                <a16:creationId xmlns:a16="http://schemas.microsoft.com/office/drawing/2014/main" id="{662397BE-32D1-451A-BADA-325E7F943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779D6623-76C2-4C39-87D5-A378AB4348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7470" y="-9106"/>
            <a:ext cx="3011312" cy="2833997"/>
          </a:xfrm>
          <a:custGeom>
            <a:avLst/>
            <a:gdLst>
              <a:gd name="connsiteX0" fmla="*/ 33116 w 3011312"/>
              <a:gd name="connsiteY0" fmla="*/ 0 h 2833997"/>
              <a:gd name="connsiteX1" fmla="*/ 866509 w 3011312"/>
              <a:gd name="connsiteY1" fmla="*/ 0 h 2833997"/>
              <a:gd name="connsiteX2" fmla="*/ 852116 w 3011312"/>
              <a:gd name="connsiteY2" fmla="*/ 55977 h 2833997"/>
              <a:gd name="connsiteX3" fmla="*/ 818991 w 3011312"/>
              <a:gd name="connsiteY3" fmla="*/ 384567 h 2833997"/>
              <a:gd name="connsiteX4" fmla="*/ 2449429 w 3011312"/>
              <a:gd name="connsiteY4" fmla="*/ 2015005 h 2833997"/>
              <a:gd name="connsiteX5" fmla="*/ 2934272 w 3011312"/>
              <a:gd name="connsiteY5" fmla="*/ 1941704 h 2833997"/>
              <a:gd name="connsiteX6" fmla="*/ 3011312 w 3011312"/>
              <a:gd name="connsiteY6" fmla="*/ 1913507 h 2833997"/>
              <a:gd name="connsiteX7" fmla="*/ 3011312 w 3011312"/>
              <a:gd name="connsiteY7" fmla="*/ 2766688 h 2833997"/>
              <a:gd name="connsiteX8" fmla="*/ 2943076 w 3011312"/>
              <a:gd name="connsiteY8" fmla="*/ 2784233 h 2833997"/>
              <a:gd name="connsiteX9" fmla="*/ 2449430 w 3011312"/>
              <a:gd name="connsiteY9" fmla="*/ 2833997 h 2833997"/>
              <a:gd name="connsiteX10" fmla="*/ 0 w 3011312"/>
              <a:gd name="connsiteY10" fmla="*/ 384567 h 2833997"/>
              <a:gd name="connsiteX11" fmla="*/ 12646 w 3011312"/>
              <a:gd name="connsiteY11" fmla="*/ 134127 h 2833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011312" h="2833997">
                <a:moveTo>
                  <a:pt x="33116" y="0"/>
                </a:moveTo>
                <a:lnTo>
                  <a:pt x="866509" y="0"/>
                </a:lnTo>
                <a:lnTo>
                  <a:pt x="852116" y="55977"/>
                </a:lnTo>
                <a:cubicBezTo>
                  <a:pt x="830397" y="162115"/>
                  <a:pt x="818991" y="272009"/>
                  <a:pt x="818991" y="384567"/>
                </a:cubicBezTo>
                <a:cubicBezTo>
                  <a:pt x="818991" y="1285033"/>
                  <a:pt x="1548963" y="2015005"/>
                  <a:pt x="2449429" y="2015005"/>
                </a:cubicBezTo>
                <a:cubicBezTo>
                  <a:pt x="2618266" y="2015005"/>
                  <a:pt x="2781110" y="1989342"/>
                  <a:pt x="2934272" y="1941704"/>
                </a:cubicBezTo>
                <a:lnTo>
                  <a:pt x="3011312" y="1913507"/>
                </a:lnTo>
                <a:lnTo>
                  <a:pt x="3011312" y="2766688"/>
                </a:lnTo>
                <a:lnTo>
                  <a:pt x="2943076" y="2784233"/>
                </a:lnTo>
                <a:cubicBezTo>
                  <a:pt x="2783624" y="2816862"/>
                  <a:pt x="2618528" y="2833997"/>
                  <a:pt x="2449430" y="2833997"/>
                </a:cubicBezTo>
                <a:cubicBezTo>
                  <a:pt x="1096647" y="2833997"/>
                  <a:pt x="0" y="1737350"/>
                  <a:pt x="0" y="384567"/>
                </a:cubicBezTo>
                <a:cubicBezTo>
                  <a:pt x="0" y="300018"/>
                  <a:pt x="4284" y="216470"/>
                  <a:pt x="12646" y="134127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1" name="Freeform: Shape 60">
            <a:extLst>
              <a:ext uri="{FF2B5EF4-FFF2-40B4-BE49-F238E27FC236}">
                <a16:creationId xmlns:a16="http://schemas.microsoft.com/office/drawing/2014/main" id="{8623740D-C066-443E-BF14-48B68AE34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71441" y="5740170"/>
            <a:ext cx="4108261" cy="1117830"/>
          </a:xfrm>
          <a:custGeom>
            <a:avLst/>
            <a:gdLst>
              <a:gd name="connsiteX0" fmla="*/ 2054130 w 4108261"/>
              <a:gd name="connsiteY0" fmla="*/ 0 h 1117830"/>
              <a:gd name="connsiteX1" fmla="*/ 4085236 w 4108261"/>
              <a:gd name="connsiteY1" fmla="*/ 1079931 h 1117830"/>
              <a:gd name="connsiteX2" fmla="*/ 4108261 w 4108261"/>
              <a:gd name="connsiteY2" fmla="*/ 1117830 h 1117830"/>
              <a:gd name="connsiteX3" fmla="*/ 2992983 w 4108261"/>
              <a:gd name="connsiteY3" fmla="*/ 1117830 h 1117830"/>
              <a:gd name="connsiteX4" fmla="*/ 2965723 w 4108261"/>
              <a:gd name="connsiteY4" fmla="*/ 1097445 h 1117830"/>
              <a:gd name="connsiteX5" fmla="*/ 2054129 w 4108261"/>
              <a:gd name="connsiteY5" fmla="*/ 818992 h 1117830"/>
              <a:gd name="connsiteX6" fmla="*/ 1142536 w 4108261"/>
              <a:gd name="connsiteY6" fmla="*/ 1097445 h 1117830"/>
              <a:gd name="connsiteX7" fmla="*/ 1115276 w 4108261"/>
              <a:gd name="connsiteY7" fmla="*/ 1117830 h 1117830"/>
              <a:gd name="connsiteX8" fmla="*/ 0 w 4108261"/>
              <a:gd name="connsiteY8" fmla="*/ 1117830 h 1117830"/>
              <a:gd name="connsiteX9" fmla="*/ 23024 w 4108261"/>
              <a:gd name="connsiteY9" fmla="*/ 1079931 h 1117830"/>
              <a:gd name="connsiteX10" fmla="*/ 2054130 w 4108261"/>
              <a:gd name="connsiteY10" fmla="*/ 0 h 1117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108261" h="1117830">
                <a:moveTo>
                  <a:pt x="2054130" y="0"/>
                </a:moveTo>
                <a:cubicBezTo>
                  <a:pt x="2899620" y="0"/>
                  <a:pt x="3645056" y="428378"/>
                  <a:pt x="4085236" y="1079931"/>
                </a:cubicBezTo>
                <a:lnTo>
                  <a:pt x="4108261" y="1117830"/>
                </a:lnTo>
                <a:lnTo>
                  <a:pt x="2992983" y="1117830"/>
                </a:lnTo>
                <a:lnTo>
                  <a:pt x="2965723" y="1097445"/>
                </a:lnTo>
                <a:cubicBezTo>
                  <a:pt x="2705503" y="921645"/>
                  <a:pt x="2391804" y="818992"/>
                  <a:pt x="2054129" y="818992"/>
                </a:cubicBezTo>
                <a:cubicBezTo>
                  <a:pt x="1716455" y="818992"/>
                  <a:pt x="1402756" y="921645"/>
                  <a:pt x="1142536" y="1097445"/>
                </a:cubicBezTo>
                <a:lnTo>
                  <a:pt x="1115276" y="1117830"/>
                </a:lnTo>
                <a:lnTo>
                  <a:pt x="0" y="1117830"/>
                </a:lnTo>
                <a:lnTo>
                  <a:pt x="23024" y="1079931"/>
                </a:lnTo>
                <a:cubicBezTo>
                  <a:pt x="463205" y="428378"/>
                  <a:pt x="1208641" y="0"/>
                  <a:pt x="205413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5CA5BAC7-0899-488C-93AC-48C259D08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8AAA712-52B2-4381-9662-AB0FC22CAD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6F614E1C-042D-48F7-828F-0E8FEC74AD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86E19FFA-6BA0-4BF4-B195-06A0AFDAA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030B38DA-EDD9-45BE-BE30-B60AFDCAD8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AB6F293-B3D4-48BF-BC8D-E17893D05F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0DB11B9E-7190-43DF-9B53-8B37BEC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65D2413B-FCBB-424E-A374-B41F87DC43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F2C6F3F-C3DA-4659-9746-1CADAC75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B6126D77-E6E6-4522-A0CF-16B4EE6A53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F46E3386-955E-41E4-AF6C-9FF07B5B8C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EF13DB71-612B-40FF-A637-E273FD1519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CA153ECC-F954-4FA5-A286-603FF293A9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191E200-4E5E-46DE-BA2C-E1D511FFC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C516DE77-1313-4A5D-ABBC-F0849479E9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0A9F764-3244-4CEE-9A8A-297A1AEA17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9AE4E01D-0048-462E-B3C6-DED425E7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602C88F-9861-4E0F-AE74-753911E0E9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6CAF179-8122-497D-ADB7-1AAA2B8264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EB1C4B8-DE62-4135-BBF8-D63ED5D84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8F2159E7-D706-43B7-818C-8AC3FA0E6D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0579D8AF-EBB7-4A92-A926-E54821FEC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F820E30-E066-443A-BC0C-3281EEFCCC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11335A1-3561-4CEF-9596-C66153A5C8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1B82DAB0-223F-44F7-978D-15F3FF4107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ADA4AC-08F5-436B-8EB0-B79EF61A46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C5AFC76F-C8EF-4B36-B89B-03EF33238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E00EAE3F-5828-4F8F-855B-71F5A76393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1EE30BF-A147-4472-970E-818F4B7D97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3D151F2-56A5-489F-AFFD-9AF695C895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440269CB-0FA4-4DB0-A6CB-F9DC05BAE7A0}"/>
              </a:ext>
            </a:extLst>
          </p:cNvPr>
          <p:cNvSpPr txBox="1"/>
          <p:nvPr/>
        </p:nvSpPr>
        <p:spPr>
          <a:xfrm>
            <a:off x="3027727" y="185193"/>
            <a:ext cx="5799905" cy="718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kk-KZ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Өзіңді тексер</a:t>
            </a:r>
            <a:endParaRPr kumimoji="0" lang="ru-KZ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8" name="Picture 6" descr="Download HD Blue Check Mark Icon Png - Синий Галочки Пнг Transparent PNG  Image - NicePNG.com">
            <a:extLst>
              <a:ext uri="{FF2B5EF4-FFF2-40B4-BE49-F238E27FC236}">
                <a16:creationId xmlns:a16="http://schemas.microsoft.com/office/drawing/2014/main" id="{C6FB3E8F-9770-4653-8DFC-420D240AE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632" y="3864207"/>
            <a:ext cx="2495265" cy="243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8AFACF5A-E2AF-4067-A10F-B8A6E2B6E8C4}"/>
              </a:ext>
            </a:extLst>
          </p:cNvPr>
          <p:cNvSpPr txBox="1"/>
          <p:nvPr/>
        </p:nvSpPr>
        <p:spPr>
          <a:xfrm>
            <a:off x="1384493" y="1345105"/>
            <a:ext cx="7799807" cy="31351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Баланың тілі – бал. </a:t>
            </a:r>
            <a:r>
              <a:rPr lang="kk-KZ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(тура мағынада)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2. Тіл – қарым-қатынас құралы.</a:t>
            </a:r>
            <a:r>
              <a:rPr lang="kk-KZ" sz="2800" i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(тура мағынада)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3. Жастардың тілін түсіну оңай емес. (ауыспалы мағынада)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kk-KZ" sz="28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4. Сағаттың тілі озып кетіпті. (ауыспалы мағынада)</a:t>
            </a:r>
            <a:endParaRPr lang="ru-KZ" sz="28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56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neVTI">
  <a:themeElements>
    <a:clrScheme name="AnalogousFromLightSeedRightStep">
      <a:dk1>
        <a:srgbClr val="000000"/>
      </a:dk1>
      <a:lt1>
        <a:srgbClr val="FFFFFF"/>
      </a:lt1>
      <a:dk2>
        <a:srgbClr val="203929"/>
      </a:dk2>
      <a:lt2>
        <a:srgbClr val="E6E2E8"/>
      </a:lt2>
      <a:accent1>
        <a:srgbClr val="7DAC6B"/>
      </a:accent1>
      <a:accent2>
        <a:srgbClr val="5DB369"/>
      </a:accent2>
      <a:accent3>
        <a:srgbClr val="69AE90"/>
      </a:accent3>
      <a:accent4>
        <a:srgbClr val="5AADAB"/>
      </a:accent4>
      <a:accent5>
        <a:srgbClr val="6CA7CE"/>
      </a:accent5>
      <a:accent6>
        <a:srgbClr val="6B7DCE"/>
      </a:accent6>
      <a:hlink>
        <a:srgbClr val="9C69AE"/>
      </a:hlink>
      <a:folHlink>
        <a:srgbClr val="7F7F7F"/>
      </a:folHlink>
    </a:clrScheme>
    <a:fontScheme name="Custom 49">
      <a:majorFont>
        <a:latin typeface="Posterama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10BD97B4553C449983BC3783AB8D38" ma:contentTypeVersion="7" ma:contentTypeDescription="Создание документа." ma:contentTypeScope="" ma:versionID="ee764d70d08d269b47d1b066d19ab935">
  <xsd:schema xmlns:xsd="http://www.w3.org/2001/XMLSchema" xmlns:xs="http://www.w3.org/2001/XMLSchema" xmlns:p="http://schemas.microsoft.com/office/2006/metadata/properties" xmlns:ns2="10af9c2e-2dad-4afa-bb69-4c4c5dffffc7" targetNamespace="http://schemas.microsoft.com/office/2006/metadata/properties" ma:root="true" ma:fieldsID="ea16c1e96e7553e46ca26664d25defee" ns2:_="">
    <xsd:import namespace="10af9c2e-2dad-4afa-bb69-4c4c5dfff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af9c2e-2dad-4afa-bb69-4c4c5dffff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F92D36-A31E-4144-BE2A-E5980C8D38C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F477778-6C0F-4363-835B-B6036782DA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31D5B09-C532-477C-8F96-8492B3B799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af9c2e-2dad-4afa-bb69-4c4c5dffff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1892</TotalTime>
  <Words>472</Words>
  <Application>Microsoft Office PowerPoint</Application>
  <PresentationFormat>Широкоэкранный</PresentationFormat>
  <Paragraphs>72</Paragraphs>
  <Slides>11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Avenir Next LT Pro</vt:lpstr>
      <vt:lpstr>Calibri</vt:lpstr>
      <vt:lpstr>Posterama</vt:lpstr>
      <vt:lpstr>Symbol</vt:lpstr>
      <vt:lpstr>Times New Roman</vt:lpstr>
      <vt:lpstr>Wingdings</vt:lpstr>
      <vt:lpstr>SineVTI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user</cp:lastModifiedBy>
  <cp:revision>92</cp:revision>
  <dcterms:created xsi:type="dcterms:W3CDTF">2021-01-15T22:18:31Z</dcterms:created>
  <dcterms:modified xsi:type="dcterms:W3CDTF">2021-04-21T17:24:27Z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0x0101003410BD97B4553C449983BC3783AB8D38</vt:lpwstr>
  </property>
</Properties>
</file>