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sldIdLst>
    <p:sldId id="257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27E0C-0E6E-4F70-B3CA-F010CC6BD524}" v="41" dt="2021-01-15T22:32:5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88727E0C-0E6E-4F70-B3CA-F010CC6BD524}"/>
    <pc:docChg chg="addSld delSld modSld addMainMaster delMainMaster modMainMaster">
      <pc:chgData name="Gulnaz Ibraeva" userId="S::1ibraeva.gulnaz@academia.kz::d4a5ddee-b823-41a3-adbb-36e67760e216" providerId="AD" clId="Web-{88727E0C-0E6E-4F70-B3CA-F010CC6BD524}" dt="2021-01-15T22:32:55.220" v="61"/>
      <pc:docMkLst>
        <pc:docMk/>
      </pc:docMkLst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30:51.667" v="49"/>
        <pc:sldMkLst>
          <pc:docMk/>
          <pc:sldMk cId="239756970" sldId="256"/>
        </pc:sldMkLst>
        <pc:spChg chg="mod or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2" creationId="{51E67F8C-8A8D-494B-A0EC-9715294ADA13}"/>
          </ac:spMkLst>
        </pc:spChg>
        <pc:spChg chg="mod or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3" creationId="{8D016BE2-67E6-489B-A6CC-25DFFCD9264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5" creationId="{30103171-0BA0-4AF0-AF05-04AFA1A4ACC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7" creationId="{E128B901-D4EA-4C4D-A150-23D2A6DEC6E8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0:22.823" v="44"/>
          <ac:spMkLst>
            <pc:docMk/>
            <pc:sldMk cId="239756970" sldId="256"/>
            <ac:spMk id="9" creationId="{44CA2EAD-E7C7-4F64-924A-52D34FD759C7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13" creationId="{A760B08A-B322-4C79-AB6D-7E4246352E9B}"/>
          </ac:spMkLst>
        </pc:spChg>
        <pc:picChg chg="add del">
          <ac:chgData name="Gulnaz Ibraeva" userId="S::1ibraeva.gulnaz@academia.kz::d4a5ddee-b823-41a3-adbb-36e67760e216" providerId="AD" clId="Web-{88727E0C-0E6E-4F70-B3CA-F010CC6BD524}" dt="2021-01-15T22:30:22.823" v="44"/>
          <ac:picMkLst>
            <pc:docMk/>
            <pc:sldMk cId="239756970" sldId="256"/>
            <ac:picMk id="4" creationId="{DBFA529E-FEF4-4CBE-9A0C-46D4A6E13B27}"/>
          </ac:picMkLst>
        </pc:picChg>
        <pc:picChg chg="add del">
          <ac:chgData name="Gulnaz Ibraeva" userId="S::1ibraeva.gulnaz@academia.kz::d4a5ddee-b823-41a3-adbb-36e67760e216" providerId="AD" clId="Web-{88727E0C-0E6E-4F70-B3CA-F010CC6BD524}" dt="2021-01-15T22:30:28.088" v="46"/>
          <ac:picMkLst>
            <pc:docMk/>
            <pc:sldMk cId="239756970" sldId="256"/>
            <ac:picMk id="6" creationId="{754B1A81-67F1-4F78-8744-00F4395036D6}"/>
          </ac:picMkLst>
        </pc:picChg>
        <pc:cxnChg chg="add del">
          <ac:chgData name="Gulnaz Ibraeva" userId="S::1ibraeva.gulnaz@academia.kz::d4a5ddee-b823-41a3-adbb-36e67760e216" providerId="AD" clId="Web-{88727E0C-0E6E-4F70-B3CA-F010CC6BD524}" dt="2021-01-15T22:30:22.823" v="44"/>
          <ac:cxnSpMkLst>
            <pc:docMk/>
            <pc:sldMk cId="239756970" sldId="256"/>
            <ac:cxnSpMk id="11" creationId="{9E7C23BC-DAA6-40E1-8166-B8C4439D1430}"/>
          </ac:cxnSpMkLst>
        </pc:cxnChg>
      </pc:sldChg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28:35.773" v="30"/>
        <pc:sldMkLst>
          <pc:docMk/>
          <pc:sldMk cId="293485132" sldId="256"/>
        </pc:sldMkLst>
        <pc:spChg chg="del mod">
          <ac:chgData name="Gulnaz Ibraeva" userId="S::1ibraeva.gulnaz@academia.kz::d4a5ddee-b823-41a3-adbb-36e67760e216" providerId="AD" clId="Web-{88727E0C-0E6E-4F70-B3CA-F010CC6BD524}" dt="2021-01-15T22:28:25.555" v="28"/>
          <ac:spMkLst>
            <pc:docMk/>
            <pc:sldMk cId="293485132" sldId="256"/>
            <ac:spMk id="2" creationId="{CF7625FA-07A0-49EF-A523-6E77A76F2AC4}"/>
          </ac:spMkLst>
        </pc:spChg>
        <pc:spChg chg="del mod">
          <ac:chgData name="Gulnaz Ibraeva" userId="S::1ibraeva.gulnaz@academia.kz::d4a5ddee-b823-41a3-adbb-36e67760e216" providerId="AD" clId="Web-{88727E0C-0E6E-4F70-B3CA-F010CC6BD524}" dt="2021-01-15T22:28:27.695" v="29"/>
          <ac:spMkLst>
            <pc:docMk/>
            <pc:sldMk cId="293485132" sldId="256"/>
            <ac:spMk id="3" creationId="{7583E345-9E03-446F-B044-5972ECE192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9" creationId="{75955B3A-C08D-43E6-ABEF-A4F616FB682B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1" creationId="{C719694A-8B4E-4127-9C08-9B8F39B6F28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3" creationId="{52D36E6B-D7EF-409B-B48D-1628C06EE12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5" creationId="{816D2053-BB10-4615-A38D-86EEC0D863E8}"/>
          </ac:spMkLst>
        </pc:spChg>
        <pc:picChg chg="add del">
          <ac:chgData name="Gulnaz Ibraeva" userId="S::1ibraeva.gulnaz@academia.kz::d4a5ddee-b823-41a3-adbb-36e67760e216" providerId="AD" clId="Web-{88727E0C-0E6E-4F70-B3CA-F010CC6BD524}" dt="2021-01-15T22:28:23.476" v="27"/>
          <ac:picMkLst>
            <pc:docMk/>
            <pc:sldMk cId="293485132" sldId="256"/>
            <ac:picMk id="4" creationId="{8846267F-007D-4680-858F-9E2A99F66C15}"/>
          </ac:picMkLst>
        </pc:picChg>
        <pc:cxnChg chg="add">
          <ac:chgData name="Gulnaz Ibraeva" userId="S::1ibraeva.gulnaz@academia.kz::d4a5ddee-b823-41a3-adbb-36e67760e216" providerId="AD" clId="Web-{88727E0C-0E6E-4F70-B3CA-F010CC6BD524}" dt="2021-01-15T22:28:18.867" v="26"/>
          <ac:cxnSpMkLst>
            <pc:docMk/>
            <pc:sldMk cId="293485132" sldId="256"/>
            <ac:cxnSpMk id="17" creationId="{CF2CC60F-C99A-48C5-856F-3C79856E9E9F}"/>
          </ac:cxnSpMkLst>
        </pc:cxnChg>
        <pc:cxnChg chg="add">
          <ac:chgData name="Gulnaz Ibraeva" userId="S::1ibraeva.gulnaz@academia.kz::d4a5ddee-b823-41a3-adbb-36e67760e216" providerId="AD" clId="Web-{88727E0C-0E6E-4F70-B3CA-F010CC6BD524}" dt="2021-01-15T22:28:18.867" v="26"/>
          <ac:cxnSpMkLst>
            <pc:docMk/>
            <pc:sldMk cId="293485132" sldId="256"/>
            <ac:cxnSpMk id="19" creationId="{D8A2ED1C-4B10-41E7-9BF6-7447B99B9850}"/>
          </ac:cxnSpMkLst>
        </pc:cxnChg>
      </pc:sldChg>
      <pc:sldChg chg="delSp new del mod setBg">
        <pc:chgData name="Gulnaz Ibraeva" userId="S::1ibraeva.gulnaz@academia.kz::d4a5ddee-b823-41a3-adbb-36e67760e216" providerId="AD" clId="Web-{88727E0C-0E6E-4F70-B3CA-F010CC6BD524}" dt="2021-01-15T22:29:54.431" v="40"/>
        <pc:sldMkLst>
          <pc:docMk/>
          <pc:sldMk cId="1196698934" sldId="256"/>
        </pc:sldMkLst>
        <pc:spChg chg="del">
          <ac:chgData name="Gulnaz Ibraeva" userId="S::1ibraeva.gulnaz@academia.kz::d4a5ddee-b823-41a3-adbb-36e67760e216" providerId="AD" clId="Web-{88727E0C-0E6E-4F70-B3CA-F010CC6BD524}" dt="2021-01-15T22:29:28.478" v="37"/>
          <ac:spMkLst>
            <pc:docMk/>
            <pc:sldMk cId="1196698934" sldId="256"/>
            <ac:spMk id="2" creationId="{0B3DE641-A9FE-43D0-80E1-B79868C4A44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9:29.946" v="38"/>
          <ac:spMkLst>
            <pc:docMk/>
            <pc:sldMk cId="1196698934" sldId="256"/>
            <ac:spMk id="3" creationId="{C31A1661-1655-440E-AB5C-6F15B304CAB6}"/>
          </ac:spMkLst>
        </pc:spChg>
      </pc:sldChg>
      <pc:sldChg chg="addSp modSp del mod setBg modClrScheme chgLayout">
        <pc:chgData name="Gulnaz Ibraeva" userId="S::1ibraeva.gulnaz@academia.kz::d4a5ddee-b823-41a3-adbb-36e67760e216" providerId="AD" clId="Web-{88727E0C-0E6E-4F70-B3CA-F010CC6BD524}" dt="2021-01-15T22:26:53.553" v="18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9" creationId="{BF642132-805A-497E-9C84-8D6774339CB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11" creationId="{F1E7F1DA-407F-41FD-AC0F-D9CAD118768B}"/>
          </ac:spMkLst>
        </pc:spChg>
        <pc:picChg chg="add">
          <ac:chgData name="Gulnaz Ibraeva" userId="S::1ibraeva.gulnaz@academia.kz::d4a5ddee-b823-41a3-adbb-36e67760e216" providerId="AD" clId="Web-{88727E0C-0E6E-4F70-B3CA-F010CC6BD524}" dt="2021-01-15T22:24:44.987" v="0"/>
          <ac:picMkLst>
            <pc:docMk/>
            <pc:sldMk cId="1351651579" sldId="256"/>
            <ac:picMk id="4" creationId="{7EFAC9DE-7C52-4832-8A3A-6855132C3740}"/>
          </ac:picMkLst>
        </pc:picChg>
      </pc:sldChg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32:55.220" v="61"/>
        <pc:sldMkLst>
          <pc:docMk/>
          <pc:sldMk cId="2657777062" sldId="256"/>
        </pc:sldMkLst>
        <pc:spChg chg="mo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2" creationId="{6D4FF122-AF0B-403E-9839-40632BFB6CD4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3" creationId="{9F76907A-CE48-4958-8223-AC8E14CEFAE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9" creationId="{13B6DAC6-0186-4D62-AD69-90B9C0411EA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1" creationId="{BA6285CA-6AFA-4F27-AFB5-1B32CDE09B1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3" creationId="{94D786EB-944C-47D5-B631-899F4029B02E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5" creationId="{5D3D6E1F-9FE0-47E6-B008-9634F0D0B2D9}"/>
          </ac:spMkLst>
        </pc:spChg>
        <pc:grpChg chg="add">
          <ac:chgData name="Gulnaz Ibraeva" userId="S::1ibraeva.gulnaz@academia.kz::d4a5ddee-b823-41a3-adbb-36e67760e216" providerId="AD" clId="Web-{88727E0C-0E6E-4F70-B3CA-F010CC6BD524}" dt="2021-01-15T22:32:23.997" v="56"/>
          <ac:grpSpMkLst>
            <pc:docMk/>
            <pc:sldMk cId="2657777062" sldId="256"/>
            <ac:grpSpMk id="17" creationId="{91108A0F-8C78-4294-B028-9F09581FC0A3}"/>
          </ac:grpSpMkLst>
        </pc:grpChg>
        <pc:picChg chg="add del">
          <ac:chgData name="Gulnaz Ibraeva" userId="S::1ibraeva.gulnaz@academia.kz::d4a5ddee-b823-41a3-adbb-36e67760e216" providerId="AD" clId="Web-{88727E0C-0E6E-4F70-B3CA-F010CC6BD524}" dt="2021-01-15T22:32:28.809" v="57"/>
          <ac:picMkLst>
            <pc:docMk/>
            <pc:sldMk cId="2657777062" sldId="256"/>
            <ac:picMk id="4" creationId="{A93682A4-0200-439B-97F1-4C40F6194FFA}"/>
          </ac:picMkLst>
        </pc:pic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42.288" v="23"/>
        <pc:sldMkLst>
          <pc:docMk/>
          <pc:sldMk cId="18863757" sldId="257"/>
        </pc:sldMkLst>
        <pc:spChg chg="mo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9" creationId="{BF642132-805A-497E-9C84-8D6774339CB3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1" creationId="{F1E7F1DA-407F-41FD-AC0F-D9CAD118768B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6" creationId="{4FEFA976-0132-4AF3-B3A3-B2D1C89C6E3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8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20" creationId="{EC199F73-795E-469A-AF4B-13FA2C7AB76F}"/>
          </ac:spMkLst>
        </pc:spChg>
        <pc:picChg chg="del">
          <ac:chgData name="Gulnaz Ibraeva" userId="S::1ibraeva.gulnaz@academia.kz::d4a5ddee-b823-41a3-adbb-36e67760e216" providerId="AD" clId="Web-{88727E0C-0E6E-4F70-B3CA-F010CC6BD524}" dt="2021-01-15T22:24:58.378" v="2"/>
          <ac:picMkLst>
            <pc:docMk/>
            <pc:sldMk cId="18863757" sldId="257"/>
            <ac:picMk id="4" creationId="{7EFAC9DE-7C52-4832-8A3A-6855132C3740}"/>
          </ac:picMkLst>
        </pc:picChg>
      </pc:sldChg>
      <pc:sldChg chg="addSp delSp modSp add replId">
        <pc:chgData name="Gulnaz Ibraeva" userId="S::1ibraeva.gulnaz@academia.kz::d4a5ddee-b823-41a3-adbb-36e67760e216" providerId="AD" clId="Web-{88727E0C-0E6E-4F70-B3CA-F010CC6BD524}" dt="2021-01-15T22:32:44.720" v="59"/>
        <pc:sldMkLst>
          <pc:docMk/>
          <pc:sldMk cId="1181835445" sldId="257"/>
        </pc:sldMkLst>
        <pc:spChg chg="mo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2" creationId="{6D4FF122-AF0B-403E-9839-40632BFB6CD4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3" creationId="{9F76907A-CE48-4958-8223-AC8E14CEFAE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9" creationId="{13B6DAC6-0186-4D62-AD69-90B9C0411EA3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1" creationId="{BA6285CA-6AFA-4F27-AFB5-1B32CDE09B1A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3" creationId="{94D786EB-944C-47D5-B631-899F4029B02E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5" creationId="{5D3D6E1F-9FE0-47E6-B008-9634F0D0B2D9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1" creationId="{90F18578-9BD3-40D9-9E1F-F1206E5321D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3" creationId="{BA6285CA-6AFA-4F27-AFB5-1B32CDE09B1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5" creationId="{15E942ED-A8B2-463B-AF55-FFAFFCAAB4D8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7" creationId="{662397BE-32D1-451A-BADA-325E7F943E57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9" creationId="{779D6623-76C2-4C39-87D5-A378AB4348D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61" creationId="{8623740D-C066-443E-BF14-48B68AE34F8F}"/>
          </ac:spMkLst>
        </pc:spChg>
        <pc:grpChg chg="del">
          <ac:chgData name="Gulnaz Ibraeva" userId="S::1ibraeva.gulnaz@academia.kz::d4a5ddee-b823-41a3-adbb-36e67760e216" providerId="AD" clId="Web-{88727E0C-0E6E-4F70-B3CA-F010CC6BD524}" dt="2021-01-15T22:32:44.720" v="59"/>
          <ac:grpSpMkLst>
            <pc:docMk/>
            <pc:sldMk cId="1181835445" sldId="257"/>
            <ac:grpSpMk id="17" creationId="{91108A0F-8C78-4294-B028-9F09581FC0A3}"/>
          </ac:grpSpMkLst>
        </pc:grpChg>
        <pc:grpChg chg="add">
          <ac:chgData name="Gulnaz Ibraeva" userId="S::1ibraeva.gulnaz@academia.kz::d4a5ddee-b823-41a3-adbb-36e67760e216" providerId="AD" clId="Web-{88727E0C-0E6E-4F70-B3CA-F010CC6BD524}" dt="2021-01-15T22:32:44.720" v="59"/>
          <ac:grpSpMkLst>
            <pc:docMk/>
            <pc:sldMk cId="1181835445" sldId="257"/>
            <ac:grpSpMk id="63" creationId="{5CA5BAC7-0899-488C-93AC-48C259D088D1}"/>
          </ac:grpSpMkLst>
        </pc:gr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31:44.824" v="53"/>
        <pc:sldMkLst>
          <pc:docMk/>
          <pc:sldMk cId="1326836762" sldId="257"/>
        </pc:sldMkLst>
        <pc:spChg chg="mo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" creationId="{51E67F8C-8A8D-494B-A0EC-9715294ADA13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3" creationId="{8D016BE2-67E6-489B-A6CC-25DFFCD9264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5" creationId="{30103171-0BA0-4AF0-AF05-04AFA1A4ACCA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7" creationId="{E128B901-D4EA-4C4D-A150-23D2A6DEC6E8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13" creationId="{A760B08A-B322-4C79-AB6D-7E4246352E9B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18" creationId="{4FEFA976-0132-4AF3-B3A3-B2D1C89C6E30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0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2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7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9" creationId="{25D401B9-9595-42B7-B197-AB5FB5C653B2}"/>
          </ac:spMkLst>
        </pc:spChg>
      </pc:sldChg>
      <pc:sldChg chg="add replId">
        <pc:chgData name="Gulnaz Ibraeva" userId="S::1ibraeva.gulnaz@academia.kz::d4a5ddee-b823-41a3-adbb-36e67760e216" providerId="AD" clId="Web-{88727E0C-0E6E-4F70-B3CA-F010CC6BD524}" dt="2021-01-15T22:32:48.532" v="60"/>
        <pc:sldMkLst>
          <pc:docMk/>
          <pc:sldMk cId="1501510483" sldId="258"/>
        </pc:sldMkLst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31:49.434" v="54"/>
        <pc:sldMkLst>
          <pc:docMk/>
          <pc:sldMk cId="2249267875" sldId="258"/>
        </pc:sldMkLst>
        <pc:spChg chg="mo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" creationId="{51E67F8C-8A8D-494B-A0EC-9715294ADA13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3" creationId="{8D016BE2-67E6-489B-A6CC-25DFFCD9264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18" creationId="{4FEFA976-0132-4AF3-B3A3-B2D1C89C6E3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0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2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7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9" creationId="{25D401B9-9595-42B7-B197-AB5FB5C653B2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40.194" v="22"/>
        <pc:sldMkLst>
          <pc:docMk/>
          <pc:sldMk cId="3627384039" sldId="258"/>
        </pc:sldMkLst>
        <pc:spChg chg="mo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16" creationId="{4FEFA976-0132-4AF3-B3A3-B2D1C89C6E3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18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0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5" creationId="{99485AE2-6BE9-4DCA-A6C4-83F4EEFCCCC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7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9" creationId="{EC199F73-795E-469A-AF4B-13FA2C7AB76F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8.241" v="21"/>
        <pc:sldMkLst>
          <pc:docMk/>
          <pc:sldMk cId="3010312779" sldId="259"/>
        </pc:sldMkLst>
        <pc:spChg chg="mo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5" creationId="{99485AE2-6BE9-4DCA-A6C4-83F4EEFCCCC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7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9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4" creationId="{A2867281-7871-4615-A51D-DF8A481C80A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6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8" creationId="{C814D965-AFDE-4AF3-9F89-26F4DC4B546C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5.944" v="20"/>
        <pc:sldMkLst>
          <pc:docMk/>
          <pc:sldMk cId="1276892494" sldId="260"/>
        </pc:sldMkLst>
        <pc:spChg chg="mo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" creationId="{00000000-0000-0000-0000-000000000000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4" creationId="{A2867281-7871-4615-A51D-DF8A481C80AA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6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8" creationId="{C814D965-AFDE-4AF3-9F89-26F4DC4B546C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7.052" v="12"/>
          <ac:spMkLst>
            <pc:docMk/>
            <pc:sldMk cId="1276892494" sldId="260"/>
            <ac:spMk id="40" creationId="{36A9A943-04D2-4F54-9375-AF67542980E6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7.052" v="12"/>
          <ac:spMkLst>
            <pc:docMk/>
            <pc:sldMk cId="1276892494" sldId="260"/>
            <ac:spMk id="41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599" v="14"/>
          <ac:spMkLst>
            <pc:docMk/>
            <pc:sldMk cId="1276892494" sldId="260"/>
            <ac:spMk id="42" creationId="{35BAD784-BAAF-4CC0-9F52-682A8E966706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3" creationId="{DD8A56D0-C2AD-4592-91DC-2A692368A411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599" v="14"/>
          <ac:spMkLst>
            <pc:docMk/>
            <pc:sldMk cId="1276892494" sldId="260"/>
            <ac:spMk id="44" creationId="{25D401B9-9595-42B7-B197-AB5FB5C653B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5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6" creationId="{DD8A56D0-C2AD-4592-91DC-2A692368A411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7" creationId="{C4743757-C204-4E86-B93B-CC6E78931A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8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9" creationId="{C4743757-C204-4E86-B93B-CC6E78931A16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3.507" v="19"/>
        <pc:sldMkLst>
          <pc:docMk/>
          <pc:sldMk cId="3587097799" sldId="261"/>
        </pc:sldMkLst>
        <pc:spChg chg="mo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6" creationId="{DD8A56D0-C2AD-4592-91DC-2A692368A411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8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9" creationId="{C4743757-C204-4E86-B93B-CC6E78931A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54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56" creationId="{25D401B9-9595-42B7-B197-AB5FB5C653B2}"/>
          </ac:spMkLst>
        </pc:spChg>
      </pc:sldChg>
      <pc:sldMasterChg chg="del delSldLayout">
        <pc:chgData name="Gulnaz Ibraeva" userId="S::1ibraeva.gulnaz@academia.kz::d4a5ddee-b823-41a3-adbb-36e67760e216" providerId="AD" clId="Web-{88727E0C-0E6E-4F70-B3CA-F010CC6BD524}" dt="2021-01-15T22:24:44.987" v="0"/>
        <pc:sldMasterMkLst>
          <pc:docMk/>
          <pc:sldMasterMk cId="3154979492" sldId="2147483648"/>
        </pc:sldMasterMkLst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28:18.867" v="26"/>
        <pc:sldMasterMkLst>
          <pc:docMk/>
          <pc:sldMasterMk cId="2290763135" sldId="2147483738"/>
        </pc:sldMasterMkLst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961191230" sldId="214748372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496611506" sldId="214748372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276589528" sldId="214748372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177832600" sldId="214748373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67587102" sldId="214748373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788096781" sldId="214748373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67924113" sldId="214748373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038859111" sldId="214748373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572881443" sldId="214748373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4028874990" sldId="214748373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801574043" sldId="2147483737"/>
          </pc:sldLayoutMkLst>
        </pc:sldLayoutChg>
      </pc:sldMasterChg>
      <pc:sldMasterChg chg="add del mod setBg addSldLayout delSldLayout modSldLayout">
        <pc:chgData name="Gulnaz Ibraeva" userId="S::1ibraeva.gulnaz@academia.kz::d4a5ddee-b823-41a3-adbb-36e67760e216" providerId="AD" clId="Web-{88727E0C-0E6E-4F70-B3CA-F010CC6BD524}" dt="2021-01-15T22:30:05.135" v="42"/>
        <pc:sldMasterMkLst>
          <pc:docMk/>
          <pc:sldMasterMk cId="1014582807" sldId="2147483840"/>
        </pc:sldMasterMkLst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512197579" sldId="2147483829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1336162894" sldId="2147483830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578043619" sldId="2147483831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3863776333" sldId="2147483832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828802950" sldId="2147483833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214558158" sldId="2147483834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1706704603" sldId="2147483835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4292718589" sldId="2147483836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273419058" sldId="2147483837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4169930321" sldId="2147483838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398503913" sldId="2147483839"/>
          </pc:sldLayoutMkLst>
        </pc:sldLayoutChg>
      </pc:sldMasterChg>
      <pc:sldMasterChg chg="add del addSldLayout delSldLayout modSldLayout">
        <pc:chgData name="Gulnaz Ibraeva" userId="S::1ibraeva.gulnaz@academia.kz::d4a5ddee-b823-41a3-adbb-36e67760e216" providerId="AD" clId="Web-{88727E0C-0E6E-4F70-B3CA-F010CC6BD524}" dt="2021-01-15T22:30:22.869" v="45"/>
        <pc:sldMasterMkLst>
          <pc:docMk/>
          <pc:sldMasterMk cId="3380076368" sldId="2147483841"/>
        </pc:sldMasterMkLst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677971760" sldId="2147483842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97715388" sldId="2147483843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747678851" sldId="2147483844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07118176" sldId="2147483845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256853137" sldId="2147483846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343085612" sldId="2147483847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84187589" sldId="2147483848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556459916" sldId="2147483849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499063645" sldId="2147483850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505168835" sldId="2147483851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896569182" sldId="2147483852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25609166" sldId="2147483853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732845292" sldId="2147483854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4180352137" sldId="2147483855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787387082" sldId="2147483856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147884615" sldId="2147483857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367863711" sldId="2147483858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30:22.823" v="44"/>
        <pc:sldMasterMkLst>
          <pc:docMk/>
          <pc:sldMasterMk cId="3126668054" sldId="2147483905"/>
        </pc:sldMasterMkLst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393516126" sldId="214748389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742690770" sldId="214748389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201717639" sldId="214748389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76821484" sldId="214748389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3741182840" sldId="214748389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838154246" sldId="214748389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698421851" sldId="214748390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184524375" sldId="214748390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415752784" sldId="214748390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3400852170" sldId="214748390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138869397" sldId="2147483904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32:23.997" v="56"/>
        <pc:sldMasterMkLst>
          <pc:docMk/>
          <pc:sldMasterMk cId="450090072" sldId="2147483918"/>
        </pc:sldMasterMkLst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116511586" sldId="214748390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247250532" sldId="214748390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761618908" sldId="214748390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67455013" sldId="214748391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378702211" sldId="214748391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1236509142" sldId="214748391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099173248" sldId="214748391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722720969" sldId="214748391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85431611" sldId="214748391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2989415" sldId="214748391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740928674" sldId="2147483917"/>
          </pc:sldLayoutMkLst>
        </pc:sldLayoutChg>
      </pc:sldMasterChg>
      <pc:sldMasterChg chg="add addSldLayout">
        <pc:chgData name="Gulnaz Ibraeva" userId="S::1ibraeva.gulnaz@academia.kz::d4a5ddee-b823-41a3-adbb-36e67760e216" providerId="AD" clId="Web-{88727E0C-0E6E-4F70-B3CA-F010CC6BD524}" dt="2021-01-15T22:32:23.997" v="56"/>
        <pc:sldMasterMkLst>
          <pc:docMk/>
          <pc:sldMasterMk cId="358684656" sldId="2147483942"/>
        </pc:sldMasterMkLst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588850557" sldId="2147483931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986273902" sldId="2147483932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390329677" sldId="2147483933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667329271" sldId="2147483934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048161190" sldId="2147483935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185848991" sldId="2147483936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968610881" sldId="2147483937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435718765" sldId="2147483938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188911232" sldId="2147483939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156758210" sldId="2147483940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293604954" sldId="214748394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35" r:id="rId6"/>
    <p:sldLayoutId id="2147483931" r:id="rId7"/>
    <p:sldLayoutId id="2147483932" r:id="rId8"/>
    <p:sldLayoutId id="2147483933" r:id="rId9"/>
    <p:sldLayoutId id="2147483934" r:id="rId10"/>
    <p:sldLayoutId id="21474839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3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7A14F15-8B53-4DFE-A444-A7ED465D2A2E}"/>
              </a:ext>
            </a:extLst>
          </p:cNvPr>
          <p:cNvSpPr txBox="1"/>
          <p:nvPr/>
        </p:nvSpPr>
        <p:spPr>
          <a:xfrm>
            <a:off x="684754" y="1403487"/>
            <a:ext cx="1105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тақырыбы:</a:t>
            </a:r>
            <a:r>
              <a:rPr lang="kk-KZ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Сөз және оның құрамы</a:t>
            </a:r>
            <a:endParaRPr lang="ru-KZ" sz="4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3F898-904B-4177-AB35-39F0DE56653E}"/>
              </a:ext>
            </a:extLst>
          </p:cNvPr>
          <p:cNvSpPr txBox="1"/>
          <p:nvPr/>
        </p:nvSpPr>
        <p:spPr>
          <a:xfrm>
            <a:off x="603390" y="2905260"/>
            <a:ext cx="109727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Бүгінгі сабақта: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тыңдаған материал бойынша тірек сөздерді белгілейді, ашық және жабық сұрақтарға жауап береді;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 мен жоспарды пайдалана отырып, берілген тақырып бойынша әңгіме құрайды;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тақырыбы мен берілген суреттер/фото/диаграмма бойынша мәтіннің мазмұнын болжайды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Үйге 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12F2DF-EC1B-4A3D-97D5-FE368CCC6849}"/>
              </a:ext>
            </a:extLst>
          </p:cNvPr>
          <p:cNvSpPr txBox="1"/>
          <p:nvPr/>
        </p:nvSpPr>
        <p:spPr>
          <a:xfrm>
            <a:off x="999438" y="1854069"/>
            <a:ext cx="6453047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107-бет,30-жаттығу.</a:t>
            </a:r>
            <a:endParaRPr lang="ru-KZ" sz="28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Соңғы сөздердің мағынасына қарай өлең құрастыр</a:t>
            </a:r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0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51EFADA-86D5-4BFD-8296-02EEE40C6940}"/>
              </a:ext>
            </a:extLst>
          </p:cNvPr>
          <p:cNvSpPr txBox="1"/>
          <p:nvPr/>
        </p:nvSpPr>
        <p:spPr>
          <a:xfrm>
            <a:off x="3027727" y="5489674"/>
            <a:ext cx="7605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Сын есімдер тақырыбы бойынша білімімді тиянақтадым.</a:t>
            </a:r>
            <a:endParaRPr lang="ru-KZ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C49AE2-1DB5-4F35-A99E-BDBCE3625FE2}"/>
              </a:ext>
            </a:extLst>
          </p:cNvPr>
          <p:cNvSpPr txBox="1"/>
          <p:nvPr/>
        </p:nvSpPr>
        <p:spPr>
          <a:xfrm>
            <a:off x="1263894" y="4930915"/>
            <a:ext cx="1675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Мен...</a:t>
            </a:r>
            <a:endParaRPr lang="ru-KZ" sz="4000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B5CE4502-A191-4E01-8F59-0C03EF9B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92" y="1231528"/>
            <a:ext cx="2376264" cy="296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14C8BA82-46C8-4AD6-82F6-D030BC87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52" y="1219618"/>
            <a:ext cx="2429419" cy="299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0F11591D-0586-4DAA-B18B-2743305D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22" y="1216009"/>
            <a:ext cx="2440780" cy="301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99D2098-FEEC-41BE-A844-99CB15E41DA7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сандығы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505582" y="990512"/>
            <a:ext cx="5126436" cy="35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105-бет, 26-жаттығу.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«Елтаңба мен Ту туралы аңыз» мәтінін түсініп оқы.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Осы мәтін арқылы бізге қандай ой айтқысы келді деп ойлайсың?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Мәтіндегі нақыл сөздерді теріп жаз.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Мәтіндегі қарамен берілген сөздерді сөз құрамына талда.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52" y="1216322"/>
            <a:ext cx="3216626" cy="3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Тапсырмаларды орындау барысында дескрипторға назар аудар.</a:t>
            </a:r>
          </a:p>
          <a:p>
            <a:r>
              <a:rPr lang="kk-KZ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Сауатты, көркем жазып үйрен.</a:t>
            </a:r>
            <a:endParaRPr lang="ru-KZ" sz="2000" b="1" i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0" y="97245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3693728-E1C0-4DF3-9AED-DECA2BA13829}"/>
              </a:ext>
            </a:extLst>
          </p:cNvPr>
          <p:cNvSpPr txBox="1"/>
          <p:nvPr/>
        </p:nvSpPr>
        <p:spPr>
          <a:xfrm>
            <a:off x="7627843" y="1784572"/>
            <a:ext cx="3073365" cy="225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«Елтаңба мен Ту туралы аңыз» мәтінін түсініп оқиды;</a:t>
            </a:r>
            <a:endParaRPr lang="ru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мәтін арқылы бізге қандай ой айтқысы келгенін айтады;</a:t>
            </a:r>
            <a:endParaRPr lang="ru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Мәтіндегі нақыл сөздерді теріп жазады;</a:t>
            </a:r>
            <a:endParaRPr lang="ru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Мәтіндегі қарамен берілген сөздерді сөз құрамына талдайды.</a:t>
            </a:r>
            <a:endParaRPr lang="ru-K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3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A0D7F951-D7C3-42B1-AB08-0003C48B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80" y="3822404"/>
            <a:ext cx="2427348" cy="23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Трехмерная модель 5" descr="Эмодзи «Палец вверх»">
                <a:extLst>
                  <a:ext uri="{FF2B5EF4-FFF2-40B4-BE49-F238E27FC236}">
                    <a16:creationId xmlns:a16="http://schemas.microsoft.com/office/drawing/2014/main" id="{1AFE94FC-9C49-4806-BC52-B91F43265A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5430413"/>
                  </p:ext>
                </p:extLst>
              </p:nvPr>
            </p:nvGraphicFramePr>
            <p:xfrm>
              <a:off x="2175887" y="3983256"/>
              <a:ext cx="2315032" cy="242615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15032" cy="242615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45299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Трехмерная модель 5" descr="Эмодзи «Палец вверх»">
                <a:extLst>
                  <a:ext uri="{FF2B5EF4-FFF2-40B4-BE49-F238E27FC236}">
                    <a16:creationId xmlns:a16="http://schemas.microsoft.com/office/drawing/2014/main" id="{1AFE94FC-9C49-4806-BC52-B91F43265A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887" y="3983256"/>
                <a:ext cx="2315032" cy="2426155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FADD4E58-6C85-45AD-B1AB-A39D6A80E130}"/>
              </a:ext>
            </a:extLst>
          </p:cNvPr>
          <p:cNvSpPr txBox="1"/>
          <p:nvPr/>
        </p:nvSpPr>
        <p:spPr>
          <a:xfrm>
            <a:off x="551709" y="1032888"/>
            <a:ext cx="11614416" cy="299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930"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 болатын жауаптар: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Еліміздің рәміздерінде қос пырақ,қыран бүркіт, шаңырақтың бейнелену сырын айтқысы келді ;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«Отан оттан да ыстық;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«Туған жер – тұғырың, туған ел – қыдырың»;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«Ынтымақ түбі – игілік»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заманда – заман түбірі,-да қосымша,жалғау;</a:t>
            </a:r>
            <a:endParaRPr lang="ru-KZ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ерлер – ер түбірі, -лер көптік жалғауы</a:t>
            </a:r>
            <a:endParaRPr lang="ru-K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421944" y="939909"/>
            <a:ext cx="5839586" cy="339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106-бет,27-жаттығу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Өлеңді көркем жаз.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Елім менің жерге бай,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Айдынды шалқар көлге бай.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Жамбыл Жабаев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Мәтінді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құрамына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Түбір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қосымшаны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тиісті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белгімен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64" y="1610575"/>
            <a:ext cx="3623446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EDA3B3D-D08A-4D38-A81A-365364FC9ED4}"/>
              </a:ext>
            </a:extLst>
          </p:cNvPr>
          <p:cNvSpPr txBox="1"/>
          <p:nvPr/>
        </p:nvSpPr>
        <p:spPr>
          <a:xfrm>
            <a:off x="8181493" y="2216791"/>
            <a:ext cx="2922501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Өлеңді көркем жазады;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Мәтінді сөз құрамына талдайды;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Түбір мен қосымшаны тиісті белгімен белгілейді.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1641BD32-EC66-4EA6-9CFB-15F9D27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47" y="637382"/>
            <a:ext cx="2541459" cy="24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8" name="Трехмерная модель 47" descr="Эмодзи «Подмигивающее лицо»">
                <a:extLst>
                  <a:ext uri="{FF2B5EF4-FFF2-40B4-BE49-F238E27FC236}">
                    <a16:creationId xmlns:a16="http://schemas.microsoft.com/office/drawing/2014/main" id="{9BA0875D-03A6-47E1-859F-7FBA174E5A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437850"/>
                  </p:ext>
                </p:extLst>
              </p:nvPr>
            </p:nvGraphicFramePr>
            <p:xfrm>
              <a:off x="10008294" y="2966773"/>
              <a:ext cx="1786918" cy="178691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86918" cy="1786919"/>
                    </a:xfrm>
                    <a:prstGeom prst="rect">
                      <a:avLst/>
                    </a:prstGeom>
                  </am3d:spPr>
                  <am3d:camera>
                    <am3d:pos x="0" y="0" z="811935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754" d="1000000"/>
                    <am3d:preTrans dx="3" dy="-17908577" dz="-4557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90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8" name="Трехмерная модель 47" descr="Эмодзи «Подмигивающее лицо»">
                <a:extLst>
                  <a:ext uri="{FF2B5EF4-FFF2-40B4-BE49-F238E27FC236}">
                    <a16:creationId xmlns:a16="http://schemas.microsoft.com/office/drawing/2014/main" id="{9BA0875D-03A6-47E1-859F-7FBA174E5A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8294" y="2966773"/>
                <a:ext cx="1786918" cy="1786919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19867329-9E4E-4B2C-9B1E-1811BC5BA8F6}"/>
              </a:ext>
            </a:extLst>
          </p:cNvPr>
          <p:cNvSpPr txBox="1"/>
          <p:nvPr/>
        </p:nvSpPr>
        <p:spPr>
          <a:xfrm>
            <a:off x="1623360" y="1361441"/>
            <a:ext cx="7465087" cy="446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Елім – ел түбірі, -ім жалғау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 - мен түбірі, -ің жалғау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жерге – жер түбірі, -ге жалғау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 – түбір сөз.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Айдынды – айдын түбір, -ды жұрнақ,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шалқар – түбір сөз;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көлге – көл – түбір сөз, -ге жалғау,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 – түбір сөз.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450194" y="1075374"/>
            <a:ext cx="6082196" cy="1922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107-бет, 28-жаттығу.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түбірін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Жұрнақтар сөз мағынасын қалай өзгерткенін түсіндір.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01" y="1294241"/>
            <a:ext cx="2870503" cy="34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9758C8-7779-44DA-B428-8F5219748364}"/>
              </a:ext>
            </a:extLst>
          </p:cNvPr>
          <p:cNvSpPr txBox="1"/>
          <p:nvPr/>
        </p:nvSpPr>
        <p:spPr>
          <a:xfrm>
            <a:off x="8452353" y="1828279"/>
            <a:ext cx="2551611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 оқиды;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түбірін табады;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Жұрнақтар сөз мағынасын қалай өзгерткенін түсіндіреді.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4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E4CE2603-CABF-4245-9E85-47B6DBFC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9" y="3132696"/>
            <a:ext cx="3236382" cy="31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Трехмерная модель 2" descr="Эмодзи «Ошеломленный»">
                <a:extLst>
                  <a:ext uri="{FF2B5EF4-FFF2-40B4-BE49-F238E27FC236}">
                    <a16:creationId xmlns:a16="http://schemas.microsoft.com/office/drawing/2014/main" id="{CBCA4AC3-478F-4B4D-9318-0AC2ED2F8D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3443235"/>
                  </p:ext>
                </p:extLst>
              </p:nvPr>
            </p:nvGraphicFramePr>
            <p:xfrm>
              <a:off x="5152800" y="4081153"/>
              <a:ext cx="2169688" cy="216968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169688" cy="2169687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8635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Трехмерная модель 2" descr="Эмодзи «Ошеломленный»">
                <a:extLst>
                  <a:ext uri="{FF2B5EF4-FFF2-40B4-BE49-F238E27FC236}">
                    <a16:creationId xmlns:a16="http://schemas.microsoft.com/office/drawing/2014/main" id="{CBCA4AC3-478F-4B4D-9318-0AC2ED2F8D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2800" y="4081153"/>
                <a:ext cx="2169688" cy="2169687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00880A0-5574-4D29-AEB3-869A8B01B784}"/>
              </a:ext>
            </a:extLst>
          </p:cNvPr>
          <p:cNvSpPr txBox="1"/>
          <p:nvPr/>
        </p:nvSpPr>
        <p:spPr>
          <a:xfrm>
            <a:off x="761440" y="1243746"/>
            <a:ext cx="6113416" cy="208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930" algn="just">
              <a:lnSpc>
                <a:spcPct val="107000"/>
              </a:lnSpc>
              <a:spcAft>
                <a:spcPts val="800"/>
              </a:spcAft>
            </a:pP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 болатын жауаптар: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Бірлік – түбірі – бір,-лік – жұрнақ; Сан есімнен зат есім жасады.</a:t>
            </a:r>
            <a:endParaRPr lang="ru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pic>
        <p:nvPicPr>
          <p:cNvPr id="58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239DABDE-4EB3-4353-822E-0E7B8318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89" y="1889447"/>
            <a:ext cx="3003031" cy="30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FFF52B0-F017-4996-88B9-93AA587CB3A5}"/>
              </a:ext>
            </a:extLst>
          </p:cNvPr>
          <p:cNvSpPr txBox="1"/>
          <p:nvPr/>
        </p:nvSpPr>
        <p:spPr>
          <a:xfrm>
            <a:off x="1575536" y="1020168"/>
            <a:ext cx="6805023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107– бет, 29-жаттығу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 сөз құрамына талдап, кестеге түсір.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BF5866-0DEA-43E1-A5B0-7DA0EE4BC980}"/>
              </a:ext>
            </a:extLst>
          </p:cNvPr>
          <p:cNvSpPr txBox="1"/>
          <p:nvPr/>
        </p:nvSpPr>
        <p:spPr>
          <a:xfrm>
            <a:off x="8645917" y="2513550"/>
            <a:ext cx="3213459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 сөз құрамына талдайды;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Кестеге түсіреді;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E9820E8-0B94-4310-9751-B32B573252E8}"/>
              </a:ext>
            </a:extLst>
          </p:cNvPr>
          <p:cNvPicPr/>
          <p:nvPr/>
        </p:nvPicPr>
        <p:blipFill rotWithShape="1">
          <a:blip r:embed="rId10"/>
          <a:srcRect l="24289" t="41040" r="29539" b="40148"/>
          <a:stretch/>
        </p:blipFill>
        <p:spPr bwMode="auto">
          <a:xfrm>
            <a:off x="2431655" y="2315570"/>
            <a:ext cx="4353484" cy="1888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89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8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C6FB3E8F-9770-4653-8DFC-420D240A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32" y="3864207"/>
            <a:ext cx="2495265" cy="24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978658C-3041-4DCC-8797-A26E46CECD0E}"/>
              </a:ext>
            </a:extLst>
          </p:cNvPr>
          <p:cNvSpPr txBox="1"/>
          <p:nvPr/>
        </p:nvSpPr>
        <p:spPr>
          <a:xfrm>
            <a:off x="1640506" y="1937132"/>
            <a:ext cx="821122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Жүз+гіш+ті, көл+шік, дос+тық+пен, мектеп+те.</a:t>
            </a:r>
            <a:endParaRPr lang="ru-KZ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203929"/>
      </a:dk2>
      <a:lt2>
        <a:srgbClr val="E6E2E8"/>
      </a:lt2>
      <a:accent1>
        <a:srgbClr val="7DAC6B"/>
      </a:accent1>
      <a:accent2>
        <a:srgbClr val="5DB369"/>
      </a:accent2>
      <a:accent3>
        <a:srgbClr val="69AE90"/>
      </a:accent3>
      <a:accent4>
        <a:srgbClr val="5AADAB"/>
      </a:accent4>
      <a:accent5>
        <a:srgbClr val="6CA7CE"/>
      </a:accent5>
      <a:accent6>
        <a:srgbClr val="6B7DCE"/>
      </a:accent6>
      <a:hlink>
        <a:srgbClr val="9C69AE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ee764d70d08d269b47d1b066d19ab935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ea16c1e96e7553e46ca26664d25defee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92D36-A31E-4144-BE2A-E5980C8D3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D5B09-C532-477C-8F96-8492B3B79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f9c2e-2dad-4afa-bb69-4c4c5dfff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77778-6C0F-4363-835B-B6036782DA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483</Words>
  <Application>Microsoft Office PowerPoint</Application>
  <PresentationFormat>Широкоэкранный</PresentationFormat>
  <Paragraphs>79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Calibri</vt:lpstr>
      <vt:lpstr>Posterama</vt:lpstr>
      <vt:lpstr>Symbol</vt:lpstr>
      <vt:lpstr>Times New Roman</vt:lpstr>
      <vt:lpstr>Wingdings</vt:lpstr>
      <vt:lpstr>SineVTI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89</cp:revision>
  <dcterms:created xsi:type="dcterms:W3CDTF">2021-01-15T22:18:31Z</dcterms:created>
  <dcterms:modified xsi:type="dcterms:W3CDTF">2021-04-22T07:01:14Z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