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4"/>
  </p:sldMasterIdLst>
  <p:sldIdLst>
    <p:sldId id="257" r:id="rId5"/>
    <p:sldId id="271" r:id="rId6"/>
    <p:sldId id="258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6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27E0C-0E6E-4F70-B3CA-F010CC6BD524}" v="41" dt="2021-01-15T22:32:55.2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lnaz Ibraeva" userId="S::1ibraeva.gulnaz@academia.kz::d4a5ddee-b823-41a3-adbb-36e67760e216" providerId="AD" clId="Web-{88727E0C-0E6E-4F70-B3CA-F010CC6BD524}"/>
    <pc:docChg chg="addSld delSld modSld addMainMaster delMainMaster modMainMaster">
      <pc:chgData name="Gulnaz Ibraeva" userId="S::1ibraeva.gulnaz@academia.kz::d4a5ddee-b823-41a3-adbb-36e67760e216" providerId="AD" clId="Web-{88727E0C-0E6E-4F70-B3CA-F010CC6BD524}" dt="2021-01-15T22:32:55.220" v="61"/>
      <pc:docMkLst>
        <pc:docMk/>
      </pc:docMkLst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30:51.667" v="49"/>
        <pc:sldMkLst>
          <pc:docMk/>
          <pc:sldMk cId="239756970" sldId="256"/>
        </pc:sldMkLst>
        <pc:spChg chg="mod or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2" creationId="{51E67F8C-8A8D-494B-A0EC-9715294ADA13}"/>
          </ac:spMkLst>
        </pc:spChg>
        <pc:spChg chg="mod or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3" creationId="{8D016BE2-67E6-489B-A6CC-25DFFCD9264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5" creationId="{30103171-0BA0-4AF0-AF05-04AFA1A4ACC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7" creationId="{E128B901-D4EA-4C4D-A150-23D2A6DEC6E8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0:22.823" v="44"/>
          <ac:spMkLst>
            <pc:docMk/>
            <pc:sldMk cId="239756970" sldId="256"/>
            <ac:spMk id="9" creationId="{44CA2EAD-E7C7-4F64-924A-52D34FD759C7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13" creationId="{A760B08A-B322-4C79-AB6D-7E4246352E9B}"/>
          </ac:spMkLst>
        </pc:spChg>
        <pc:picChg chg="add del">
          <ac:chgData name="Gulnaz Ibraeva" userId="S::1ibraeva.gulnaz@academia.kz::d4a5ddee-b823-41a3-adbb-36e67760e216" providerId="AD" clId="Web-{88727E0C-0E6E-4F70-B3CA-F010CC6BD524}" dt="2021-01-15T22:30:22.823" v="44"/>
          <ac:picMkLst>
            <pc:docMk/>
            <pc:sldMk cId="239756970" sldId="256"/>
            <ac:picMk id="4" creationId="{DBFA529E-FEF4-4CBE-9A0C-46D4A6E13B27}"/>
          </ac:picMkLst>
        </pc:picChg>
        <pc:picChg chg="add del">
          <ac:chgData name="Gulnaz Ibraeva" userId="S::1ibraeva.gulnaz@academia.kz::d4a5ddee-b823-41a3-adbb-36e67760e216" providerId="AD" clId="Web-{88727E0C-0E6E-4F70-B3CA-F010CC6BD524}" dt="2021-01-15T22:30:28.088" v="46"/>
          <ac:picMkLst>
            <pc:docMk/>
            <pc:sldMk cId="239756970" sldId="256"/>
            <ac:picMk id="6" creationId="{754B1A81-67F1-4F78-8744-00F4395036D6}"/>
          </ac:picMkLst>
        </pc:picChg>
        <pc:cxnChg chg="add del">
          <ac:chgData name="Gulnaz Ibraeva" userId="S::1ibraeva.gulnaz@academia.kz::d4a5ddee-b823-41a3-adbb-36e67760e216" providerId="AD" clId="Web-{88727E0C-0E6E-4F70-B3CA-F010CC6BD524}" dt="2021-01-15T22:30:22.823" v="44"/>
          <ac:cxnSpMkLst>
            <pc:docMk/>
            <pc:sldMk cId="239756970" sldId="256"/>
            <ac:cxnSpMk id="11" creationId="{9E7C23BC-DAA6-40E1-8166-B8C4439D1430}"/>
          </ac:cxnSpMkLst>
        </pc:cxnChg>
      </pc:sldChg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28:35.773" v="30"/>
        <pc:sldMkLst>
          <pc:docMk/>
          <pc:sldMk cId="293485132" sldId="256"/>
        </pc:sldMkLst>
        <pc:spChg chg="del mod">
          <ac:chgData name="Gulnaz Ibraeva" userId="S::1ibraeva.gulnaz@academia.kz::d4a5ddee-b823-41a3-adbb-36e67760e216" providerId="AD" clId="Web-{88727E0C-0E6E-4F70-B3CA-F010CC6BD524}" dt="2021-01-15T22:28:25.555" v="28"/>
          <ac:spMkLst>
            <pc:docMk/>
            <pc:sldMk cId="293485132" sldId="256"/>
            <ac:spMk id="2" creationId="{CF7625FA-07A0-49EF-A523-6E77A76F2AC4}"/>
          </ac:spMkLst>
        </pc:spChg>
        <pc:spChg chg="del mod">
          <ac:chgData name="Gulnaz Ibraeva" userId="S::1ibraeva.gulnaz@academia.kz::d4a5ddee-b823-41a3-adbb-36e67760e216" providerId="AD" clId="Web-{88727E0C-0E6E-4F70-B3CA-F010CC6BD524}" dt="2021-01-15T22:28:27.695" v="29"/>
          <ac:spMkLst>
            <pc:docMk/>
            <pc:sldMk cId="293485132" sldId="256"/>
            <ac:spMk id="3" creationId="{7583E345-9E03-446F-B044-5972ECE192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9" creationId="{75955B3A-C08D-43E6-ABEF-A4F616FB682B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1" creationId="{C719694A-8B4E-4127-9C08-9B8F39B6F28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3" creationId="{52D36E6B-D7EF-409B-B48D-1628C06EE12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5" creationId="{816D2053-BB10-4615-A38D-86EEC0D863E8}"/>
          </ac:spMkLst>
        </pc:spChg>
        <pc:picChg chg="add del">
          <ac:chgData name="Gulnaz Ibraeva" userId="S::1ibraeva.gulnaz@academia.kz::d4a5ddee-b823-41a3-adbb-36e67760e216" providerId="AD" clId="Web-{88727E0C-0E6E-4F70-B3CA-F010CC6BD524}" dt="2021-01-15T22:28:23.476" v="27"/>
          <ac:picMkLst>
            <pc:docMk/>
            <pc:sldMk cId="293485132" sldId="256"/>
            <ac:picMk id="4" creationId="{8846267F-007D-4680-858F-9E2A99F66C15}"/>
          </ac:picMkLst>
        </pc:picChg>
        <pc:cxnChg chg="add">
          <ac:chgData name="Gulnaz Ibraeva" userId="S::1ibraeva.gulnaz@academia.kz::d4a5ddee-b823-41a3-adbb-36e67760e216" providerId="AD" clId="Web-{88727E0C-0E6E-4F70-B3CA-F010CC6BD524}" dt="2021-01-15T22:28:18.867" v="26"/>
          <ac:cxnSpMkLst>
            <pc:docMk/>
            <pc:sldMk cId="293485132" sldId="256"/>
            <ac:cxnSpMk id="17" creationId="{CF2CC60F-C99A-48C5-856F-3C79856E9E9F}"/>
          </ac:cxnSpMkLst>
        </pc:cxnChg>
        <pc:cxnChg chg="add">
          <ac:chgData name="Gulnaz Ibraeva" userId="S::1ibraeva.gulnaz@academia.kz::d4a5ddee-b823-41a3-adbb-36e67760e216" providerId="AD" clId="Web-{88727E0C-0E6E-4F70-B3CA-F010CC6BD524}" dt="2021-01-15T22:28:18.867" v="26"/>
          <ac:cxnSpMkLst>
            <pc:docMk/>
            <pc:sldMk cId="293485132" sldId="256"/>
            <ac:cxnSpMk id="19" creationId="{D8A2ED1C-4B10-41E7-9BF6-7447B99B9850}"/>
          </ac:cxnSpMkLst>
        </pc:cxnChg>
      </pc:sldChg>
      <pc:sldChg chg="delSp new del mod setBg">
        <pc:chgData name="Gulnaz Ibraeva" userId="S::1ibraeva.gulnaz@academia.kz::d4a5ddee-b823-41a3-adbb-36e67760e216" providerId="AD" clId="Web-{88727E0C-0E6E-4F70-B3CA-F010CC6BD524}" dt="2021-01-15T22:29:54.431" v="40"/>
        <pc:sldMkLst>
          <pc:docMk/>
          <pc:sldMk cId="1196698934" sldId="256"/>
        </pc:sldMkLst>
        <pc:spChg chg="del">
          <ac:chgData name="Gulnaz Ibraeva" userId="S::1ibraeva.gulnaz@academia.kz::d4a5ddee-b823-41a3-adbb-36e67760e216" providerId="AD" clId="Web-{88727E0C-0E6E-4F70-B3CA-F010CC6BD524}" dt="2021-01-15T22:29:28.478" v="37"/>
          <ac:spMkLst>
            <pc:docMk/>
            <pc:sldMk cId="1196698934" sldId="256"/>
            <ac:spMk id="2" creationId="{0B3DE641-A9FE-43D0-80E1-B79868C4A44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9:29.946" v="38"/>
          <ac:spMkLst>
            <pc:docMk/>
            <pc:sldMk cId="1196698934" sldId="256"/>
            <ac:spMk id="3" creationId="{C31A1661-1655-440E-AB5C-6F15B304CAB6}"/>
          </ac:spMkLst>
        </pc:spChg>
      </pc:sldChg>
      <pc:sldChg chg="addSp modSp del mod setBg modClrScheme chgLayout">
        <pc:chgData name="Gulnaz Ibraeva" userId="S::1ibraeva.gulnaz@academia.kz::d4a5ddee-b823-41a3-adbb-36e67760e216" providerId="AD" clId="Web-{88727E0C-0E6E-4F70-B3CA-F010CC6BD524}" dt="2021-01-15T22:26:53.553" v="18"/>
        <pc:sldMkLst>
          <pc:docMk/>
          <pc:sldMk cId="1351651579" sldId="256"/>
        </pc:sldMkLst>
        <pc:spChg chg="mo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3" creationId="{00000000-0000-0000-0000-00000000000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9" creationId="{BF642132-805A-497E-9C84-8D6774339CB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11" creationId="{F1E7F1DA-407F-41FD-AC0F-D9CAD118768B}"/>
          </ac:spMkLst>
        </pc:spChg>
        <pc:picChg chg="add">
          <ac:chgData name="Gulnaz Ibraeva" userId="S::1ibraeva.gulnaz@academia.kz::d4a5ddee-b823-41a3-adbb-36e67760e216" providerId="AD" clId="Web-{88727E0C-0E6E-4F70-B3CA-F010CC6BD524}" dt="2021-01-15T22:24:44.987" v="0"/>
          <ac:picMkLst>
            <pc:docMk/>
            <pc:sldMk cId="1351651579" sldId="256"/>
            <ac:picMk id="4" creationId="{7EFAC9DE-7C52-4832-8A3A-6855132C3740}"/>
          </ac:picMkLst>
        </pc:picChg>
      </pc:sldChg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32:55.220" v="61"/>
        <pc:sldMkLst>
          <pc:docMk/>
          <pc:sldMk cId="2657777062" sldId="256"/>
        </pc:sldMkLst>
        <pc:spChg chg="mo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2" creationId="{6D4FF122-AF0B-403E-9839-40632BFB6CD4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3" creationId="{9F76907A-CE48-4958-8223-AC8E14CEFAE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9" creationId="{13B6DAC6-0186-4D62-AD69-90B9C0411EA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1" creationId="{BA6285CA-6AFA-4F27-AFB5-1B32CDE09B1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3" creationId="{94D786EB-944C-47D5-B631-899F4029B02E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5" creationId="{5D3D6E1F-9FE0-47E6-B008-9634F0D0B2D9}"/>
          </ac:spMkLst>
        </pc:spChg>
        <pc:grpChg chg="add">
          <ac:chgData name="Gulnaz Ibraeva" userId="S::1ibraeva.gulnaz@academia.kz::d4a5ddee-b823-41a3-adbb-36e67760e216" providerId="AD" clId="Web-{88727E0C-0E6E-4F70-B3CA-F010CC6BD524}" dt="2021-01-15T22:32:23.997" v="56"/>
          <ac:grpSpMkLst>
            <pc:docMk/>
            <pc:sldMk cId="2657777062" sldId="256"/>
            <ac:grpSpMk id="17" creationId="{91108A0F-8C78-4294-B028-9F09581FC0A3}"/>
          </ac:grpSpMkLst>
        </pc:grpChg>
        <pc:picChg chg="add del">
          <ac:chgData name="Gulnaz Ibraeva" userId="S::1ibraeva.gulnaz@academia.kz::d4a5ddee-b823-41a3-adbb-36e67760e216" providerId="AD" clId="Web-{88727E0C-0E6E-4F70-B3CA-F010CC6BD524}" dt="2021-01-15T22:32:28.809" v="57"/>
          <ac:picMkLst>
            <pc:docMk/>
            <pc:sldMk cId="2657777062" sldId="256"/>
            <ac:picMk id="4" creationId="{A93682A4-0200-439B-97F1-4C40F6194FFA}"/>
          </ac:picMkLst>
        </pc:pic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42.288" v="23"/>
        <pc:sldMkLst>
          <pc:docMk/>
          <pc:sldMk cId="18863757" sldId="257"/>
        </pc:sldMkLst>
        <pc:spChg chg="mo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9" creationId="{BF642132-805A-497E-9C84-8D6774339CB3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1" creationId="{F1E7F1DA-407F-41FD-AC0F-D9CAD118768B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6" creationId="{4FEFA976-0132-4AF3-B3A3-B2D1C89C6E3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8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20" creationId="{EC199F73-795E-469A-AF4B-13FA2C7AB76F}"/>
          </ac:spMkLst>
        </pc:spChg>
        <pc:picChg chg="del">
          <ac:chgData name="Gulnaz Ibraeva" userId="S::1ibraeva.gulnaz@academia.kz::d4a5ddee-b823-41a3-adbb-36e67760e216" providerId="AD" clId="Web-{88727E0C-0E6E-4F70-B3CA-F010CC6BD524}" dt="2021-01-15T22:24:58.378" v="2"/>
          <ac:picMkLst>
            <pc:docMk/>
            <pc:sldMk cId="18863757" sldId="257"/>
            <ac:picMk id="4" creationId="{7EFAC9DE-7C52-4832-8A3A-6855132C3740}"/>
          </ac:picMkLst>
        </pc:picChg>
      </pc:sldChg>
      <pc:sldChg chg="addSp delSp modSp add replId">
        <pc:chgData name="Gulnaz Ibraeva" userId="S::1ibraeva.gulnaz@academia.kz::d4a5ddee-b823-41a3-adbb-36e67760e216" providerId="AD" clId="Web-{88727E0C-0E6E-4F70-B3CA-F010CC6BD524}" dt="2021-01-15T22:32:44.720" v="59"/>
        <pc:sldMkLst>
          <pc:docMk/>
          <pc:sldMk cId="1181835445" sldId="257"/>
        </pc:sldMkLst>
        <pc:spChg chg="mo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2" creationId="{6D4FF122-AF0B-403E-9839-40632BFB6CD4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3" creationId="{9F76907A-CE48-4958-8223-AC8E14CEFAE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9" creationId="{13B6DAC6-0186-4D62-AD69-90B9C0411EA3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1" creationId="{BA6285CA-6AFA-4F27-AFB5-1B32CDE09B1A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3" creationId="{94D786EB-944C-47D5-B631-899F4029B02E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5" creationId="{5D3D6E1F-9FE0-47E6-B008-9634F0D0B2D9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1" creationId="{90F18578-9BD3-40D9-9E1F-F1206E5321D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3" creationId="{BA6285CA-6AFA-4F27-AFB5-1B32CDE09B1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5" creationId="{15E942ED-A8B2-463B-AF55-FFAFFCAAB4D8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7" creationId="{662397BE-32D1-451A-BADA-325E7F943E57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9" creationId="{779D6623-76C2-4C39-87D5-A378AB4348D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61" creationId="{8623740D-C066-443E-BF14-48B68AE34F8F}"/>
          </ac:spMkLst>
        </pc:spChg>
        <pc:grpChg chg="del">
          <ac:chgData name="Gulnaz Ibraeva" userId="S::1ibraeva.gulnaz@academia.kz::d4a5ddee-b823-41a3-adbb-36e67760e216" providerId="AD" clId="Web-{88727E0C-0E6E-4F70-B3CA-F010CC6BD524}" dt="2021-01-15T22:32:44.720" v="59"/>
          <ac:grpSpMkLst>
            <pc:docMk/>
            <pc:sldMk cId="1181835445" sldId="257"/>
            <ac:grpSpMk id="17" creationId="{91108A0F-8C78-4294-B028-9F09581FC0A3}"/>
          </ac:grpSpMkLst>
        </pc:grpChg>
        <pc:grpChg chg="add">
          <ac:chgData name="Gulnaz Ibraeva" userId="S::1ibraeva.gulnaz@academia.kz::d4a5ddee-b823-41a3-adbb-36e67760e216" providerId="AD" clId="Web-{88727E0C-0E6E-4F70-B3CA-F010CC6BD524}" dt="2021-01-15T22:32:44.720" v="59"/>
          <ac:grpSpMkLst>
            <pc:docMk/>
            <pc:sldMk cId="1181835445" sldId="257"/>
            <ac:grpSpMk id="63" creationId="{5CA5BAC7-0899-488C-93AC-48C259D088D1}"/>
          </ac:grpSpMkLst>
        </pc:gr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31:44.824" v="53"/>
        <pc:sldMkLst>
          <pc:docMk/>
          <pc:sldMk cId="1326836762" sldId="257"/>
        </pc:sldMkLst>
        <pc:spChg chg="mo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" creationId="{51E67F8C-8A8D-494B-A0EC-9715294ADA13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3" creationId="{8D016BE2-67E6-489B-A6CC-25DFFCD9264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5" creationId="{30103171-0BA0-4AF0-AF05-04AFA1A4ACCA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7" creationId="{E128B901-D4EA-4C4D-A150-23D2A6DEC6E8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13" creationId="{A760B08A-B322-4C79-AB6D-7E4246352E9B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18" creationId="{4FEFA976-0132-4AF3-B3A3-B2D1C89C6E30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0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2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7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9" creationId="{25D401B9-9595-42B7-B197-AB5FB5C653B2}"/>
          </ac:spMkLst>
        </pc:spChg>
      </pc:sldChg>
      <pc:sldChg chg="add replId">
        <pc:chgData name="Gulnaz Ibraeva" userId="S::1ibraeva.gulnaz@academia.kz::d4a5ddee-b823-41a3-adbb-36e67760e216" providerId="AD" clId="Web-{88727E0C-0E6E-4F70-B3CA-F010CC6BD524}" dt="2021-01-15T22:32:48.532" v="60"/>
        <pc:sldMkLst>
          <pc:docMk/>
          <pc:sldMk cId="1501510483" sldId="258"/>
        </pc:sldMkLst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31:49.434" v="54"/>
        <pc:sldMkLst>
          <pc:docMk/>
          <pc:sldMk cId="2249267875" sldId="258"/>
        </pc:sldMkLst>
        <pc:spChg chg="mo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" creationId="{51E67F8C-8A8D-494B-A0EC-9715294ADA13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3" creationId="{8D016BE2-67E6-489B-A6CC-25DFFCD9264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18" creationId="{4FEFA976-0132-4AF3-B3A3-B2D1C89C6E3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0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2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7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9" creationId="{25D401B9-9595-42B7-B197-AB5FB5C653B2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40.194" v="22"/>
        <pc:sldMkLst>
          <pc:docMk/>
          <pc:sldMk cId="3627384039" sldId="258"/>
        </pc:sldMkLst>
        <pc:spChg chg="mo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16" creationId="{4FEFA976-0132-4AF3-B3A3-B2D1C89C6E3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18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0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5" creationId="{99485AE2-6BE9-4DCA-A6C4-83F4EEFCCCC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7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9" creationId="{EC199F73-795E-469A-AF4B-13FA2C7AB76F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8.241" v="21"/>
        <pc:sldMkLst>
          <pc:docMk/>
          <pc:sldMk cId="3010312779" sldId="259"/>
        </pc:sldMkLst>
        <pc:spChg chg="mo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5" creationId="{99485AE2-6BE9-4DCA-A6C4-83F4EEFCCCC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7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9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4" creationId="{A2867281-7871-4615-A51D-DF8A481C80A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6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8" creationId="{C814D965-AFDE-4AF3-9F89-26F4DC4B546C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5.944" v="20"/>
        <pc:sldMkLst>
          <pc:docMk/>
          <pc:sldMk cId="1276892494" sldId="260"/>
        </pc:sldMkLst>
        <pc:spChg chg="mo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" creationId="{00000000-0000-0000-0000-000000000000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4" creationId="{A2867281-7871-4615-A51D-DF8A481C80AA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6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8" creationId="{C814D965-AFDE-4AF3-9F89-26F4DC4B546C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7.052" v="12"/>
          <ac:spMkLst>
            <pc:docMk/>
            <pc:sldMk cId="1276892494" sldId="260"/>
            <ac:spMk id="40" creationId="{36A9A943-04D2-4F54-9375-AF67542980E6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7.052" v="12"/>
          <ac:spMkLst>
            <pc:docMk/>
            <pc:sldMk cId="1276892494" sldId="260"/>
            <ac:spMk id="41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599" v="14"/>
          <ac:spMkLst>
            <pc:docMk/>
            <pc:sldMk cId="1276892494" sldId="260"/>
            <ac:spMk id="42" creationId="{35BAD784-BAAF-4CC0-9F52-682A8E966706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3" creationId="{DD8A56D0-C2AD-4592-91DC-2A692368A411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599" v="14"/>
          <ac:spMkLst>
            <pc:docMk/>
            <pc:sldMk cId="1276892494" sldId="260"/>
            <ac:spMk id="44" creationId="{25D401B9-9595-42B7-B197-AB5FB5C653B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5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6" creationId="{DD8A56D0-C2AD-4592-91DC-2A692368A411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7" creationId="{C4743757-C204-4E86-B93B-CC6E78931A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8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9" creationId="{C4743757-C204-4E86-B93B-CC6E78931A16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3.507" v="19"/>
        <pc:sldMkLst>
          <pc:docMk/>
          <pc:sldMk cId="3587097799" sldId="261"/>
        </pc:sldMkLst>
        <pc:spChg chg="mo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6" creationId="{DD8A56D0-C2AD-4592-91DC-2A692368A411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8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9" creationId="{C4743757-C204-4E86-B93B-CC6E78931A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54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56" creationId="{25D401B9-9595-42B7-B197-AB5FB5C653B2}"/>
          </ac:spMkLst>
        </pc:spChg>
      </pc:sldChg>
      <pc:sldMasterChg chg="del delSldLayout">
        <pc:chgData name="Gulnaz Ibraeva" userId="S::1ibraeva.gulnaz@academia.kz::d4a5ddee-b823-41a3-adbb-36e67760e216" providerId="AD" clId="Web-{88727E0C-0E6E-4F70-B3CA-F010CC6BD524}" dt="2021-01-15T22:24:44.987" v="0"/>
        <pc:sldMasterMkLst>
          <pc:docMk/>
          <pc:sldMasterMk cId="3154979492" sldId="2147483648"/>
        </pc:sldMasterMkLst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28:18.867" v="26"/>
        <pc:sldMasterMkLst>
          <pc:docMk/>
          <pc:sldMasterMk cId="2290763135" sldId="2147483738"/>
        </pc:sldMasterMkLst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961191230" sldId="214748372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496611506" sldId="214748372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276589528" sldId="214748372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177832600" sldId="214748373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67587102" sldId="214748373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788096781" sldId="214748373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67924113" sldId="214748373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038859111" sldId="214748373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572881443" sldId="214748373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4028874990" sldId="214748373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801574043" sldId="2147483737"/>
          </pc:sldLayoutMkLst>
        </pc:sldLayoutChg>
      </pc:sldMasterChg>
      <pc:sldMasterChg chg="add del mod setBg addSldLayout delSldLayout modSldLayout">
        <pc:chgData name="Gulnaz Ibraeva" userId="S::1ibraeva.gulnaz@academia.kz::d4a5ddee-b823-41a3-adbb-36e67760e216" providerId="AD" clId="Web-{88727E0C-0E6E-4F70-B3CA-F010CC6BD524}" dt="2021-01-15T22:30:05.135" v="42"/>
        <pc:sldMasterMkLst>
          <pc:docMk/>
          <pc:sldMasterMk cId="1014582807" sldId="2147483840"/>
        </pc:sldMasterMkLst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512197579" sldId="2147483829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1336162894" sldId="2147483830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578043619" sldId="2147483831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3863776333" sldId="2147483832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828802950" sldId="2147483833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214558158" sldId="2147483834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1706704603" sldId="2147483835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4292718589" sldId="2147483836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273419058" sldId="2147483837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4169930321" sldId="2147483838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398503913" sldId="2147483839"/>
          </pc:sldLayoutMkLst>
        </pc:sldLayoutChg>
      </pc:sldMasterChg>
      <pc:sldMasterChg chg="add del addSldLayout delSldLayout modSldLayout">
        <pc:chgData name="Gulnaz Ibraeva" userId="S::1ibraeva.gulnaz@academia.kz::d4a5ddee-b823-41a3-adbb-36e67760e216" providerId="AD" clId="Web-{88727E0C-0E6E-4F70-B3CA-F010CC6BD524}" dt="2021-01-15T22:30:22.869" v="45"/>
        <pc:sldMasterMkLst>
          <pc:docMk/>
          <pc:sldMasterMk cId="3380076368" sldId="2147483841"/>
        </pc:sldMasterMkLst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677971760" sldId="2147483842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97715388" sldId="2147483843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747678851" sldId="2147483844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07118176" sldId="2147483845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256853137" sldId="2147483846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343085612" sldId="2147483847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84187589" sldId="2147483848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556459916" sldId="2147483849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499063645" sldId="2147483850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505168835" sldId="2147483851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896569182" sldId="2147483852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25609166" sldId="2147483853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732845292" sldId="2147483854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4180352137" sldId="2147483855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787387082" sldId="2147483856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147884615" sldId="2147483857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367863711" sldId="2147483858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30:22.823" v="44"/>
        <pc:sldMasterMkLst>
          <pc:docMk/>
          <pc:sldMasterMk cId="3126668054" sldId="2147483905"/>
        </pc:sldMasterMkLst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393516126" sldId="214748389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742690770" sldId="214748389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201717639" sldId="214748389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76821484" sldId="214748389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3741182840" sldId="214748389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838154246" sldId="214748389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698421851" sldId="214748390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184524375" sldId="214748390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415752784" sldId="214748390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3400852170" sldId="214748390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138869397" sldId="2147483904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32:23.997" v="56"/>
        <pc:sldMasterMkLst>
          <pc:docMk/>
          <pc:sldMasterMk cId="450090072" sldId="2147483918"/>
        </pc:sldMasterMkLst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116511586" sldId="214748390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247250532" sldId="214748390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761618908" sldId="214748390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67455013" sldId="214748391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378702211" sldId="214748391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1236509142" sldId="214748391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099173248" sldId="214748391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722720969" sldId="214748391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85431611" sldId="214748391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2989415" sldId="214748391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740928674" sldId="2147483917"/>
          </pc:sldLayoutMkLst>
        </pc:sldLayoutChg>
      </pc:sldMasterChg>
      <pc:sldMasterChg chg="add addSldLayout">
        <pc:chgData name="Gulnaz Ibraeva" userId="S::1ibraeva.gulnaz@academia.kz::d4a5ddee-b823-41a3-adbb-36e67760e216" providerId="AD" clId="Web-{88727E0C-0E6E-4F70-B3CA-F010CC6BD524}" dt="2021-01-15T22:32:23.997" v="56"/>
        <pc:sldMasterMkLst>
          <pc:docMk/>
          <pc:sldMasterMk cId="358684656" sldId="2147483942"/>
        </pc:sldMasterMkLst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588850557" sldId="2147483931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986273902" sldId="2147483932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390329677" sldId="2147483933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667329271" sldId="2147483934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048161190" sldId="2147483935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185848991" sldId="2147483936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968610881" sldId="2147483937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435718765" sldId="2147483938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188911232" sldId="2147483939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156758210" sldId="2147483940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293604954" sldId="214748394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1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2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4/19/2021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1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4/19/2021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1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5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0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6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5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7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29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4/19/2021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35" r:id="rId6"/>
    <p:sldLayoutId id="2147483931" r:id="rId7"/>
    <p:sldLayoutId id="2147483932" r:id="rId8"/>
    <p:sldLayoutId id="2147483933" r:id="rId9"/>
    <p:sldLayoutId id="2147483934" r:id="rId10"/>
    <p:sldLayoutId id="21474839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7A14F15-8B53-4DFE-A444-A7ED465D2A2E}"/>
              </a:ext>
            </a:extLst>
          </p:cNvPr>
          <p:cNvSpPr txBox="1"/>
          <p:nvPr/>
        </p:nvSpPr>
        <p:spPr>
          <a:xfrm>
            <a:off x="684754" y="1403487"/>
            <a:ext cx="83101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0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 тақырыбы:</a:t>
            </a:r>
            <a:r>
              <a:rPr lang="kk-KZ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Дыбыс және әріп</a:t>
            </a:r>
            <a:endParaRPr lang="ru-KZ" sz="40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A3F898-904B-4177-AB35-39F0DE56653E}"/>
              </a:ext>
            </a:extLst>
          </p:cNvPr>
          <p:cNvSpPr txBox="1"/>
          <p:nvPr/>
        </p:nvSpPr>
        <p:spPr>
          <a:xfrm>
            <a:off x="603390" y="2905260"/>
            <a:ext cx="109727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k-KZ" sz="40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Бүгінгі сабақта: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тыңдаған материал бойынша тірек сөздерді белгілейді, ашық және жабық сұрақтарға жауап береді;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тірек сөздер мен жоспарды пайдалана отырып, берілген тақырып бойынша әңгіме құрайды;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мәтіннің тақырыбы мен берілген суреттер/фото/диаграмма бойынша мәтіннің мазмұнын болжайды.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4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E4CE2603-CABF-4245-9E85-47B6DBFC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83" y="632816"/>
            <a:ext cx="3236382" cy="31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66258" y="4163662"/>
              <a:ext cx="2138884" cy="215246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38884" cy="2152463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8635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6258" y="4163662"/>
                <a:ext cx="2138884" cy="2152463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BC8DB975-7E85-4449-AA43-9A5E5427D0E6}"/>
              </a:ext>
            </a:extLst>
          </p:cNvPr>
          <p:cNvSpPr txBox="1"/>
          <p:nvPr/>
        </p:nvSpPr>
        <p:spPr>
          <a:xfrm>
            <a:off x="1191966" y="1671573"/>
            <a:ext cx="6024922" cy="283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>
              <a:lnSpc>
                <a:spcPct val="107000"/>
              </a:lnSpc>
            </a:pPr>
            <a:r>
              <a:rPr lang="kk-KZ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жауаптар:</a:t>
            </a:r>
            <a:endParaRPr lang="ru-K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Фабрика,телефон,африка.</a:t>
            </a:r>
            <a:endParaRPr lang="ru-K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Фарида аяқ киім фабрикасында жұмыс істейді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Фатимаға анасы су жаңа телефон сыйлады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kk-KZ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Африка — аумағы жағынан Еуразиядан кейінгі орынды алатын құрлық.</a:t>
            </a:r>
            <a:endParaRPr lang="ru-KZ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id="{B5CE4502-A191-4E01-8F59-0C03EF9B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15" y="1246448"/>
            <a:ext cx="2376264" cy="2965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14C8BA82-46C8-4AD6-82F6-D030BC87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52" y="1219618"/>
            <a:ext cx="2429419" cy="2991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0F11591D-0586-4DAA-B18B-2743305D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22" y="1216009"/>
            <a:ext cx="2440780" cy="3019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99D2098-FEEC-41BE-A844-99CB15E41DA7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 сандығы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Доска">
                <a:extLst>
                  <a:ext uri="{FF2B5EF4-FFF2-40B4-BE49-F238E27FC236}">
                    <a16:creationId xmlns:a16="http://schemas.microsoft.com/office/drawing/2014/main" id="{95188692-5FDB-4CDE-997F-FE917D12FE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0010184"/>
                  </p:ext>
                </p:extLst>
              </p:nvPr>
            </p:nvGraphicFramePr>
            <p:xfrm>
              <a:off x="1230650" y="475071"/>
              <a:ext cx="5919260" cy="49651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19260" cy="496519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8601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Доска">
                <a:extLst>
                  <a:ext uri="{FF2B5EF4-FFF2-40B4-BE49-F238E27FC236}">
                    <a16:creationId xmlns:a16="http://schemas.microsoft.com/office/drawing/2014/main" id="{95188692-5FDB-4CDE-997F-FE917D12FE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0650" y="475071"/>
                <a:ext cx="5919260" cy="4965190"/>
              </a:xfrm>
              <a:prstGeom prst="rect">
                <a:avLst/>
              </a:prstGeom>
            </p:spPr>
          </p:pic>
        </mc:Fallback>
      </mc:AlternateContent>
      <p:pic>
        <p:nvPicPr>
          <p:cNvPr id="3084" name="Picture 12" descr="Lady teacher cartoon png | Teacher cartoon, Teacher clipart, Teacher images">
            <a:extLst>
              <a:ext uri="{FF2B5EF4-FFF2-40B4-BE49-F238E27FC236}">
                <a16:creationId xmlns:a16="http://schemas.microsoft.com/office/drawing/2014/main" id="{263776D2-A2D5-41BD-B8BF-F014D376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139" y="1046336"/>
            <a:ext cx="5554089" cy="55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A36286-750B-4B5C-BF8E-DA993A6CB4FD}"/>
              </a:ext>
            </a:extLst>
          </p:cNvPr>
          <p:cNvSpPr txBox="1"/>
          <p:nvPr/>
        </p:nvSpPr>
        <p:spPr>
          <a:xfrm>
            <a:off x="2784608" y="929717"/>
            <a:ext cx="2295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Дыбыс және әріп</a:t>
            </a:r>
            <a:endParaRPr lang="ru-KZ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48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1-тапсырма</a:t>
            </a:r>
            <a:endParaRPr lang="ru-KZ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69521" y="1015303"/>
            <a:ext cx="11322089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99-бет,13-жаттығу. 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Сұрақтарға жауап бер.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383" y="1484513"/>
            <a:ext cx="3245142" cy="326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Тапсырмаларды орындау барысында дескрипторға назар аудар.</a:t>
            </a:r>
          </a:p>
          <a:p>
            <a:r>
              <a:rPr lang="kk-KZ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Сауатты, көркем жазып үйрен.</a:t>
            </a:r>
            <a:endParaRPr lang="ru-KZ" sz="20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000" y="97245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FC3610D-809B-4AFF-ACA4-CDC9E6E78B4E}"/>
              </a:ext>
            </a:extLst>
          </p:cNvPr>
          <p:cNvSpPr txBox="1"/>
          <p:nvPr/>
        </p:nvSpPr>
        <p:spPr>
          <a:xfrm>
            <a:off x="1162100" y="1991081"/>
            <a:ext cx="6433101" cy="165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Өлеңді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мәнерлеп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 мазмұны қай мерекеге сәйкес келеді?. 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мереке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қалай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аталады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?.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Қалай ойлайсың, өлең неліктен «Ынтымақ күні» деп аталды? 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Кестені пайдаланып, өзің таңдап алған тақырып бойынша өлең мазмұнын талқыла.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3954337-CFD4-4534-B60D-F3C0D2250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289082"/>
              </p:ext>
            </p:extLst>
          </p:nvPr>
        </p:nvGraphicFramePr>
        <p:xfrm>
          <a:off x="1593822" y="3659084"/>
          <a:ext cx="5331403" cy="1008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9191">
                  <a:extLst>
                    <a:ext uri="{9D8B030D-6E8A-4147-A177-3AD203B41FA5}">
                      <a16:colId xmlns:a16="http://schemas.microsoft.com/office/drawing/2014/main" val="637183280"/>
                    </a:ext>
                  </a:extLst>
                </a:gridCol>
                <a:gridCol w="1686582">
                  <a:extLst>
                    <a:ext uri="{9D8B030D-6E8A-4147-A177-3AD203B41FA5}">
                      <a16:colId xmlns:a16="http://schemas.microsoft.com/office/drawing/2014/main" val="3303779707"/>
                    </a:ext>
                  </a:extLst>
                </a:gridCol>
                <a:gridCol w="1825630">
                  <a:extLst>
                    <a:ext uri="{9D8B030D-6E8A-4147-A177-3AD203B41FA5}">
                      <a16:colId xmlns:a16="http://schemas.microsoft.com/office/drawing/2014/main" val="2802033652"/>
                    </a:ext>
                  </a:extLst>
                </a:gridCol>
              </a:tblGrid>
              <a:tr h="212479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</a:t>
                      </a: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-таңдау</a:t>
                      </a:r>
                      <a:endParaRPr lang="ru-K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</a:t>
                      </a: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таңдау</a:t>
                      </a:r>
                      <a:endParaRPr lang="ru-K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 </a:t>
                      </a: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таңдау</a:t>
                      </a:r>
                      <a:endParaRPr lang="ru-K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3334218"/>
                  </a:ext>
                </a:extLst>
              </a:tr>
              <a:tr h="564439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Халықтың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ынтымағын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паш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етеді</a:t>
                      </a:r>
                      <a:endParaRPr lang="ru-K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Жүз түрлі ұлт жүз уықтай</a:t>
                      </a:r>
                      <a:endParaRPr lang="ru-K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Қазақстан – алып ел</a:t>
                      </a:r>
                      <a:endParaRPr lang="ru-K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8730678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A6F4DD5B-3CF9-4CA5-8F9B-608E1352E49B}"/>
              </a:ext>
            </a:extLst>
          </p:cNvPr>
          <p:cNvSpPr txBox="1"/>
          <p:nvPr/>
        </p:nvSpPr>
        <p:spPr>
          <a:xfrm>
            <a:off x="1121126" y="4768371"/>
            <a:ext cx="6400800" cy="60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Қарамен жазылған сөздердің түбірін тап. Түбір сөздің жазылуындағы өзгерістің себебін түсіндіріп көр.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63CCA2-C49B-4718-A700-6E500F9BBEC3}"/>
              </a:ext>
            </a:extLst>
          </p:cNvPr>
          <p:cNvSpPr txBox="1"/>
          <p:nvPr/>
        </p:nvSpPr>
        <p:spPr>
          <a:xfrm>
            <a:off x="8309624" y="1981883"/>
            <a:ext cx="2745467" cy="25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Өлеңді түсініп оқиды;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Ашық және жабық сұрақтарға жауап береді;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«Ынтымақ күні» деп аталу себебін анықтайды;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Таңдаған тақырыбы бойынша пікір білдіреді.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3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A0D7F951-D7C3-42B1-AB08-0003C48B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80" y="3996694"/>
            <a:ext cx="2249084" cy="21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Эмодзи «Палец вверх»">
                <a:extLst>
                  <a:ext uri="{FF2B5EF4-FFF2-40B4-BE49-F238E27FC236}">
                    <a16:creationId xmlns:a16="http://schemas.microsoft.com/office/drawing/2014/main" id="{1AFE94FC-9C49-4806-BC52-B91F43265A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5671986"/>
                  </p:ext>
                </p:extLst>
              </p:nvPr>
            </p:nvGraphicFramePr>
            <p:xfrm>
              <a:off x="2175887" y="3962168"/>
              <a:ext cx="2335154" cy="244724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35154" cy="2447243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4989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Эмодзи «Палец вверх»">
                <a:extLst>
                  <a:ext uri="{FF2B5EF4-FFF2-40B4-BE49-F238E27FC236}">
                    <a16:creationId xmlns:a16="http://schemas.microsoft.com/office/drawing/2014/main" id="{1AFE94FC-9C49-4806-BC52-B91F43265A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5887" y="3962168"/>
                <a:ext cx="2335154" cy="2447243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21DB0131-6516-4841-97DA-F05186AAEB88}"/>
              </a:ext>
            </a:extLst>
          </p:cNvPr>
          <p:cNvSpPr txBox="1"/>
          <p:nvPr/>
        </p:nvSpPr>
        <p:spPr>
          <a:xfrm>
            <a:off x="1595709" y="1114383"/>
            <a:ext cx="9570971" cy="2743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жауаптар: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1-мамыр – Қазақстан Халықтарының бірлігі мерекесіне сәйкес келеді.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1-мамыр – Қазақстан Халықтарының бірлігі күні.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 Өйткені өлеңде еліміздегі әртүрлі ұлт өкілдерінің татулығы, бірлігі сөз болған. 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Халқымның Ынтымағын, бірлігін </a:t>
            </a: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сөздерінің түбірі – халық,ынтымақ,бірлік. Дыбыс үндестігі заңдарына сәйкес халық-халқы, ынтымақ – ынтымағы, бірлік-бірлігі болып өзгерген.</a:t>
            </a:r>
            <a:endParaRPr lang="ru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563566" y="999463"/>
            <a:ext cx="8245479" cy="1263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100-бет,14-жаттығу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Мәтінді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көркем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жаз</a:t>
            </a:r>
            <a:r>
              <a:rPr lang="ru-RU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Соңғы сөйлемдегі сөздерге дыбыстық талдау жаса</a:t>
            </a: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460" y="2208061"/>
            <a:ext cx="2994842" cy="30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8EB374-A505-4452-B0F5-EC9D3EADC56C}"/>
              </a:ext>
            </a:extLst>
          </p:cNvPr>
          <p:cNvSpPr txBox="1"/>
          <p:nvPr/>
        </p:nvSpPr>
        <p:spPr>
          <a:xfrm>
            <a:off x="8754190" y="2518256"/>
            <a:ext cx="3275359" cy="2484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Сөйлемдерді көркем жазады;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Бірінші сөзге дыбыстық талдау жасайды; 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Екінші сөзге дыбыстық талдау жасайды;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Үшінші сөзге дыбыстық талдау жасайды;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Төртінші сөзге дыбыстық талдау жасайды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224B3A-AE01-461B-A3E6-59C32F04B2EA}"/>
              </a:ext>
            </a:extLst>
          </p:cNvPr>
          <p:cNvSpPr txBox="1"/>
          <p:nvPr/>
        </p:nvSpPr>
        <p:spPr>
          <a:xfrm>
            <a:off x="1607166" y="2676340"/>
            <a:ext cx="616566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Біз өте тату тұрамыз.</a:t>
            </a:r>
            <a:endParaRPr lang="ru-K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4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4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E4CE2603-CABF-4245-9E85-47B6DBFC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744" y="983230"/>
            <a:ext cx="2663697" cy="260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Трехмерная модель 8" descr="Эмодзи «Подмигивающее лицо»">
                <a:extLst>
                  <a:ext uri="{FF2B5EF4-FFF2-40B4-BE49-F238E27FC236}">
                    <a16:creationId xmlns:a16="http://schemas.microsoft.com/office/drawing/2014/main" id="{D62690F7-FD33-48D8-9AA4-313CA8C536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8322285"/>
                  </p:ext>
                </p:extLst>
              </p:nvPr>
            </p:nvGraphicFramePr>
            <p:xfrm>
              <a:off x="9116103" y="3950215"/>
              <a:ext cx="2274966" cy="227496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274966" cy="2274967"/>
                    </a:xfrm>
                    <a:prstGeom prst="rect">
                      <a:avLst/>
                    </a:prstGeom>
                  </am3d:spPr>
                  <am3d:camera>
                    <am3d:pos x="0" y="0" z="811935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754" d="1000000"/>
                    <am3d:preTrans dx="3" dy="-17908577" dz="-45577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578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Эмодзи «Подмигивающее лицо»">
                <a:extLst>
                  <a:ext uri="{FF2B5EF4-FFF2-40B4-BE49-F238E27FC236}">
                    <a16:creationId xmlns:a16="http://schemas.microsoft.com/office/drawing/2014/main" id="{D62690F7-FD33-48D8-9AA4-313CA8C536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16103" y="3950215"/>
                <a:ext cx="2274966" cy="2274967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33E07C83-D5F6-431F-8986-43B76250049B}"/>
              </a:ext>
            </a:extLst>
          </p:cNvPr>
          <p:cNvSpPr txBox="1"/>
          <p:nvPr/>
        </p:nvSpPr>
        <p:spPr>
          <a:xfrm>
            <a:off x="752450" y="1135439"/>
            <a:ext cx="3233108" cy="4970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Біз – бір буын, үш дыбыс, үш әріп.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Б- дауыссыз,ұяң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і-дауысты, жіңішке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з-дауыссыз,ұяң.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өте-екі буын, үш дыбыс,үш әріп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ө- дауысты,жіңішке,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т-дауыссыз, қатаң,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е-дауысты, жіңішке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тату – екі буын, төрт әріп,төрт дыбыс.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 – дауыссыз,қатаң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– дауысты,жуан,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 – дауыссыз, қатаң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-дауысты,жуан.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3DD5BB-C5FD-48BC-9415-EC5F5F8D6B7F}"/>
              </a:ext>
            </a:extLst>
          </p:cNvPr>
          <p:cNvSpPr txBox="1"/>
          <p:nvPr/>
        </p:nvSpPr>
        <p:spPr>
          <a:xfrm>
            <a:off x="4847504" y="1615651"/>
            <a:ext cx="3245874" cy="3202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тұрамыз – үш буын,жеті дыбыс, жеті, әріп.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т- дауыссыз,қатаң,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ұ- дауысты,жуан,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р- дауыссыз,үнді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а- дауысты,жуан,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м-дауыссыз,үнді,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ы-дауысты,жуан,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з- дауыссыз, ұяң.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64192" y="917135"/>
            <a:ext cx="5367400" cy="332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100-бет,15-жаттығу.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Мақалдардың жалғасын тауып жаз.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Ырыс алды – ... . 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Бірлік болмай, ... ... 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Мақалдардың мағынасын түсіндір.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Бірлік сөзіндегі дауыссыз дыбыс түрлерін ажырат.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622" y="1241869"/>
            <a:ext cx="2922495" cy="29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2AD02CD-3FD6-41ED-9507-F0DBD9CCBBCB}"/>
              </a:ext>
            </a:extLst>
          </p:cNvPr>
          <p:cNvSpPr txBox="1"/>
          <p:nvPr/>
        </p:nvSpPr>
        <p:spPr>
          <a:xfrm>
            <a:off x="8337972" y="1651247"/>
            <a:ext cx="2817146" cy="2353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Мақалдардардың жалғасын тауып жазады;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Мақалдардың мағынасын түсіндіреді; 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Бірлік сөзіндегі дауыссыз дыбыстардың түрлерін ажыратады.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0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4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E4CE2603-CABF-4245-9E85-47B6DBFC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83" y="632816"/>
            <a:ext cx="3236382" cy="31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1530064"/>
                  </p:ext>
                </p:extLst>
              </p:nvPr>
            </p:nvGraphicFramePr>
            <p:xfrm>
              <a:off x="7766258" y="4163662"/>
              <a:ext cx="2138884" cy="215246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38884" cy="2152463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8635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6258" y="4163662"/>
                <a:ext cx="2138884" cy="2152463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44E0D65E-1D3C-4311-8245-00AFD01FA5FC}"/>
              </a:ext>
            </a:extLst>
          </p:cNvPr>
          <p:cNvSpPr txBox="1"/>
          <p:nvPr/>
        </p:nvSpPr>
        <p:spPr>
          <a:xfrm>
            <a:off x="941044" y="1341077"/>
            <a:ext cx="6113416" cy="4081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жауаптар: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Ырыс алды – ынтымақ, 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Бірлік болмай, тірлік болмас.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Мақалдардың мағынасы: Егер адамдар не тірлік қылса да бірігіп әрекет етпесе, істеген жұмыстарында береке болмайды.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Б – дауыссыз,ұяң,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р-дауыссыз,үнді,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л-дауыссыз,үнді,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к- дауыссыз,қатаң.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Бекіту тапсырмасы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64191" y="1049540"/>
            <a:ext cx="6704171" cy="1171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– бет, 16-жаттығу </a:t>
            </a:r>
            <a:endParaRPr lang="ru-KZ" sz="1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Суреттегі торкөзге ф әрпі бар сөздерді тауып жаз. </a:t>
            </a:r>
            <a:endParaRPr lang="ru-KZ" sz="1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Сол сөздерді қатыстырып сөйлем құра. </a:t>
            </a:r>
            <a:endParaRPr lang="ru-KZ" sz="18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46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E5AF02AC-1497-4F9F-AC02-316CD0532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730" y="1435285"/>
            <a:ext cx="2922495" cy="29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EF6B4D78-CE14-4420-A7FC-189F39A01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4734289"/>
            <a:ext cx="818846" cy="81884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943ADC0-4705-4720-9518-C05F31752149}"/>
              </a:ext>
            </a:extLst>
          </p:cNvPr>
          <p:cNvSpPr txBox="1"/>
          <p:nvPr/>
        </p:nvSpPr>
        <p:spPr>
          <a:xfrm>
            <a:off x="8385838" y="1852393"/>
            <a:ext cx="2856411" cy="2254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Суреттегі торкөзге ф әрпі бар сөздерді тауып жазады; 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 сөздерді қатыстырып сөйлем құрайды</a:t>
            </a: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B0C3BE9-060F-4430-9B3A-35AEF0D657B7}"/>
              </a:ext>
            </a:extLst>
          </p:cNvPr>
          <p:cNvPicPr/>
          <p:nvPr/>
        </p:nvPicPr>
        <p:blipFill rotWithShape="1">
          <a:blip r:embed="rId10"/>
          <a:srcRect l="50681" t="37003" r="34385" b="35819"/>
          <a:stretch/>
        </p:blipFill>
        <p:spPr bwMode="auto">
          <a:xfrm>
            <a:off x="3009739" y="2494549"/>
            <a:ext cx="3215851" cy="2832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89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neVTI">
  <a:themeElements>
    <a:clrScheme name="AnalogousFromLightSeedRightStep">
      <a:dk1>
        <a:srgbClr val="000000"/>
      </a:dk1>
      <a:lt1>
        <a:srgbClr val="FFFFFF"/>
      </a:lt1>
      <a:dk2>
        <a:srgbClr val="203929"/>
      </a:dk2>
      <a:lt2>
        <a:srgbClr val="E6E2E8"/>
      </a:lt2>
      <a:accent1>
        <a:srgbClr val="7DAC6B"/>
      </a:accent1>
      <a:accent2>
        <a:srgbClr val="5DB369"/>
      </a:accent2>
      <a:accent3>
        <a:srgbClr val="69AE90"/>
      </a:accent3>
      <a:accent4>
        <a:srgbClr val="5AADAB"/>
      </a:accent4>
      <a:accent5>
        <a:srgbClr val="6CA7CE"/>
      </a:accent5>
      <a:accent6>
        <a:srgbClr val="6B7DCE"/>
      </a:accent6>
      <a:hlink>
        <a:srgbClr val="9C69AE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410BD97B4553C449983BC3783AB8D38" ma:contentTypeVersion="7" ma:contentTypeDescription="Создание документа." ma:contentTypeScope="" ma:versionID="ee764d70d08d269b47d1b066d19ab935">
  <xsd:schema xmlns:xsd="http://www.w3.org/2001/XMLSchema" xmlns:xs="http://www.w3.org/2001/XMLSchema" xmlns:p="http://schemas.microsoft.com/office/2006/metadata/properties" xmlns:ns2="10af9c2e-2dad-4afa-bb69-4c4c5dffffc7" targetNamespace="http://schemas.microsoft.com/office/2006/metadata/properties" ma:root="true" ma:fieldsID="ea16c1e96e7553e46ca26664d25defee" ns2:_="">
    <xsd:import namespace="10af9c2e-2dad-4afa-bb69-4c4c5dffff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f9c2e-2dad-4afa-bb69-4c4c5dffff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77778-6C0F-4363-835B-B6036782DA6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0F92D36-A31E-4144-BE2A-E5980C8D38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1D5B09-C532-477C-8F96-8492B3B799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af9c2e-2dad-4afa-bb69-4c4c5dffff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673</Words>
  <Application>Microsoft Office PowerPoint</Application>
  <PresentationFormat>Широкоэкранный</PresentationFormat>
  <Paragraphs>108</Paragraphs>
  <Slides>11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Avenir Next LT Pro</vt:lpstr>
      <vt:lpstr>Calibri</vt:lpstr>
      <vt:lpstr>Posterama</vt:lpstr>
      <vt:lpstr>Symbol</vt:lpstr>
      <vt:lpstr>Times New Roman</vt:lpstr>
      <vt:lpstr>Wingdings</vt:lpstr>
      <vt:lpstr>SineVTI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Gulnaz Ibraeva</cp:lastModifiedBy>
  <cp:revision>79</cp:revision>
  <dcterms:created xsi:type="dcterms:W3CDTF">2021-01-15T22:18:31Z</dcterms:created>
  <dcterms:modified xsi:type="dcterms:W3CDTF">2021-04-19T12:54:18Z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0x0101003410BD97B4553C449983BC3783AB8D38</vt:lpwstr>
  </property>
</Properties>
</file>