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4"/>
  </p:sldMasterIdLst>
  <p:sldIdLst>
    <p:sldId id="257" r:id="rId5"/>
    <p:sldId id="271" r:id="rId6"/>
    <p:sldId id="258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27E0C-0E6E-4F70-B3CA-F010CC6BD524}" v="41" dt="2021-01-15T22:32:55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naz Ibraeva" userId="S::1ibraeva.gulnaz@academia.kz::d4a5ddee-b823-41a3-adbb-36e67760e216" providerId="AD" clId="Web-{88727E0C-0E6E-4F70-B3CA-F010CC6BD524}"/>
    <pc:docChg chg="addSld delSld modSld addMainMaster delMainMaster modMainMaster">
      <pc:chgData name="Gulnaz Ibraeva" userId="S::1ibraeva.gulnaz@academia.kz::d4a5ddee-b823-41a3-adbb-36e67760e216" providerId="AD" clId="Web-{88727E0C-0E6E-4F70-B3CA-F010CC6BD524}" dt="2021-01-15T22:32:55.220" v="61"/>
      <pc:docMkLst>
        <pc:docMk/>
      </pc:docMkLst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0:51.667" v="49"/>
        <pc:sldMkLst>
          <pc:docMk/>
          <pc:sldMk cId="239756970" sldId="256"/>
        </pc:sldMkLst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2" creationId="{51E67F8C-8A8D-494B-A0EC-9715294ADA13}"/>
          </ac:spMkLst>
        </pc:spChg>
        <pc:spChg chg="mod or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3" creationId="{8D016BE2-67E6-489B-A6CC-25DFFCD9264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5" creationId="{30103171-0BA0-4AF0-AF05-04AFA1A4ACC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7" creationId="{E128B901-D4EA-4C4D-A150-23D2A6DEC6E8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0:22.823" v="44"/>
          <ac:spMkLst>
            <pc:docMk/>
            <pc:sldMk cId="239756970" sldId="256"/>
            <ac:spMk id="9" creationId="{44CA2EAD-E7C7-4F64-924A-52D34FD759C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0:22.869" v="45"/>
          <ac:spMkLst>
            <pc:docMk/>
            <pc:sldMk cId="239756970" sldId="256"/>
            <ac:spMk id="13" creationId="{A760B08A-B322-4C79-AB6D-7E4246352E9B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30:22.823" v="44"/>
          <ac:picMkLst>
            <pc:docMk/>
            <pc:sldMk cId="239756970" sldId="256"/>
            <ac:picMk id="4" creationId="{DBFA529E-FEF4-4CBE-9A0C-46D4A6E13B27}"/>
          </ac:picMkLst>
        </pc:picChg>
        <pc:picChg chg="add del">
          <ac:chgData name="Gulnaz Ibraeva" userId="S::1ibraeva.gulnaz@academia.kz::d4a5ddee-b823-41a3-adbb-36e67760e216" providerId="AD" clId="Web-{88727E0C-0E6E-4F70-B3CA-F010CC6BD524}" dt="2021-01-15T22:30:28.088" v="46"/>
          <ac:picMkLst>
            <pc:docMk/>
            <pc:sldMk cId="239756970" sldId="256"/>
            <ac:picMk id="6" creationId="{754B1A81-67F1-4F78-8744-00F4395036D6}"/>
          </ac:picMkLst>
        </pc:picChg>
        <pc:cxnChg chg="add del">
          <ac:chgData name="Gulnaz Ibraeva" userId="S::1ibraeva.gulnaz@academia.kz::d4a5ddee-b823-41a3-adbb-36e67760e216" providerId="AD" clId="Web-{88727E0C-0E6E-4F70-B3CA-F010CC6BD524}" dt="2021-01-15T22:30:22.823" v="44"/>
          <ac:cxnSpMkLst>
            <pc:docMk/>
            <pc:sldMk cId="239756970" sldId="256"/>
            <ac:cxnSpMk id="11" creationId="{9E7C23BC-DAA6-40E1-8166-B8C4439D1430}"/>
          </ac:cxnSpMkLst>
        </pc:cxn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28:35.773" v="30"/>
        <pc:sldMkLst>
          <pc:docMk/>
          <pc:sldMk cId="293485132" sldId="256"/>
        </pc:sldMkLst>
        <pc:spChg chg="del mod">
          <ac:chgData name="Gulnaz Ibraeva" userId="S::1ibraeva.gulnaz@academia.kz::d4a5ddee-b823-41a3-adbb-36e67760e216" providerId="AD" clId="Web-{88727E0C-0E6E-4F70-B3CA-F010CC6BD524}" dt="2021-01-15T22:28:25.555" v="28"/>
          <ac:spMkLst>
            <pc:docMk/>
            <pc:sldMk cId="293485132" sldId="256"/>
            <ac:spMk id="2" creationId="{CF7625FA-07A0-49EF-A523-6E77A76F2AC4}"/>
          </ac:spMkLst>
        </pc:spChg>
        <pc:spChg chg="del mod">
          <ac:chgData name="Gulnaz Ibraeva" userId="S::1ibraeva.gulnaz@academia.kz::d4a5ddee-b823-41a3-adbb-36e67760e216" providerId="AD" clId="Web-{88727E0C-0E6E-4F70-B3CA-F010CC6BD524}" dt="2021-01-15T22:28:27.695" v="29"/>
          <ac:spMkLst>
            <pc:docMk/>
            <pc:sldMk cId="293485132" sldId="256"/>
            <ac:spMk id="3" creationId="{7583E345-9E03-446F-B044-5972ECE192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9" creationId="{75955B3A-C08D-43E6-ABEF-A4F616FB682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1" creationId="{C719694A-8B4E-4127-9C08-9B8F39B6F28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3" creationId="{52D36E6B-D7EF-409B-B48D-1628C06EE12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8:18.867" v="26"/>
          <ac:spMkLst>
            <pc:docMk/>
            <pc:sldMk cId="293485132" sldId="256"/>
            <ac:spMk id="15" creationId="{816D2053-BB10-4615-A38D-86EEC0D863E8}"/>
          </ac:spMkLst>
        </pc:spChg>
        <pc:picChg chg="add del">
          <ac:chgData name="Gulnaz Ibraeva" userId="S::1ibraeva.gulnaz@academia.kz::d4a5ddee-b823-41a3-adbb-36e67760e216" providerId="AD" clId="Web-{88727E0C-0E6E-4F70-B3CA-F010CC6BD524}" dt="2021-01-15T22:28:23.476" v="27"/>
          <ac:picMkLst>
            <pc:docMk/>
            <pc:sldMk cId="293485132" sldId="256"/>
            <ac:picMk id="4" creationId="{8846267F-007D-4680-858F-9E2A99F66C15}"/>
          </ac:picMkLst>
        </pc:pic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7" creationId="{CF2CC60F-C99A-48C5-856F-3C79856E9E9F}"/>
          </ac:cxnSpMkLst>
        </pc:cxnChg>
        <pc:cxnChg chg="add">
          <ac:chgData name="Gulnaz Ibraeva" userId="S::1ibraeva.gulnaz@academia.kz::d4a5ddee-b823-41a3-adbb-36e67760e216" providerId="AD" clId="Web-{88727E0C-0E6E-4F70-B3CA-F010CC6BD524}" dt="2021-01-15T22:28:18.867" v="26"/>
          <ac:cxnSpMkLst>
            <pc:docMk/>
            <pc:sldMk cId="293485132" sldId="256"/>
            <ac:cxnSpMk id="19" creationId="{D8A2ED1C-4B10-41E7-9BF6-7447B99B9850}"/>
          </ac:cxnSpMkLst>
        </pc:cxnChg>
      </pc:sldChg>
      <pc:sldChg chg="delSp new del mod setBg">
        <pc:chgData name="Gulnaz Ibraeva" userId="S::1ibraeva.gulnaz@academia.kz::d4a5ddee-b823-41a3-adbb-36e67760e216" providerId="AD" clId="Web-{88727E0C-0E6E-4F70-B3CA-F010CC6BD524}" dt="2021-01-15T22:29:54.431" v="40"/>
        <pc:sldMkLst>
          <pc:docMk/>
          <pc:sldMk cId="1196698934" sldId="256"/>
        </pc:sldMkLst>
        <pc:spChg chg="del">
          <ac:chgData name="Gulnaz Ibraeva" userId="S::1ibraeva.gulnaz@academia.kz::d4a5ddee-b823-41a3-adbb-36e67760e216" providerId="AD" clId="Web-{88727E0C-0E6E-4F70-B3CA-F010CC6BD524}" dt="2021-01-15T22:29:28.478" v="37"/>
          <ac:spMkLst>
            <pc:docMk/>
            <pc:sldMk cId="1196698934" sldId="256"/>
            <ac:spMk id="2" creationId="{0B3DE641-A9FE-43D0-80E1-B79868C4A44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9:29.946" v="38"/>
          <ac:spMkLst>
            <pc:docMk/>
            <pc:sldMk cId="1196698934" sldId="256"/>
            <ac:spMk id="3" creationId="{C31A1661-1655-440E-AB5C-6F15B304CAB6}"/>
          </ac:spMkLst>
        </pc:spChg>
      </pc:sldChg>
      <pc:sldChg chg="addSp modSp del mod setBg modClrScheme chgLayout">
        <pc:chgData name="Gulnaz Ibraeva" userId="S::1ibraeva.gulnaz@academia.kz::d4a5ddee-b823-41a3-adbb-36e67760e216" providerId="AD" clId="Web-{88727E0C-0E6E-4F70-B3CA-F010CC6BD524}" dt="2021-01-15T22:26:53.553" v="18"/>
        <pc:sldMkLst>
          <pc:docMk/>
          <pc:sldMk cId="1351651579" sldId="256"/>
        </pc:sldMkLst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9" creationId="{BF642132-805A-497E-9C84-8D6774339CB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4:44.987" v="0"/>
          <ac:spMkLst>
            <pc:docMk/>
            <pc:sldMk cId="1351651579" sldId="256"/>
            <ac:spMk id="11" creationId="{F1E7F1DA-407F-41FD-AC0F-D9CAD118768B}"/>
          </ac:spMkLst>
        </pc:spChg>
        <pc:picChg chg="add">
          <ac:chgData name="Gulnaz Ibraeva" userId="S::1ibraeva.gulnaz@academia.kz::d4a5ddee-b823-41a3-adbb-36e67760e216" providerId="AD" clId="Web-{88727E0C-0E6E-4F70-B3CA-F010CC6BD524}" dt="2021-01-15T22:24:44.987" v="0"/>
          <ac:picMkLst>
            <pc:docMk/>
            <pc:sldMk cId="1351651579" sldId="256"/>
            <ac:picMk id="4" creationId="{7EFAC9DE-7C52-4832-8A3A-6855132C3740}"/>
          </ac:picMkLst>
        </pc:picChg>
      </pc:sldChg>
      <pc:sldChg chg="addSp delSp modSp new del mod setBg modClrScheme chgLayout">
        <pc:chgData name="Gulnaz Ibraeva" userId="S::1ibraeva.gulnaz@academia.kz::d4a5ddee-b823-41a3-adbb-36e67760e216" providerId="AD" clId="Web-{88727E0C-0E6E-4F70-B3CA-F010CC6BD524}" dt="2021-01-15T22:32:55.220" v="61"/>
        <pc:sldMkLst>
          <pc:docMk/>
          <pc:sldMk cId="2657777062" sldId="256"/>
        </pc:sldMkLst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3" creationId="{9F76907A-CE48-4958-8223-AC8E14CEFAE4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9" creationId="{13B6DAC6-0186-4D62-AD69-90B9C0411EA3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1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3" creationId="{94D786EB-944C-47D5-B631-899F4029B02E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23.997" v="56"/>
          <ac:spMkLst>
            <pc:docMk/>
            <pc:sldMk cId="2657777062" sldId="256"/>
            <ac:spMk id="15" creationId="{5D3D6E1F-9FE0-47E6-B008-9634F0D0B2D9}"/>
          </ac:spMkLst>
        </pc:spChg>
        <pc:grpChg chg="add">
          <ac:chgData name="Gulnaz Ibraeva" userId="S::1ibraeva.gulnaz@academia.kz::d4a5ddee-b823-41a3-adbb-36e67760e216" providerId="AD" clId="Web-{88727E0C-0E6E-4F70-B3CA-F010CC6BD524}" dt="2021-01-15T22:32:23.997" v="56"/>
          <ac:grpSpMkLst>
            <pc:docMk/>
            <pc:sldMk cId="2657777062" sldId="256"/>
            <ac:grpSpMk id="17" creationId="{91108A0F-8C78-4294-B028-9F09581FC0A3}"/>
          </ac:grpSpMkLst>
        </pc:grpChg>
        <pc:picChg chg="add del">
          <ac:chgData name="Gulnaz Ibraeva" userId="S::1ibraeva.gulnaz@academia.kz::d4a5ddee-b823-41a3-adbb-36e67760e216" providerId="AD" clId="Web-{88727E0C-0E6E-4F70-B3CA-F010CC6BD524}" dt="2021-01-15T22:32:28.809" v="57"/>
          <ac:picMkLst>
            <pc:docMk/>
            <pc:sldMk cId="2657777062" sldId="256"/>
            <ac:picMk id="4" creationId="{A93682A4-0200-439B-97F1-4C40F6194FFA}"/>
          </ac:picMkLst>
        </pc:pic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2.288" v="23"/>
        <pc:sldMkLst>
          <pc:docMk/>
          <pc:sldMk cId="18863757" sldId="257"/>
        </pc:sldMkLst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9" creationId="{BF642132-805A-497E-9C84-8D6774339CB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1" creationId="{F1E7F1DA-407F-41FD-AC0F-D9CAD118768B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6" creationId="{4FEFA976-0132-4AF3-B3A3-B2D1C89C6E3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1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17.253" v="3"/>
          <ac:spMkLst>
            <pc:docMk/>
            <pc:sldMk cId="18863757" sldId="257"/>
            <ac:spMk id="20" creationId="{EC199F73-795E-469A-AF4B-13FA2C7AB76F}"/>
          </ac:spMkLst>
        </pc:spChg>
        <pc:picChg chg="del">
          <ac:chgData name="Gulnaz Ibraeva" userId="S::1ibraeva.gulnaz@academia.kz::d4a5ddee-b823-41a3-adbb-36e67760e216" providerId="AD" clId="Web-{88727E0C-0E6E-4F70-B3CA-F010CC6BD524}" dt="2021-01-15T22:24:58.378" v="2"/>
          <ac:picMkLst>
            <pc:docMk/>
            <pc:sldMk cId="18863757" sldId="257"/>
            <ac:picMk id="4" creationId="{7EFAC9DE-7C52-4832-8A3A-6855132C3740}"/>
          </ac:picMkLst>
        </pc:picChg>
      </pc:sldChg>
      <pc:sldChg chg="addSp delSp modSp add replId">
        <pc:chgData name="Gulnaz Ibraeva" userId="S::1ibraeva.gulnaz@academia.kz::d4a5ddee-b823-41a3-adbb-36e67760e216" providerId="AD" clId="Web-{88727E0C-0E6E-4F70-B3CA-F010CC6BD524}" dt="2021-01-15T22:32:44.720" v="59"/>
        <pc:sldMkLst>
          <pc:docMk/>
          <pc:sldMk cId="1181835445" sldId="257"/>
        </pc:sldMkLst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2" creationId="{6D4FF122-AF0B-403E-9839-40632BFB6CD4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3" creationId="{9F76907A-CE48-4958-8223-AC8E14CEFAE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9" creationId="{13B6DAC6-0186-4D62-AD69-90B9C0411EA3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1" creationId="{BA6285CA-6AFA-4F27-AFB5-1B32CDE09B1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3" creationId="{94D786EB-944C-47D5-B631-899F4029B02E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15" creationId="{5D3D6E1F-9FE0-47E6-B008-9634F0D0B2D9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1" creationId="{90F18578-9BD3-40D9-9E1F-F1206E5321D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3" creationId="{BA6285CA-6AFA-4F27-AFB5-1B32CDE09B1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5" creationId="{15E942ED-A8B2-463B-AF55-FFAFFCAAB4D8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7" creationId="{662397BE-32D1-451A-BADA-325E7F943E57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59" creationId="{779D6623-76C2-4C39-87D5-A378AB4348D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2:44.720" v="59"/>
          <ac:spMkLst>
            <pc:docMk/>
            <pc:sldMk cId="1181835445" sldId="257"/>
            <ac:spMk id="61" creationId="{8623740D-C066-443E-BF14-48B68AE34F8F}"/>
          </ac:spMkLst>
        </pc:spChg>
        <pc:grpChg chg="del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17" creationId="{91108A0F-8C78-4294-B028-9F09581FC0A3}"/>
          </ac:grpSpMkLst>
        </pc:grpChg>
        <pc:grpChg chg="add">
          <ac:chgData name="Gulnaz Ibraeva" userId="S::1ibraeva.gulnaz@academia.kz::d4a5ddee-b823-41a3-adbb-36e67760e216" providerId="AD" clId="Web-{88727E0C-0E6E-4F70-B3CA-F010CC6BD524}" dt="2021-01-15T22:32:44.720" v="59"/>
          <ac:grpSpMkLst>
            <pc:docMk/>
            <pc:sldMk cId="1181835445" sldId="257"/>
            <ac:grpSpMk id="63" creationId="{5CA5BAC7-0899-488C-93AC-48C259D088D1}"/>
          </ac:grpSpMkLst>
        </pc:gr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4.824" v="53"/>
        <pc:sldMkLst>
          <pc:docMk/>
          <pc:sldMk cId="1326836762" sldId="257"/>
        </pc:sldMkLst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5" creationId="{30103171-0BA0-4AF0-AF05-04AFA1A4ACCA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7" creationId="{E128B901-D4EA-4C4D-A150-23D2A6DEC6E8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0:47.495" v="48"/>
          <ac:spMkLst>
            <pc:docMk/>
            <pc:sldMk cId="1326836762" sldId="257"/>
            <ac:spMk id="13" creationId="{A760B08A-B322-4C79-AB6D-7E4246352E9B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18" creationId="{4FEFA976-0132-4AF3-B3A3-B2D1C89C6E3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0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30.043" v="52"/>
          <ac:spMkLst>
            <pc:docMk/>
            <pc:sldMk cId="1326836762" sldId="257"/>
            <ac:spMk id="29" creationId="{25D401B9-9595-42B7-B197-AB5FB5C653B2}"/>
          </ac:spMkLst>
        </pc:spChg>
      </pc:sldChg>
      <pc:sldChg chg="add replId">
        <pc:chgData name="Gulnaz Ibraeva" userId="S::1ibraeva.gulnaz@academia.kz::d4a5ddee-b823-41a3-adbb-36e67760e216" providerId="AD" clId="Web-{88727E0C-0E6E-4F70-B3CA-F010CC6BD524}" dt="2021-01-15T22:32:48.532" v="60"/>
        <pc:sldMkLst>
          <pc:docMk/>
          <pc:sldMk cId="1501510483" sldId="258"/>
        </pc:sldMkLst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31:49.434" v="54"/>
        <pc:sldMkLst>
          <pc:docMk/>
          <pc:sldMk cId="2249267875" sldId="258"/>
        </pc:sldMkLst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" creationId="{51E67F8C-8A8D-494B-A0EC-9715294ADA13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3" creationId="{8D016BE2-67E6-489B-A6CC-25DFFCD92644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18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0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2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7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31:11.042" v="51"/>
          <ac:spMkLst>
            <pc:docMk/>
            <pc:sldMk cId="2249267875" sldId="258"/>
            <ac:spMk id="29" creationId="{25D401B9-9595-42B7-B197-AB5FB5C653B2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40.194" v="22"/>
        <pc:sldMkLst>
          <pc:docMk/>
          <pc:sldMk cId="3627384039" sldId="258"/>
        </pc:sldMkLst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6" creationId="{4FEFA976-0132-4AF3-B3A3-B2D1C89C6E3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1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0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5" creationId="{99485AE2-6BE9-4DCA-A6C4-83F4EEFCCCC0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7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0.222" v="5"/>
          <ac:spMkLst>
            <pc:docMk/>
            <pc:sldMk cId="3627384039" sldId="258"/>
            <ac:spMk id="29" creationId="{EC199F73-795E-469A-AF4B-13FA2C7AB76F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8.241" v="21"/>
        <pc:sldMkLst>
          <pc:docMk/>
          <pc:sldMk cId="3010312779" sldId="259"/>
        </pc:sldMkLst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5" creationId="{99485AE2-6BE9-4DCA-A6C4-83F4EEFCCCC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7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29" creationId="{EC199F73-795E-469A-AF4B-13FA2C7AB76F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4" creationId="{A2867281-7871-4615-A51D-DF8A481C80AA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6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5:39.191" v="7"/>
          <ac:spMkLst>
            <pc:docMk/>
            <pc:sldMk cId="3010312779" sldId="259"/>
            <ac:spMk id="38" creationId="{C814D965-AFDE-4AF3-9F89-26F4DC4B546C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5.944" v="20"/>
        <pc:sldMkLst>
          <pc:docMk/>
          <pc:sldMk cId="1276892494" sldId="260"/>
        </pc:sldMkLst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" creationId="{00000000-0000-0000-0000-000000000000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4" creationId="{A2867281-7871-4615-A51D-DF8A481C80AA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6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38" creationId="{C814D965-AFDE-4AF3-9F89-26F4DC4B546C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0" creationId="{36A9A943-04D2-4F54-9375-AF67542980E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7.052" v="12"/>
          <ac:spMkLst>
            <pc:docMk/>
            <pc:sldMk cId="1276892494" sldId="260"/>
            <ac:spMk id="41" creationId="{65BA7CAF-5EE9-4EEE-9E12-B2CECCB94D6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2" creationId="{35BAD784-BAAF-4CC0-9F52-682A8E966706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3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41.599" v="14"/>
          <ac:spMkLst>
            <pc:docMk/>
            <pc:sldMk cId="1276892494" sldId="260"/>
            <ac:spMk id="44" creationId="{25D401B9-9595-42B7-B197-AB5FB5C653B2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5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6" creationId="{DD8A56D0-C2AD-4592-91DC-2A692368A411}"/>
          </ac:spMkLst>
        </pc:spChg>
        <pc:spChg chg="add del">
          <ac:chgData name="Gulnaz Ibraeva" userId="S::1ibraeva.gulnaz@academia.kz::d4a5ddee-b823-41a3-adbb-36e67760e216" providerId="AD" clId="Web-{88727E0C-0E6E-4F70-B3CA-F010CC6BD524}" dt="2021-01-15T22:26:34.583" v="10"/>
          <ac:spMkLst>
            <pc:docMk/>
            <pc:sldMk cId="1276892494" sldId="260"/>
            <ac:spMk id="47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8" creationId="{65BA7CAF-5EE9-4EEE-9E12-B2CECCB94D62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1.615" v="15"/>
          <ac:spMkLst>
            <pc:docMk/>
            <pc:sldMk cId="1276892494" sldId="260"/>
            <ac:spMk id="49" creationId="{C4743757-C204-4E86-B93B-CC6E78931A16}"/>
          </ac:spMkLst>
        </pc:spChg>
      </pc:sldChg>
      <pc:sldChg chg="addSp delSp modSp add del replId">
        <pc:chgData name="Gulnaz Ibraeva" userId="S::1ibraeva.gulnaz@academia.kz::d4a5ddee-b823-41a3-adbb-36e67760e216" providerId="AD" clId="Web-{88727E0C-0E6E-4F70-B3CA-F010CC6BD524}" dt="2021-01-15T22:27:33.507" v="19"/>
        <pc:sldMkLst>
          <pc:docMk/>
          <pc:sldMk cId="3587097799" sldId="261"/>
        </pc:sldMkLst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3" creationId="{00000000-0000-0000-0000-000000000000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6" creationId="{DD8A56D0-C2AD-4592-91DC-2A692368A411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8" creationId="{65BA7CAF-5EE9-4EEE-9E12-B2CECCB94D62}"/>
          </ac:spMkLst>
        </pc:spChg>
        <pc:spChg chg="del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49" creationId="{C4743757-C204-4E86-B93B-CC6E78931A1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4" creationId="{35BAD784-BAAF-4CC0-9F52-682A8E966706}"/>
          </ac:spMkLst>
        </pc:spChg>
        <pc:spChg chg="add">
          <ac:chgData name="Gulnaz Ibraeva" userId="S::1ibraeva.gulnaz@academia.kz::d4a5ddee-b823-41a3-adbb-36e67760e216" providerId="AD" clId="Web-{88727E0C-0E6E-4F70-B3CA-F010CC6BD524}" dt="2021-01-15T22:26:47.646" v="17"/>
          <ac:spMkLst>
            <pc:docMk/>
            <pc:sldMk cId="3587097799" sldId="261"/>
            <ac:spMk id="56" creationId="{25D401B9-9595-42B7-B197-AB5FB5C653B2}"/>
          </ac:spMkLst>
        </pc:spChg>
      </pc:sldChg>
      <pc:sldMasterChg chg="del delSldLayout">
        <pc:chgData name="Gulnaz Ibraeva" userId="S::1ibraeva.gulnaz@academia.kz::d4a5ddee-b823-41a3-adbb-36e67760e216" providerId="AD" clId="Web-{88727E0C-0E6E-4F70-B3CA-F010CC6BD524}" dt="2021-01-15T22:24:44.987" v="0"/>
        <pc:sldMasterMkLst>
          <pc:docMk/>
          <pc:sldMasterMk cId="3154979492" sldId="2147483648"/>
        </pc:sldMasterMkLst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Gulnaz Ibraeva" userId="S::1ibraeva.gulnaz@academia.kz::d4a5ddee-b823-41a3-adbb-36e67760e216" providerId="AD" clId="Web-{88727E0C-0E6E-4F70-B3CA-F010CC6BD524}" dt="2021-01-15T22:24:44.987" v="0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28:18.867" v="26"/>
        <pc:sldMasterMkLst>
          <pc:docMk/>
          <pc:sldMasterMk cId="2290763135" sldId="214748373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961191230" sldId="214748372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496611506" sldId="214748372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276589528" sldId="214748372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177832600" sldId="214748373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67587102" sldId="214748373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788096781" sldId="214748373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67924113" sldId="214748373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038859111" sldId="214748373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2572881443" sldId="214748373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4028874990" sldId="214748373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28:18.867" v="26"/>
          <pc:sldLayoutMkLst>
            <pc:docMk/>
            <pc:sldMasterMk cId="2290763135" sldId="2147483738"/>
            <pc:sldLayoutMk cId="1801574043" sldId="2147483737"/>
          </pc:sldLayoutMkLst>
        </pc:sldLayoutChg>
      </pc:sldMasterChg>
      <pc:sldMasterChg chg="add del mod setBg addSldLayout delSldLayout modSldLayout">
        <pc:chgData name="Gulnaz Ibraeva" userId="S::1ibraeva.gulnaz@academia.kz::d4a5ddee-b823-41a3-adbb-36e67760e216" providerId="AD" clId="Web-{88727E0C-0E6E-4F70-B3CA-F010CC6BD524}" dt="2021-01-15T22:30:05.135" v="42"/>
        <pc:sldMasterMkLst>
          <pc:docMk/>
          <pc:sldMasterMk cId="1014582807" sldId="2147483840"/>
        </pc:sldMasterMkLst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12197579" sldId="2147483829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336162894" sldId="2147483830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578043619" sldId="2147483831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3863776333" sldId="2147483832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828802950" sldId="2147483833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14558158" sldId="2147483834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1706704603" sldId="2147483835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292718589" sldId="2147483836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273419058" sldId="2147483837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4169930321" sldId="2147483838"/>
          </pc:sldLayoutMkLst>
        </pc:sldLayoutChg>
        <pc:sldLayoutChg chg="add del mod">
          <pc:chgData name="Gulnaz Ibraeva" userId="S::1ibraeva.gulnaz@academia.kz::d4a5ddee-b823-41a3-adbb-36e67760e216" providerId="AD" clId="Web-{88727E0C-0E6E-4F70-B3CA-F010CC6BD524}" dt="2021-01-15T22:30:05.135" v="42"/>
          <pc:sldLayoutMkLst>
            <pc:docMk/>
            <pc:sldMasterMk cId="1014582807" sldId="2147483840"/>
            <pc:sldLayoutMk cId="2398503913" sldId="2147483839"/>
          </pc:sldLayoutMkLst>
        </pc:sldLayoutChg>
      </pc:sldMasterChg>
      <pc:sldMasterChg chg="add del addSldLayout delSldLayout modSldLayout">
        <pc:chgData name="Gulnaz Ibraeva" userId="S::1ibraeva.gulnaz@academia.kz::d4a5ddee-b823-41a3-adbb-36e67760e216" providerId="AD" clId="Web-{88727E0C-0E6E-4F70-B3CA-F010CC6BD524}" dt="2021-01-15T22:30:22.869" v="45"/>
        <pc:sldMasterMkLst>
          <pc:docMk/>
          <pc:sldMasterMk cId="3380076368" sldId="2147483841"/>
        </pc:sldMasterMkLst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677971760" sldId="214748384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97715388" sldId="214748384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47678851" sldId="214748384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07118176" sldId="214748384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256853137" sldId="214748384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343085612" sldId="214748384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784187589" sldId="2147483848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2556459916" sldId="2147483849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99063645" sldId="2147483850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505168835" sldId="2147483851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896569182" sldId="2147483852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25609166" sldId="2147483853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732845292" sldId="2147483854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4180352137" sldId="2147483855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3787387082" sldId="2147483856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147884615" sldId="2147483857"/>
          </pc:sldLayoutMkLst>
        </pc:sldLayoutChg>
        <pc:sldLayoutChg chg="add del mod replId">
          <pc:chgData name="Gulnaz Ibraeva" userId="S::1ibraeva.gulnaz@academia.kz::d4a5ddee-b823-41a3-adbb-36e67760e216" providerId="AD" clId="Web-{88727E0C-0E6E-4F70-B3CA-F010CC6BD524}" dt="2021-01-15T22:30:22.869" v="45"/>
          <pc:sldLayoutMkLst>
            <pc:docMk/>
            <pc:sldMasterMk cId="3380076368" sldId="2147483841"/>
            <pc:sldLayoutMk cId="1367863711" sldId="2147483858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0:22.823" v="44"/>
        <pc:sldMasterMkLst>
          <pc:docMk/>
          <pc:sldMasterMk cId="3126668054" sldId="2147483905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393516126" sldId="214748389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742690770" sldId="214748389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201717639" sldId="214748389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76821484" sldId="214748389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741182840" sldId="214748389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838154246" sldId="214748389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698421851" sldId="214748390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84524375" sldId="214748390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2415752784" sldId="214748390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3400852170" sldId="214748390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0:22.823" v="44"/>
          <pc:sldLayoutMkLst>
            <pc:docMk/>
            <pc:sldMasterMk cId="3126668054" sldId="2147483905"/>
            <pc:sldLayoutMk cId="1138869397" sldId="2147483904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450090072" sldId="2147483918"/>
        </pc:sldMasterMkLst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116511586" sldId="2147483907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247250532" sldId="2147483908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61618908" sldId="2147483909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67455013" sldId="2147483910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378702211" sldId="2147483911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1236509142" sldId="2147483912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3099173248" sldId="2147483913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722720969" sldId="2147483914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85431611" sldId="2147483915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2989415" sldId="2147483916"/>
          </pc:sldLayoutMkLst>
        </pc:sldLayoutChg>
        <pc:sldLayoutChg chg="add del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450090072" sldId="2147483918"/>
            <pc:sldLayoutMk cId="2740928674" sldId="2147483917"/>
          </pc:sldLayoutMkLst>
        </pc:sldLayoutChg>
      </pc:sldMasterChg>
      <pc:sldMasterChg chg="add addSldLayout">
        <pc:chgData name="Gulnaz Ibraeva" userId="S::1ibraeva.gulnaz@academia.kz::d4a5ddee-b823-41a3-adbb-36e67760e216" providerId="AD" clId="Web-{88727E0C-0E6E-4F70-B3CA-F010CC6BD524}" dt="2021-01-15T22:32:23.997" v="56"/>
        <pc:sldMasterMkLst>
          <pc:docMk/>
          <pc:sldMasterMk cId="358684656" sldId="2147483942"/>
        </pc:sldMasterMkLst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588850557" sldId="2147483931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986273902" sldId="2147483932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390329677" sldId="2147483933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667329271" sldId="2147483934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048161190" sldId="2147483935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185848991" sldId="2147483936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968610881" sldId="2147483937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435718765" sldId="2147483938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3188911232" sldId="2147483939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1156758210" sldId="2147483940"/>
          </pc:sldLayoutMkLst>
        </pc:sldLayoutChg>
        <pc:sldLayoutChg chg="add">
          <pc:chgData name="Gulnaz Ibraeva" userId="S::1ibraeva.gulnaz@academia.kz::d4a5ddee-b823-41a3-adbb-36e67760e216" providerId="AD" clId="Web-{88727E0C-0E6E-4F70-B3CA-F010CC6BD524}" dt="2021-01-15T22:32:23.997" v="56"/>
          <pc:sldLayoutMkLst>
            <pc:docMk/>
            <pc:sldMasterMk cId="358684656" sldId="2147483942"/>
            <pc:sldLayoutMk cId="2293604954" sldId="214748394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0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8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4/19/2021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1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5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4/19/2021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35" r:id="rId6"/>
    <p:sldLayoutId id="2147483931" r:id="rId7"/>
    <p:sldLayoutId id="2147483932" r:id="rId8"/>
    <p:sldLayoutId id="2147483933" r:id="rId9"/>
    <p:sldLayoutId id="2147483934" r:id="rId10"/>
    <p:sldLayoutId id="21474839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7A14F15-8B53-4DFE-A444-A7ED465D2A2E}"/>
              </a:ext>
            </a:extLst>
          </p:cNvPr>
          <p:cNvSpPr txBox="1"/>
          <p:nvPr/>
        </p:nvSpPr>
        <p:spPr>
          <a:xfrm>
            <a:off x="684754" y="1403487"/>
            <a:ext cx="8310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тақырыбы:</a:t>
            </a: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Мәтін және сөйлем.</a:t>
            </a:r>
            <a:endParaRPr lang="ru-KZ" sz="4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A3F898-904B-4177-AB35-39F0DE56653E}"/>
              </a:ext>
            </a:extLst>
          </p:cNvPr>
          <p:cNvSpPr txBox="1"/>
          <p:nvPr/>
        </p:nvSpPr>
        <p:spPr>
          <a:xfrm>
            <a:off x="603390" y="2905260"/>
            <a:ext cx="109727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40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сабақта: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белгілейді, ашық және жабық сұрақтарға жауап береді;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тірек сөздер мен жоспарды пайдалана отырып, берілген тақырып бойынша әңгіме құрайды;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тақырыбы мен берілген суреттер/фото/диаграмма бойынша мәтіннің мазмұнын болжайды.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66258" y="4163662"/>
              <a:ext cx="2138884" cy="21524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38884" cy="215246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6258" y="4163662"/>
                <a:ext cx="2138884" cy="2152463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83C69C79-0AEB-4D40-A18C-8F1B08D81A8F}"/>
              </a:ext>
            </a:extLst>
          </p:cNvPr>
          <p:cNvSpPr txBox="1"/>
          <p:nvPr/>
        </p:nvSpPr>
        <p:spPr>
          <a:xfrm>
            <a:off x="899469" y="2343423"/>
            <a:ext cx="6165668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395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 біздің ауылда мереке. Балалар аулада асыр салып ойнап жүр.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Әжем дәмді Наурыз көже пісірді. </a:t>
            </a:r>
            <a:endParaRPr lang="ru-K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B5CE4502-A191-4E01-8F59-0C03EF9B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15" y="1246448"/>
            <a:ext cx="2376264" cy="2965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14C8BA82-46C8-4AD6-82F6-D030BC87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52" y="1219618"/>
            <a:ext cx="2429419" cy="299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0F11591D-0586-4DAA-B18B-2743305D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22" y="1216009"/>
            <a:ext cx="2440780" cy="3019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99D2098-FEEC-41BE-A844-99CB15E41DA7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сандығы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Доска">
                <a:extLst>
                  <a:ext uri="{FF2B5EF4-FFF2-40B4-BE49-F238E27FC236}">
                    <a16:creationId xmlns:a16="http://schemas.microsoft.com/office/drawing/2014/main" id="{95188692-5FDB-4CDE-997F-FE917D12FE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11755" y="462977"/>
              <a:ext cx="5919260" cy="49651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19260" cy="496519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8601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Доска">
                <a:extLst>
                  <a:ext uri="{FF2B5EF4-FFF2-40B4-BE49-F238E27FC236}">
                    <a16:creationId xmlns:a16="http://schemas.microsoft.com/office/drawing/2014/main" id="{95188692-5FDB-4CDE-997F-FE917D12FE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1755" y="462977"/>
                <a:ext cx="5919260" cy="4965190"/>
              </a:xfrm>
              <a:prstGeom prst="rect">
                <a:avLst/>
              </a:prstGeom>
            </p:spPr>
          </p:pic>
        </mc:Fallback>
      </mc:AlternateContent>
      <p:pic>
        <p:nvPicPr>
          <p:cNvPr id="3084" name="Picture 12" descr="Lady teacher cartoon png | Teacher cartoon, Teacher clipart, Teacher images">
            <a:extLst>
              <a:ext uri="{FF2B5EF4-FFF2-40B4-BE49-F238E27FC236}">
                <a16:creationId xmlns:a16="http://schemas.microsoft.com/office/drawing/2014/main" id="{263776D2-A2D5-41BD-B8BF-F014D376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139" y="1046336"/>
            <a:ext cx="5554089" cy="55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A36286-750B-4B5C-BF8E-DA993A6CB4FD}"/>
              </a:ext>
            </a:extLst>
          </p:cNvPr>
          <p:cNvSpPr txBox="1"/>
          <p:nvPr/>
        </p:nvSpPr>
        <p:spPr>
          <a:xfrm>
            <a:off x="2784608" y="929717"/>
            <a:ext cx="22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және сөйлем</a:t>
            </a:r>
            <a:endParaRPr lang="ru-K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48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endParaRPr lang="ru-K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31829" y="1007749"/>
            <a:ext cx="11322089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98-бет,9-жаттығу. 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Сұрақтарға жауап бер</a:t>
            </a:r>
            <a:r>
              <a:rPr lang="kk-KZ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37" y="1280657"/>
            <a:ext cx="3107085" cy="326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Тапсырмаларды орындау барысында дескрипторға назар аудар.</a:t>
            </a:r>
          </a:p>
          <a:p>
            <a:r>
              <a:rPr lang="kk-KZ" sz="20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Сауатты, көркем жазып үйрен.</a:t>
            </a:r>
            <a:endParaRPr lang="ru-KZ" sz="2000" b="1" i="1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000" y="97245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EA6B530-3EBD-4C7C-9ADB-47E3D02B702F}"/>
              </a:ext>
            </a:extLst>
          </p:cNvPr>
          <p:cNvSpPr txBox="1"/>
          <p:nvPr/>
        </p:nvSpPr>
        <p:spPr>
          <a:xfrm>
            <a:off x="8403768" y="1643237"/>
            <a:ext cx="2995098" cy="28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 түсініп оқиды;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Ашық және жабық сұрақтарға жауап береді;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Мәтіннің түрін анықтайды;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Наурыз мерекесін қалай тойлайтындықтарын жазу.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7FBDE7-ADE6-49DE-9E03-90C38683788E}"/>
              </a:ext>
            </a:extLst>
          </p:cNvPr>
          <p:cNvSpPr txBox="1"/>
          <p:nvPr/>
        </p:nvSpPr>
        <p:spPr>
          <a:xfrm>
            <a:off x="1005653" y="2248225"/>
            <a:ext cx="7274395" cy="204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 түсініп оқы.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мазмұны бойынша сұрақ қойып, оған жауап бер. 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Мәтінде «ұзынсары» сөзі нені білдіреді?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Жауабын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жаз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Мәтінге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қой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Наурыздың жыл басы болу себебі неде деп ойлайсың?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Сендер бұл мерекені қалай тойлайсыңдар?</a:t>
            </a:r>
            <a:endParaRPr lang="ru-K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3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A0D7F951-D7C3-42B1-AB08-0003C48B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80" y="3996694"/>
            <a:ext cx="2249084" cy="21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1275970"/>
                  </p:ext>
                </p:extLst>
              </p:nvPr>
            </p:nvGraphicFramePr>
            <p:xfrm>
              <a:off x="2451636" y="4348937"/>
              <a:ext cx="2014393" cy="211108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14393" cy="2111085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915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Эмодзи «Палец вверх»">
                <a:extLst>
                  <a:ext uri="{FF2B5EF4-FFF2-40B4-BE49-F238E27FC236}">
                    <a16:creationId xmlns:a16="http://schemas.microsoft.com/office/drawing/2014/main" id="{1AFE94FC-9C49-4806-BC52-B91F43265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1636" y="4348937"/>
                <a:ext cx="2014393" cy="2111085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0A29CAE0-0BB1-405C-B52D-D0AFB403079B}"/>
              </a:ext>
            </a:extLst>
          </p:cNvPr>
          <p:cNvSpPr txBox="1"/>
          <p:nvPr/>
        </p:nvSpPr>
        <p:spPr>
          <a:xfrm>
            <a:off x="1267704" y="1055973"/>
            <a:ext cx="10105690" cy="321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Көктемде күн неліктен ұзарады?   Өйткені, Күн төбеге шығады.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Шуақты әрі батпай ұзақ тұратын көктем күнін қазақтар қадірлеп «Ұзынсары» деп атаған.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«Ұзынсары» 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4.Өйткені Наурыз айының 21-інен 22-сіне қараған түні күн мен түн теңеседі. Сондықтан да Жыл басы деп аталады.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Біз Наурыз  мерекесін .....</a:t>
            </a:r>
            <a:endParaRPr lang="ru-KZ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537973" y="906448"/>
            <a:ext cx="8245479" cy="15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98-бет,10-жаттығу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1.Сөйлемдердің тиісті тыныс белгілерін қойып жаз.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2.Мәтіндегі жайылма сөйлемдерді жалаң сөйлемдерге айналдырып жаз. Сызықшаның қойылу себебін түсіндір.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60" y="2208061"/>
            <a:ext cx="2994842" cy="30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C9002D1-D6B9-4211-B1DA-A2D8418EDFE5}"/>
              </a:ext>
            </a:extLst>
          </p:cNvPr>
          <p:cNvSpPr txBox="1"/>
          <p:nvPr/>
        </p:nvSpPr>
        <p:spPr>
          <a:xfrm>
            <a:off x="926662" y="2794261"/>
            <a:ext cx="67489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Наурыз - жыл басы. Бұл кезде күн ұзарады, түн қысқарады. Наурыз – ұлттық дәстүрімізді дәріптейтін мейрамымыз.</a:t>
            </a:r>
            <a:endParaRPr lang="ru-KZ" sz="28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18E4BD-F56D-4394-98C5-35AF25839DCA}"/>
              </a:ext>
            </a:extLst>
          </p:cNvPr>
          <p:cNvSpPr txBox="1"/>
          <p:nvPr/>
        </p:nvSpPr>
        <p:spPr>
          <a:xfrm>
            <a:off x="8798578" y="2246462"/>
            <a:ext cx="2972418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Сөйлемдердің тиісті тыныс белгілерін қойып жазады;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Мәтіндегі жайылма сөйлемдерді жалаң сөйлемдерге айналдырып жазады; 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Сызықшаның қойылу себебін түсіндіреді.</a:t>
            </a:r>
            <a:endParaRPr lang="ru-KZ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Эмодзи «Подмигивающее лицо»">
                <a:extLst>
                  <a:ext uri="{FF2B5EF4-FFF2-40B4-BE49-F238E27FC236}">
                    <a16:creationId xmlns:a16="http://schemas.microsoft.com/office/drawing/2014/main" id="{D62690F7-FD33-48D8-9AA4-313CA8C536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8322285"/>
                  </p:ext>
                </p:extLst>
              </p:nvPr>
            </p:nvGraphicFramePr>
            <p:xfrm>
              <a:off x="9116103" y="3950215"/>
              <a:ext cx="2274966" cy="22749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74966" cy="2274967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578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Эмодзи «Подмигивающее лицо»">
                <a:extLst>
                  <a:ext uri="{FF2B5EF4-FFF2-40B4-BE49-F238E27FC236}">
                    <a16:creationId xmlns:a16="http://schemas.microsoft.com/office/drawing/2014/main" id="{D62690F7-FD33-48D8-9AA4-313CA8C536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16103" y="3950215"/>
                <a:ext cx="2274966" cy="2274967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334846C4-CE36-407E-8B07-195387A7AA8C}"/>
              </a:ext>
            </a:extLst>
          </p:cNvPr>
          <p:cNvSpPr txBox="1"/>
          <p:nvPr/>
        </p:nvSpPr>
        <p:spPr>
          <a:xfrm>
            <a:off x="920520" y="1332574"/>
            <a:ext cx="6873823" cy="2571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 кезде күн ұзарады, түн қысқарады – Күн ұзарады. Түн қысқарады.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Сызықша қойылу себебі, бастауыш та баяндауыш та зат есімнен жасалған.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4192" y="917135"/>
            <a:ext cx="5367400" cy="2457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99-бет,12-жаттығу.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Шығармашылық тапсырма.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1.Суреттегі зат атауларының алғашқы әрпін торкөзге жаз. 2.Қандай сөз шықты? 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3.Ол туралы өз ойыңды айт.</a:t>
            </a:r>
            <a:endParaRPr lang="ru-KZ" sz="20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30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418064E7-8648-45A0-8904-9B337167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22" y="1241869"/>
            <a:ext cx="2922495" cy="29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9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F9D9817-6EBA-4BB3-94A9-E2DD7EAD1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5400391"/>
            <a:ext cx="818846" cy="8188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59A0115-73F4-47F0-8B69-F832F7EC6C96}"/>
              </a:ext>
            </a:extLst>
          </p:cNvPr>
          <p:cNvPicPr/>
          <p:nvPr/>
        </p:nvPicPr>
        <p:blipFill rotWithShape="1">
          <a:blip r:embed="rId10"/>
          <a:srcRect l="27860" t="22979" r="29631" b="36681"/>
          <a:stretch/>
        </p:blipFill>
        <p:spPr bwMode="auto">
          <a:xfrm>
            <a:off x="2610689" y="3201932"/>
            <a:ext cx="3385083" cy="2005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E99A2DF-0089-4C9E-BDD0-30B6429445C6}"/>
              </a:ext>
            </a:extLst>
          </p:cNvPr>
          <p:cNvSpPr txBox="1"/>
          <p:nvPr/>
        </p:nvSpPr>
        <p:spPr>
          <a:xfrm>
            <a:off x="8395599" y="1713360"/>
            <a:ext cx="2816103" cy="2026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Суреттегі зат атауларының алғашқы әрпін торкөзге жазады;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Шыққан сөзді жазады. 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 туралы өз ойларын айтады.</a:t>
            </a:r>
            <a:endParaRPr lang="ru-K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4" name="Picture 6" descr="Download HD Blue Check Mark Icon Png - Синий Галочки Пнг Transparent PNG  Image - NicePNG.com">
            <a:extLst>
              <a:ext uri="{FF2B5EF4-FFF2-40B4-BE49-F238E27FC236}">
                <a16:creationId xmlns:a16="http://schemas.microsoft.com/office/drawing/2014/main" id="{E4CE2603-CABF-4245-9E85-47B6DBFC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883" y="632816"/>
            <a:ext cx="3236382" cy="31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1530064"/>
                  </p:ext>
                </p:extLst>
              </p:nvPr>
            </p:nvGraphicFramePr>
            <p:xfrm>
              <a:off x="7766258" y="4163662"/>
              <a:ext cx="2138884" cy="215246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38884" cy="2152463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635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Эмодзи «Ошеломленный»">
                <a:extLst>
                  <a:ext uri="{FF2B5EF4-FFF2-40B4-BE49-F238E27FC236}">
                    <a16:creationId xmlns:a16="http://schemas.microsoft.com/office/drawing/2014/main" id="{CBCA4AC3-478F-4B4D-9318-0AC2ED2F8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6258" y="4163662"/>
                <a:ext cx="2138884" cy="2152463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00F7D110-B6DE-42CF-B8E5-6AAA73D88AE1}"/>
              </a:ext>
            </a:extLst>
          </p:cNvPr>
          <p:cNvSpPr txBox="1"/>
          <p:nvPr/>
        </p:nvSpPr>
        <p:spPr>
          <a:xfrm>
            <a:off x="1042656" y="1371004"/>
            <a:ext cx="6113416" cy="3135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Мүмкін болатын жауаптар: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1.Н   а   у   р   ы    з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2.Наурыз.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Наурыз – бұл көктемнің бірінші айы. Наурызда күн жылынады, қар ериді. Наурыз -жыл басы.</a:t>
            </a:r>
            <a:endParaRPr lang="ru-KZ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0F18578-9BD3-40D9-9E1F-F1206E53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E942ED-A8B2-463B-AF55-FFAFFCAA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662397BE-32D1-451A-BADA-325E7F943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79D6623-76C2-4C39-87D5-A378AB434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7470" y="-9106"/>
            <a:ext cx="3011312" cy="2833997"/>
          </a:xfrm>
          <a:custGeom>
            <a:avLst/>
            <a:gdLst>
              <a:gd name="connsiteX0" fmla="*/ 33116 w 3011312"/>
              <a:gd name="connsiteY0" fmla="*/ 0 h 2833997"/>
              <a:gd name="connsiteX1" fmla="*/ 866509 w 3011312"/>
              <a:gd name="connsiteY1" fmla="*/ 0 h 2833997"/>
              <a:gd name="connsiteX2" fmla="*/ 852116 w 3011312"/>
              <a:gd name="connsiteY2" fmla="*/ 55977 h 2833997"/>
              <a:gd name="connsiteX3" fmla="*/ 818991 w 3011312"/>
              <a:gd name="connsiteY3" fmla="*/ 384567 h 2833997"/>
              <a:gd name="connsiteX4" fmla="*/ 2449429 w 3011312"/>
              <a:gd name="connsiteY4" fmla="*/ 2015005 h 2833997"/>
              <a:gd name="connsiteX5" fmla="*/ 2934272 w 3011312"/>
              <a:gd name="connsiteY5" fmla="*/ 1941704 h 2833997"/>
              <a:gd name="connsiteX6" fmla="*/ 3011312 w 3011312"/>
              <a:gd name="connsiteY6" fmla="*/ 1913507 h 2833997"/>
              <a:gd name="connsiteX7" fmla="*/ 3011312 w 3011312"/>
              <a:gd name="connsiteY7" fmla="*/ 2766688 h 2833997"/>
              <a:gd name="connsiteX8" fmla="*/ 2943076 w 3011312"/>
              <a:gd name="connsiteY8" fmla="*/ 2784233 h 2833997"/>
              <a:gd name="connsiteX9" fmla="*/ 2449430 w 3011312"/>
              <a:gd name="connsiteY9" fmla="*/ 2833997 h 2833997"/>
              <a:gd name="connsiteX10" fmla="*/ 0 w 3011312"/>
              <a:gd name="connsiteY10" fmla="*/ 384567 h 2833997"/>
              <a:gd name="connsiteX11" fmla="*/ 12646 w 3011312"/>
              <a:gd name="connsiteY11" fmla="*/ 134127 h 28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312" h="2833997">
                <a:moveTo>
                  <a:pt x="33116" y="0"/>
                </a:moveTo>
                <a:lnTo>
                  <a:pt x="866509" y="0"/>
                </a:lnTo>
                <a:lnTo>
                  <a:pt x="852116" y="55977"/>
                </a:lnTo>
                <a:cubicBezTo>
                  <a:pt x="830397" y="162115"/>
                  <a:pt x="818991" y="272009"/>
                  <a:pt x="818991" y="384567"/>
                </a:cubicBezTo>
                <a:cubicBezTo>
                  <a:pt x="818991" y="1285033"/>
                  <a:pt x="1548963" y="2015005"/>
                  <a:pt x="2449429" y="2015005"/>
                </a:cubicBezTo>
                <a:cubicBezTo>
                  <a:pt x="2618266" y="2015005"/>
                  <a:pt x="2781110" y="1989342"/>
                  <a:pt x="2934272" y="1941704"/>
                </a:cubicBezTo>
                <a:lnTo>
                  <a:pt x="3011312" y="1913507"/>
                </a:lnTo>
                <a:lnTo>
                  <a:pt x="3011312" y="2766688"/>
                </a:lnTo>
                <a:lnTo>
                  <a:pt x="2943076" y="2784233"/>
                </a:lnTo>
                <a:cubicBezTo>
                  <a:pt x="2783624" y="2816862"/>
                  <a:pt x="2618528" y="2833997"/>
                  <a:pt x="2449430" y="2833997"/>
                </a:cubicBezTo>
                <a:cubicBezTo>
                  <a:pt x="1096647" y="2833997"/>
                  <a:pt x="0" y="1737350"/>
                  <a:pt x="0" y="384567"/>
                </a:cubicBezTo>
                <a:cubicBezTo>
                  <a:pt x="0" y="300018"/>
                  <a:pt x="4284" y="216470"/>
                  <a:pt x="12646" y="134127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623740D-C066-443E-BF14-48B68AE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1441" y="5740170"/>
            <a:ext cx="4108261" cy="1117830"/>
          </a:xfrm>
          <a:custGeom>
            <a:avLst/>
            <a:gdLst>
              <a:gd name="connsiteX0" fmla="*/ 2054130 w 4108261"/>
              <a:gd name="connsiteY0" fmla="*/ 0 h 1117830"/>
              <a:gd name="connsiteX1" fmla="*/ 4085236 w 4108261"/>
              <a:gd name="connsiteY1" fmla="*/ 1079931 h 1117830"/>
              <a:gd name="connsiteX2" fmla="*/ 4108261 w 4108261"/>
              <a:gd name="connsiteY2" fmla="*/ 1117830 h 1117830"/>
              <a:gd name="connsiteX3" fmla="*/ 2992983 w 4108261"/>
              <a:gd name="connsiteY3" fmla="*/ 1117830 h 1117830"/>
              <a:gd name="connsiteX4" fmla="*/ 2965723 w 4108261"/>
              <a:gd name="connsiteY4" fmla="*/ 1097445 h 1117830"/>
              <a:gd name="connsiteX5" fmla="*/ 2054129 w 4108261"/>
              <a:gd name="connsiteY5" fmla="*/ 818992 h 1117830"/>
              <a:gd name="connsiteX6" fmla="*/ 1142536 w 4108261"/>
              <a:gd name="connsiteY6" fmla="*/ 1097445 h 1117830"/>
              <a:gd name="connsiteX7" fmla="*/ 1115276 w 4108261"/>
              <a:gd name="connsiteY7" fmla="*/ 1117830 h 1117830"/>
              <a:gd name="connsiteX8" fmla="*/ 0 w 4108261"/>
              <a:gd name="connsiteY8" fmla="*/ 1117830 h 1117830"/>
              <a:gd name="connsiteX9" fmla="*/ 23024 w 4108261"/>
              <a:gd name="connsiteY9" fmla="*/ 1079931 h 1117830"/>
              <a:gd name="connsiteX10" fmla="*/ 2054130 w 4108261"/>
              <a:gd name="connsiteY10" fmla="*/ 0 h 111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08261" h="1117830">
                <a:moveTo>
                  <a:pt x="2054130" y="0"/>
                </a:moveTo>
                <a:cubicBezTo>
                  <a:pt x="2899620" y="0"/>
                  <a:pt x="3645056" y="428378"/>
                  <a:pt x="4085236" y="1079931"/>
                </a:cubicBezTo>
                <a:lnTo>
                  <a:pt x="4108261" y="1117830"/>
                </a:lnTo>
                <a:lnTo>
                  <a:pt x="2992983" y="1117830"/>
                </a:lnTo>
                <a:lnTo>
                  <a:pt x="2965723" y="1097445"/>
                </a:lnTo>
                <a:cubicBezTo>
                  <a:pt x="2705503" y="921645"/>
                  <a:pt x="2391804" y="818992"/>
                  <a:pt x="2054129" y="818992"/>
                </a:cubicBezTo>
                <a:cubicBezTo>
                  <a:pt x="1716455" y="818992"/>
                  <a:pt x="1402756" y="921645"/>
                  <a:pt x="1142536" y="1097445"/>
                </a:cubicBezTo>
                <a:lnTo>
                  <a:pt x="1115276" y="1117830"/>
                </a:lnTo>
                <a:lnTo>
                  <a:pt x="0" y="1117830"/>
                </a:lnTo>
                <a:lnTo>
                  <a:pt x="23024" y="1079931"/>
                </a:lnTo>
                <a:cubicBezTo>
                  <a:pt x="463205" y="428378"/>
                  <a:pt x="1208641" y="0"/>
                  <a:pt x="205413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A5BAC7-0899-488C-93AC-48C259D08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8AAA712-52B2-4381-9662-AB0FC22CAD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614E1C-042D-48F7-828F-0E8FEC74A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E19FFA-6BA0-4BF4-B195-06A0AFDAA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0B38DA-EDD9-45BE-BE30-B60AFDCA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B6F293-B3D4-48BF-BC8D-E17893D0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B11B9E-7190-43DF-9B53-8B37BEC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D2413B-FCBB-424E-A374-B41F87DC4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F2C6F3F-C3DA-4659-9746-1CADAC75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126D77-E6E6-4522-A0CF-16B4EE6A5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46E3386-955E-41E4-AF6C-9FF07B5B8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F13DB71-612B-40FF-A637-E273FD151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A153ECC-F954-4FA5-A286-603FF293A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91E200-4E5E-46DE-BA2C-E1D511FFC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516DE77-1313-4A5D-ABBC-F0849479E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0A9F764-3244-4CEE-9A8A-297A1AEA1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AE4E01D-0048-462E-B3C6-DED425E7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02C88F-9861-4E0F-AE74-753911E0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6CAF179-8122-497D-ADB7-1AAA2B826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EB1C4B8-DE62-4135-BBF8-D63ED5D84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F2159E7-D706-43B7-818C-8AC3FA0E6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79D8AF-EBB7-4A92-A926-E54821FE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820E30-E066-443A-BC0C-3281EEFC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11335A1-3561-4CEF-9596-C66153A5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B82DAB0-223F-44F7-978D-15F3FF410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8ADA4AC-08F5-436B-8EB0-B79EF61A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5AFC76F-C8EF-4B36-B89B-03EF33238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00EAE3F-5828-4F8F-855B-71F5A76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EE30BF-A147-4472-970E-818F4B7D9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D151F2-56A5-489F-AFFD-9AF695C89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40269CB-0FA4-4DB0-A6CB-F9DC05BAE7A0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Бекіту тапсырмасы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9B9870-25FA-4674-BFB2-72C94AA5F093}"/>
              </a:ext>
            </a:extLst>
          </p:cNvPr>
          <p:cNvSpPr txBox="1"/>
          <p:nvPr/>
        </p:nvSpPr>
        <p:spPr>
          <a:xfrm>
            <a:off x="1464191" y="1049540"/>
            <a:ext cx="7131169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 жалаң сөйлемнен жайылма сөйлем құрап жаз. </a:t>
            </a:r>
            <a:endParaRPr lang="ru-KZ" sz="20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C8370F-0768-4B47-BDB3-BFDD48C91914}"/>
              </a:ext>
            </a:extLst>
          </p:cNvPr>
          <p:cNvSpPr txBox="1"/>
          <p:nvPr/>
        </p:nvSpPr>
        <p:spPr>
          <a:xfrm>
            <a:off x="998116" y="5716774"/>
            <a:ext cx="1132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Тапсырмаларды орындау барысында дескрипторға назар аудар.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Сауатты, көркем жазып үйрен.</a:t>
            </a: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Рисунок 14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C39CA1C0-917F-43D4-A4E7-FA23164B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336" y="858833"/>
            <a:ext cx="780703" cy="780703"/>
          </a:xfrm>
          <a:prstGeom prst="rect">
            <a:avLst/>
          </a:prstGeom>
        </p:spPr>
      </p:pic>
      <p:pic>
        <p:nvPicPr>
          <p:cNvPr id="23" name="Рисунок 22" descr="Закрепить контур">
            <a:extLst>
              <a:ext uri="{FF2B5EF4-FFF2-40B4-BE49-F238E27FC236}">
                <a16:creationId xmlns:a16="http://schemas.microsoft.com/office/drawing/2014/main" id="{D2AB5A45-6501-4313-8440-657154485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90014">
            <a:off x="486588" y="5390813"/>
            <a:ext cx="835717" cy="835717"/>
          </a:xfrm>
          <a:prstGeom prst="rect">
            <a:avLst/>
          </a:prstGeom>
        </p:spPr>
      </p:pic>
      <p:pic>
        <p:nvPicPr>
          <p:cNvPr id="46" name="Picture 6" descr="Стикеры PNG изображения, чтикер PNG">
            <a:extLst>
              <a:ext uri="{FF2B5EF4-FFF2-40B4-BE49-F238E27FC236}">
                <a16:creationId xmlns:a16="http://schemas.microsoft.com/office/drawing/2014/main" id="{E5AF02AC-1497-4F9F-AC02-316CD053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30" y="1435285"/>
            <a:ext cx="2922495" cy="29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EF6B4D78-CE14-4420-A7FC-189F39A0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705" y="4734289"/>
            <a:ext cx="818846" cy="8188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DFEB9D6-4049-4455-B409-DFB024C83DA5}"/>
              </a:ext>
            </a:extLst>
          </p:cNvPr>
          <p:cNvSpPr txBox="1"/>
          <p:nvPr/>
        </p:nvSpPr>
        <p:spPr>
          <a:xfrm>
            <a:off x="899469" y="2343423"/>
            <a:ext cx="6165668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395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 мереке. Балалар ойнады. Әжем пісірді.</a:t>
            </a:r>
            <a:endParaRPr lang="ru-K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90FB3C-1395-452D-9060-EA59DDA3EF63}"/>
              </a:ext>
            </a:extLst>
          </p:cNvPr>
          <p:cNvSpPr txBox="1"/>
          <p:nvPr/>
        </p:nvSpPr>
        <p:spPr>
          <a:xfrm>
            <a:off x="8461343" y="1819716"/>
            <a:ext cx="2777066" cy="2484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 жалаң бірінші сөйлемнен жайылма сөйлем құрап жазады; </a:t>
            </a:r>
            <a:endParaRPr lang="ru-K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 жалаң екінші сөйлемнен жайылма сөйлем құрап жазады; </a:t>
            </a:r>
            <a:endParaRPr lang="ru-K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Берілген жалаң үшінші сөйлемнен жайылма сөйлем құрап жазады</a:t>
            </a:r>
            <a:r>
              <a:rPr lang="kk-KZ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LightSeedRightStep">
      <a:dk1>
        <a:srgbClr val="000000"/>
      </a:dk1>
      <a:lt1>
        <a:srgbClr val="FFFFFF"/>
      </a:lt1>
      <a:dk2>
        <a:srgbClr val="203929"/>
      </a:dk2>
      <a:lt2>
        <a:srgbClr val="E6E2E8"/>
      </a:lt2>
      <a:accent1>
        <a:srgbClr val="7DAC6B"/>
      </a:accent1>
      <a:accent2>
        <a:srgbClr val="5DB369"/>
      </a:accent2>
      <a:accent3>
        <a:srgbClr val="69AE90"/>
      </a:accent3>
      <a:accent4>
        <a:srgbClr val="5AADAB"/>
      </a:accent4>
      <a:accent5>
        <a:srgbClr val="6CA7CE"/>
      </a:accent5>
      <a:accent6>
        <a:srgbClr val="6B7DCE"/>
      </a:accent6>
      <a:hlink>
        <a:srgbClr val="9C69AE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10BD97B4553C449983BC3783AB8D38" ma:contentTypeVersion="7" ma:contentTypeDescription="Создание документа." ma:contentTypeScope="" ma:versionID="ee764d70d08d269b47d1b066d19ab935">
  <xsd:schema xmlns:xsd="http://www.w3.org/2001/XMLSchema" xmlns:xs="http://www.w3.org/2001/XMLSchema" xmlns:p="http://schemas.microsoft.com/office/2006/metadata/properties" xmlns:ns2="10af9c2e-2dad-4afa-bb69-4c4c5dffffc7" targetNamespace="http://schemas.microsoft.com/office/2006/metadata/properties" ma:root="true" ma:fieldsID="ea16c1e96e7553e46ca26664d25defee" ns2:_="">
    <xsd:import namespace="10af9c2e-2dad-4afa-bb69-4c4c5dffff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f9c2e-2dad-4afa-bb69-4c4c5dfff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77778-6C0F-4363-835B-B6036782DA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F92D36-A31E-4144-BE2A-E5980C8D38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1D5B09-C532-477C-8F96-8492B3B79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f9c2e-2dad-4afa-bb69-4c4c5dfff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516</Words>
  <Application>Microsoft Office PowerPoint</Application>
  <PresentationFormat>Широкоэкранный</PresentationFormat>
  <Paragraphs>73</Paragraphs>
  <Slides>11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Avenir Next LT Pro</vt:lpstr>
      <vt:lpstr>Calibri</vt:lpstr>
      <vt:lpstr>Posterama</vt:lpstr>
      <vt:lpstr>Symbol</vt:lpstr>
      <vt:lpstr>Times New Roman</vt:lpstr>
      <vt:lpstr>Wingdings</vt:lpstr>
      <vt:lpstr>SineVTI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Gulnaz Ibraeva</cp:lastModifiedBy>
  <cp:revision>81</cp:revision>
  <dcterms:created xsi:type="dcterms:W3CDTF">2021-01-15T22:18:31Z</dcterms:created>
  <dcterms:modified xsi:type="dcterms:W3CDTF">2021-04-19T11:42:00Z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0x0101003410BD97B4553C449983BC3783AB8D38</vt:lpwstr>
  </property>
</Properties>
</file>