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7" r:id="rId3"/>
    <p:sldId id="267" r:id="rId4"/>
    <p:sldId id="268" r:id="rId5"/>
    <p:sldId id="281" r:id="rId6"/>
    <p:sldId id="269" r:id="rId7"/>
    <p:sldId id="271" r:id="rId8"/>
    <p:sldId id="274" r:id="rId9"/>
    <p:sldId id="280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1580" y="1563638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Пәні: </a:t>
            </a:r>
            <a:r>
              <a:rPr lang="kk-KZ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pPr algn="ctr"/>
            <a:r>
              <a:rPr lang="kk-KZ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Бөлімнің атауы: </a:t>
            </a:r>
            <a:r>
              <a:rPr lang="kk-KZ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Су-тіршілік көзі</a:t>
            </a:r>
          </a:p>
          <a:p>
            <a:pPr algn="ctr"/>
            <a:r>
              <a:rPr lang="kk-KZ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  <a:r>
              <a:rPr lang="kk-KZ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Есептік және реттік сан есім</a:t>
            </a:r>
          </a:p>
          <a:p>
            <a:pPr algn="ctr"/>
            <a:endParaRPr lang="kk-KZ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2" descr="blob:https://web.whatsapp.com/58665629-3f8b-437d-a86f-b6b27d817510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83FDCC-B12A-4D23-ACE4-334C9DA9BBDB}"/>
              </a:ext>
            </a:extLst>
          </p:cNvPr>
          <p:cNvSpPr/>
          <p:nvPr/>
        </p:nvSpPr>
        <p:spPr>
          <a:xfrm>
            <a:off x="5563407" y="0"/>
            <a:ext cx="1414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70B87E8-8638-4670-8A3E-6B6CEB6B9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3"/>
    </mc:Choice>
    <mc:Fallback xmlns="">
      <p:transition spd="slow" advTm="1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31590"/>
            <a:ext cx="7344816" cy="2248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 мақсаты: </a:t>
            </a:r>
          </a:p>
          <a:p>
            <a:r>
              <a:rPr lang="kk-KZ" sz="2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мәтін мазмұны бойынша сұрақтар құрастыру;</a:t>
            </a:r>
            <a:endParaRPr lang="en-US" sz="2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-мәтін мазмұны  бойынша сұрақтарға  жауап беру;</a:t>
            </a:r>
            <a:endParaRPr lang="en-US" sz="2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-есептік  және реттік сан есімдердің айырмашылығын анықтау.</a:t>
            </a:r>
            <a:endParaRPr lang="en-US" sz="2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FA4E513-5B9B-4E4C-BEF3-6EAE2DFB7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5"/>
    </mc:Choice>
    <mc:Fallback xmlns="">
      <p:transition spd="slow" advTm="1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7494"/>
            <a:ext cx="3781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Оқулықта берілген өлеңді мәнерлеп оқы.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Study Smiley Emoticon Clipart | i2Clipart - Royalty Free Public Domain  Clipart | Funny emoticons, Smiley, Emot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83" y="4085462"/>
            <a:ext cx="786350" cy="7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059582"/>
            <a:ext cx="4572000" cy="27678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Суға жүзу </a:t>
            </a:r>
            <a:endParaRPr lang="en-US" b="1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Көлдің бетін иректеп,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Қалқып жүрген үйрек көп.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Інім тұрды қыңқылдап: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«Жүзуді, аға, үйрет», – деп.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Көлдің үстін сызғылап,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Жүзген қаздар </a:t>
            </a: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ызғын*</a:t>
            </a: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-ақ.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1203598"/>
            <a:ext cx="4572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 қызықтап көрумен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Қайтамыз ба біз бірақ...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Дәрменсіздік*</a:t>
            </a: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танытпай,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Үйренуден жалықпай.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Інішегім екеуміз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Жүзсек дейміз балықтай.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Әділғазы Қайырбеков/</a:t>
            </a: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Picture 2" descr="Смайлик &quot;Синхронное плавание&quot;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44" y="158623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ACB27D-1180-4FD1-AEB5-12B70953F5E2}"/>
              </a:ext>
            </a:extLst>
          </p:cNvPr>
          <p:cNvSpPr/>
          <p:nvPr/>
        </p:nvSpPr>
        <p:spPr>
          <a:xfrm>
            <a:off x="4673496" y="42595"/>
            <a:ext cx="3730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Оқулықпен жұмыс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873AC78C-7C07-4CB7-B2A9-7383CD3F8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3"/>
    </mc:Choice>
    <mc:Fallback xmlns="">
      <p:transition spd="slow" advTm="1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69138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Өлең мазмұны бойынша бір-біріңе сұрақ қой. </a:t>
            </a:r>
            <a:endParaRPr 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Суда жүзудің пайдасы қандай? </a:t>
            </a:r>
            <a:endParaRPr 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Суда жүзуді үйрену үшін не істеу керек деп ойлайсың? </a:t>
            </a:r>
            <a:endParaRPr 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Өлеңдегі қарамен берілген сөздердің мағынасын сөздіктен біліп ал. </a:t>
            </a:r>
            <a:endParaRPr 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Гифка прозрачный вопрос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11" y="404521"/>
            <a:ext cx="963937" cy="16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435846"/>
            <a:ext cx="5616624" cy="1453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Дескрипторлар: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-өлең мазмұны бойынша сұрақтар қойды;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-өлең мазмұны бойынша сұрақтарға жауап берді.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ҚБ:</a:t>
            </a:r>
            <a:r>
              <a:rPr lang="kk-KZ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Жарайсыңдар!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0326" y="1605849"/>
            <a:ext cx="165006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8236" y="1657647"/>
            <a:ext cx="4572000" cy="2947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Жүзуді үйренгісі келіп жүрген кім?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Мойын омыртқасының және жауырынның дамуына ықпал етеді.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Жүзуге қажетті заттар және нұсқаулық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*ызғын 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тез, жылдам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*дәрменсіздік 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амалсыздық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05EB0-356B-4323-B2B3-E7C2BFA1FBC1}"/>
              </a:ext>
            </a:extLst>
          </p:cNvPr>
          <p:cNvSpPr txBox="1"/>
          <p:nvPr/>
        </p:nvSpPr>
        <p:spPr>
          <a:xfrm>
            <a:off x="4932040" y="5147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chemeClr val="bg1"/>
                </a:solidFill>
              </a:rPr>
              <a:t>          Сұрақ-жауап</a:t>
            </a:r>
            <a:endParaRPr lang="ru-KZ" b="1" dirty="0">
              <a:solidFill>
                <a:schemeClr val="bg1"/>
              </a:solidFill>
            </a:endParaRP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795A58FC-4B8D-45D9-B71A-B7D62C8951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8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3"/>
    </mc:Choice>
    <mc:Fallback xmlns="">
      <p:transition spd="slow" advTm="8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Editor_20210327_113854">
            <a:hlinkClick r:id="" action="ppaction://media"/>
            <a:extLst>
              <a:ext uri="{FF2B5EF4-FFF2-40B4-BE49-F238E27FC236}">
                <a16:creationId xmlns:a16="http://schemas.microsoft.com/office/drawing/2014/main" id="{46B133CA-2CAB-478E-B231-3DAE49A19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00"/>
    </mc:Choice>
    <mc:Fallback xmlns="">
      <p:transition spd="slow" advTm="9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-2327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2-тапсырма. Дәптермен жұмыс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55526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Есептік сан есімді реттік сан есімге айналдырып жаз.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222990"/>
            <a:ext cx="4572000" cy="27630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 қатар – ...                           қатар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 орын – ...                           орын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тоғыз мектеп - ...                           мектеп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</a:rPr>
              <a:t>алты сынып – ...                           сынып 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02599" y="1222990"/>
            <a:ext cx="158417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02599" y="2015078"/>
            <a:ext cx="158417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49488" y="2820546"/>
            <a:ext cx="165618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тоғызыншы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77480" y="3612634"/>
            <a:ext cx="158417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алтыншы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6994" y="3745577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Дескрипторлар: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-есептік сан есімді реттік сан есімге айналдырып жазды;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-сан есімдерге сұрақ қоя білді.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DA6B569-D62B-4441-B915-35C0F5F92C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1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8"/>
    </mc:Choice>
    <mc:Fallback xmlns="">
      <p:transition spd="slow" advTm="4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5" y="18769"/>
            <a:ext cx="388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– тапсырма. Ұйқасын тап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5265" y="627534"/>
            <a:ext cx="487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Берілген өлең жолдарының ретін тауып жаз.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192382"/>
            <a:ext cx="4572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 сүт берген ...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Сусындатар даланы.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Асыр салып ...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Зыр жүгіріп ағады.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/Тұрсын Елеусізұлы/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4431" y="120491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баладай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4431" y="199744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анадай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758999" y="1463616"/>
            <a:ext cx="2496569" cy="721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 flipV="1">
            <a:off x="2758999" y="1606655"/>
            <a:ext cx="2576256" cy="608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851920" y="3403194"/>
            <a:ext cx="4572000" cy="11866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 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-өлең ұйқасын дұрыс таба алды.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ҚБ:</a:t>
            </a: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Жарайсыңдар!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E6EDAB65-D5E2-474E-AE90-54D69BD8E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6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9"/>
    </mc:Choice>
    <mc:Fallback xmlns="">
      <p:transition spd="slow" advTm="3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30930" y="21878"/>
            <a:ext cx="442798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Шығармашылық үзіліс</a:t>
            </a:r>
            <a:r>
              <a:rPr lang="kk-KZ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16531"/>
            <a:ext cx="4427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Жағдаятты оқып, сұрақтарға жауап бер. </a:t>
            </a:r>
          </a:p>
          <a:p>
            <a:endParaRPr lang="kk-KZ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Арман бақ ішінде келе жатыр еді, терек бұтақтарын сындырып жатқан балаларды көрді де, тұрып қалды... </a:t>
            </a:r>
            <a:endParaRPr 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ерево гифки, анимированные GIF изображения дерево - скачать гиф картинки  на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82761"/>
            <a:ext cx="1905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370857"/>
            <a:ext cx="4572000" cy="1486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Сұрақтар: 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Арман не істеді деп ойлайсың? 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Арманның орнында сен болсаң, не істер едің?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Реттік сан есімді қосып, өз ойыңды білдір</a:t>
            </a: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3795886"/>
            <a:ext cx="4572000" cy="1064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 </a:t>
            </a: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 ойын реттік сан есімді қосып білдіре алды.</a:t>
            </a:r>
            <a:endParaRPr lang="en-US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ҚБ:</a:t>
            </a:r>
            <a:r>
              <a:rPr lang="kk-KZ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Тамаша!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42C79BF-16EE-4ACC-84ED-8EFA82AAA7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2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99"/>
    </mc:Choice>
    <mc:Fallback xmlns="">
      <p:transition spd="slow" advTm="6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5644" y="9385"/>
            <a:ext cx="2197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«Блоб» ағашы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85" y="699542"/>
            <a:ext cx="4248472" cy="263954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27584" y="3642724"/>
            <a:ext cx="6192688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 тапсырмасы: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Есептік және реттік сан есімдері бар 5 сөйлем құрап жазу.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-Сабақ аяқталды. Сау болыңдар, балалар!</a:t>
            </a:r>
            <a:endParaRPr lang="en-US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8FD02E3-F895-4380-A7DE-1994C0C7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7"/>
    </mc:Choice>
    <mc:Fallback xmlns="">
      <p:transition spd="slow" advTm="3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1|4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2.8|1.3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6.7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39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1266</TotalTime>
  <Words>413</Words>
  <Application>Microsoft Office PowerPoint</Application>
  <PresentationFormat>Экран (16:9)</PresentationFormat>
  <Paragraphs>81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КГУ-77</cp:lastModifiedBy>
  <cp:revision>85</cp:revision>
  <dcterms:created xsi:type="dcterms:W3CDTF">2020-10-21T10:07:47Z</dcterms:created>
  <dcterms:modified xsi:type="dcterms:W3CDTF">2021-04-03T11:48:40Z</dcterms:modified>
</cp:coreProperties>
</file>