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8" r:id="rId2"/>
    <p:sldId id="267" r:id="rId3"/>
    <p:sldId id="259" r:id="rId4"/>
    <p:sldId id="260" r:id="rId5"/>
    <p:sldId id="268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73" autoAdjust="0"/>
  </p:normalViewPr>
  <p:slideViewPr>
    <p:cSldViewPr>
      <p:cViewPr varScale="1">
        <p:scale>
          <a:sx n="104" d="100"/>
          <a:sy n="104" d="100"/>
        </p:scale>
        <p:origin x="42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4A444-C276-4200-BAD3-99927071EC96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07FFB-863B-49CD-9285-213EB4B95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6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7FFB-863B-49CD-9285-213EB4B958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0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5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915565"/>
            <a:ext cx="784887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3-сынып</a:t>
            </a:r>
          </a:p>
          <a:p>
            <a:pPr algn="ctr"/>
            <a:r>
              <a:rPr lang="kk-KZ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Пәні: </a:t>
            </a:r>
            <a:r>
              <a:rPr lang="kk-KZ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pPr algn="ctr"/>
            <a:r>
              <a:rPr lang="kk-KZ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Бөлім:</a:t>
            </a:r>
            <a:r>
              <a:rPr lang="kk-KZ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Атақты тұлғалар</a:t>
            </a:r>
          </a:p>
          <a:p>
            <a:pPr algn="ctr"/>
            <a:r>
              <a:rPr lang="kk-KZ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83-сабақ</a:t>
            </a:r>
          </a:p>
          <a:p>
            <a:pPr algn="ctr"/>
            <a:r>
              <a:rPr lang="kk-KZ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 </a:t>
            </a:r>
            <a:r>
              <a:rPr lang="kk-KZ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 туралы білетінімді еске түсіремін</a:t>
            </a:r>
          </a:p>
          <a:p>
            <a:pPr algn="ctr"/>
            <a:endParaRPr lang="kk-KZ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2" descr="blob:https://web.whatsapp.com/58665629-3f8b-437d-a86f-b6b27d817510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A854AECF-9841-4185-84A5-803CF472B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8"/>
    </mc:Choice>
    <mc:Fallback xmlns="">
      <p:transition spd="slow" advTm="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5846" y="524803"/>
            <a:ext cx="4664362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1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Кім не істейді? Екі бағанды сәйкестендіріп жаз</a:t>
            </a:r>
            <a:endParaRPr lang="en-US" sz="1600" b="1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203598"/>
            <a:ext cx="14401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Батыр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1359" y="1851670"/>
            <a:ext cx="14401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Жазушы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1359" y="2499742"/>
            <a:ext cx="14401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Ақын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1359" y="3197393"/>
            <a:ext cx="14401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Суретші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8104" y="1203598"/>
            <a:ext cx="187220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Өлең жазады.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1851670"/>
            <a:ext cx="187220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 билейді.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2499742"/>
            <a:ext cx="187220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 жазады.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16504" y="3197393"/>
            <a:ext cx="186380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Ерлік жасайды.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>
            <a:stCxn id="5" idx="3"/>
          </p:cNvCxnSpPr>
          <p:nvPr/>
        </p:nvCxnSpPr>
        <p:spPr>
          <a:xfrm>
            <a:off x="3203848" y="1383618"/>
            <a:ext cx="2016224" cy="198022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203848" y="2031690"/>
            <a:ext cx="2160240" cy="61206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203848" y="1383618"/>
            <a:ext cx="2160240" cy="129614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203848" y="3363838"/>
            <a:ext cx="2016224" cy="64807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763688" y="3867894"/>
            <a:ext cx="14401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Биші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16504" y="3867894"/>
            <a:ext cx="186380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 салады.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3203848" y="2031690"/>
            <a:ext cx="1944216" cy="198022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2E1C3EB-CCDA-4C1B-8495-36B8488BAE28}"/>
              </a:ext>
            </a:extLst>
          </p:cNvPr>
          <p:cNvSpPr txBox="1"/>
          <p:nvPr/>
        </p:nvSpPr>
        <p:spPr>
          <a:xfrm>
            <a:off x="4860032" y="22717"/>
            <a:ext cx="4664362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kk-KZ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Тапсырма: Сәйкестендір!</a:t>
            </a:r>
          </a:p>
        </p:txBody>
      </p:sp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02C36154-6202-4D75-A73C-B947DA7F69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5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77"/>
    </mc:Choice>
    <mc:Fallback xmlns="">
      <p:transition spd="slow" advTm="6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 на тему: &quot;L/O/G/O Рефлексия Сабақтағы кері байланыс Коучинг.&quot;.  Скачать бесплатно и без регистрации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8" y="913535"/>
            <a:ext cx="4569364" cy="35304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08104" y="-13363"/>
            <a:ext cx="14267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491629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1-баспалдақ. Етістікті білемін.</a:t>
            </a:r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2-баспалдақ. Етістікті сөйлемде орынды қолданамын.</a:t>
            </a:r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3-баспалдақ. </a:t>
            </a:r>
            <a:r>
              <a:rPr lang="kk-KZ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Сабақты толық түсіндім.</a:t>
            </a:r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A538A42-08A7-4E84-8085-5C1A1C09F3A5}"/>
              </a:ext>
            </a:extLst>
          </p:cNvPr>
          <p:cNvSpPr/>
          <p:nvPr/>
        </p:nvSpPr>
        <p:spPr>
          <a:xfrm>
            <a:off x="3844655" y="3902585"/>
            <a:ext cx="1454689" cy="550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A24C63F-130B-45C4-AD4D-F4AACDE525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95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2"/>
    </mc:Choice>
    <mc:Fallback xmlns="">
      <p:transition spd="slow" advTm="3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9502"/>
            <a:ext cx="638797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771550"/>
            <a:ext cx="638797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203598"/>
            <a:ext cx="638797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4971" y="1635646"/>
            <a:ext cx="638797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4971" y="2061383"/>
            <a:ext cx="638797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4971" y="2499742"/>
            <a:ext cx="638797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4971" y="2931790"/>
            <a:ext cx="638797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75929" y="333657"/>
            <a:ext cx="638797" cy="4320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83768" y="765704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8827" y="1203598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7624" y="1203598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83768" y="1629335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87624" y="1647080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87624" y="2067694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1713" y="2067694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475929" y="2067694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96899" y="2499742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83768" y="2931790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563180" y="296931"/>
            <a:ext cx="453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608064" y="684520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6944" y="1125279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269850" y="1125279"/>
            <a:ext cx="465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327023" y="1557327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608064" y="1557327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35797" y="1980664"/>
            <a:ext cx="4203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315800" y="1980664"/>
            <a:ext cx="5004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51157" y="1989375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06719" y="2421423"/>
            <a:ext cx="4748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528718" y="2853471"/>
            <a:ext cx="5229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903088" y="296931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b="1" cap="non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901090" y="621223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endParaRPr lang="ru-RU" sz="3200" b="1" cap="non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959992" y="1116568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891865" y="1557327"/>
            <a:ext cx="5004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b="1" cap="non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903086" y="1989375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endParaRPr lang="ru-RU" sz="3200" b="1" cap="non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959992" y="2421423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891063" y="2853471"/>
            <a:ext cx="5020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endParaRPr lang="ru-RU" sz="3200" b="1" cap="non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125774" y="772015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764571" y="765239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414416" y="772015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064261" y="772015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714106" y="772015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3203364" y="693231"/>
            <a:ext cx="465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901931" y="693231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470654" y="693231"/>
            <a:ext cx="5229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053003" y="693231"/>
            <a:ext cx="6543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846147" y="693231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475209" y="1197287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3123281" y="1197287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771353" y="1197287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2547952" y="1116568"/>
            <a:ext cx="5229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107732" y="1125279"/>
            <a:ext cx="6543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923444" y="1125279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3123281" y="1629335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180922" y="1557327"/>
            <a:ext cx="510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123281" y="2061383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3771353" y="2061383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410150" y="2061383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3200833" y="1989375"/>
            <a:ext cx="5004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917032" y="1989375"/>
            <a:ext cx="3642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451291" y="1989375"/>
            <a:ext cx="5918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2475209" y="2493431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577608" y="2421423"/>
            <a:ext cx="453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123281" y="2925479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3771353" y="2925479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419425" y="2925479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5058222" y="2925479"/>
            <a:ext cx="638797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3177590" y="2853471"/>
            <a:ext cx="5020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3837684" y="2853471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485756" y="2853471"/>
            <a:ext cx="4780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5076922" y="2853471"/>
            <a:ext cx="5918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5668751" y="1445843"/>
            <a:ext cx="315172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Батыр сөзінің синонимі?</a:t>
            </a:r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 тігетін адам кім?</a:t>
            </a:r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Егін өсіруші кім?</a:t>
            </a:r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Нұр-Сұлтан қаласын басып өтетін өзен қалай аталады?</a:t>
            </a:r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Кім? Не? сұрақтарына жауап беретін сөз табы?</a:t>
            </a:r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 таңбалы сан?</a:t>
            </a:r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 мезгілі?</a:t>
            </a:r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5D361-AE9A-4EFC-85C5-778AC8057DBD}"/>
              </a:ext>
            </a:extLst>
          </p:cNvPr>
          <p:cNvSpPr txBox="1"/>
          <p:nvPr/>
        </p:nvSpPr>
        <p:spPr>
          <a:xfrm>
            <a:off x="5076922" y="46999"/>
            <a:ext cx="305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chemeClr val="bg1"/>
                </a:solidFill>
              </a:rPr>
              <a:t>Сөзжұмбақты шеш:</a:t>
            </a:r>
            <a:endParaRPr lang="ru-KZ" b="1" dirty="0">
              <a:solidFill>
                <a:schemeClr val="bg1"/>
              </a:solidFill>
            </a:endParaRPr>
          </a:p>
        </p:txBody>
      </p:sp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610CCF03-5D28-4B26-9F84-36F9D2347B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5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57"/>
    </mc:Choice>
    <mc:Fallback xmlns="">
      <p:transition spd="slow" advTm="11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0" grpId="0"/>
      <p:bldP spid="42" grpId="0"/>
      <p:bldP spid="43" grpId="0"/>
      <p:bldP spid="44" grpId="0"/>
      <p:bldP spid="49" grpId="0"/>
      <p:bldP spid="50" grpId="0"/>
      <p:bldP spid="53" grpId="0"/>
      <p:bldP spid="54" grpId="0"/>
      <p:bldP spid="55" grpId="0"/>
      <p:bldP spid="59" grpId="0"/>
      <p:bldP spid="61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7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90" grpId="0"/>
      <p:bldP spid="94" grpId="0"/>
      <p:bldP spid="95" grpId="0"/>
      <p:bldP spid="96" grpId="0"/>
      <p:bldP spid="98" grpId="0"/>
      <p:bldP spid="103" grpId="0"/>
      <p:bldP spid="104" grpId="0"/>
      <p:bldP spid="105" grpId="0"/>
      <p:bldP spid="1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563638"/>
            <a:ext cx="7344816" cy="18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 мақсаты:</a:t>
            </a:r>
          </a:p>
          <a:p>
            <a:r>
              <a:rPr lang="kk-KZ" sz="2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-тыңдалған материал бойынша тірек сөздерді белгілеу;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-тыңдалған материал бойынша ашық және жабық сұрақтарға жауап беру;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-сөйлемнен етістікті табу.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DDAB0C9-B373-4D30-BFFA-3786DC4099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8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7"/>
    </mc:Choice>
    <mc:Fallback xmlns="">
      <p:transition spd="slow" advTm="2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4138" y="-79025"/>
            <a:ext cx="179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 қозғау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Ж | Жамбыл Жабае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3" y="650316"/>
            <a:ext cx="1512710" cy="20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Ахмет Байтұрсынұлы және қазақ терминология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33" y="1203598"/>
            <a:ext cx="1569744" cy="211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Тарих»-Қазақстан тарихы-мектеп оқушыларына. | Тарихи кезең | Ұлы Отан  соғысы (1941 — 1945 ж.ж.) | Тарихи тұлғалар | Бауыржан Момышұлы (1910 —  1982 жж.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03598"/>
            <a:ext cx="1656030" cy="209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ҚАЖЫМҰҚАН МҰҢАЙТПАСОВ АТЫНДАҒЫ ОЛИМПИАДА РЕЗЕРВІНІҢ РЕСПУБЛИКАЛЫҚ  МАМАНДАНДЫРЫЛҒАН МЕКТЕП-ИНТЕРНАТ-КОЛЛЕДЖ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99" y="713434"/>
            <a:ext cx="17526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52" y="2756913"/>
            <a:ext cx="19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Жамбыл Жабаев</a:t>
            </a:r>
            <a:endParaRPr lang="en-US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1205" y="3353991"/>
            <a:ext cx="208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 Байтұрсынұлы</a:t>
            </a:r>
            <a:endParaRPr lang="en-US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830" y="3353992"/>
            <a:ext cx="208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 Момышұлы</a:t>
            </a:r>
            <a:endParaRPr lang="en-US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3306" y="2719248"/>
            <a:ext cx="208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Қажымұқан Мұңайтпасов</a:t>
            </a:r>
            <a:endParaRPr lang="en-US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701" y="535727"/>
            <a:ext cx="3024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Мына суреттегі кімдер?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89644C5-9772-4F17-AA5B-4640D3ECED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1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70"/>
    </mc:Choice>
    <mc:Fallback xmlns="">
      <p:transition spd="slow" advTm="5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1-тапсырма. Мәтінмен жұмыс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2599" y="483518"/>
            <a:ext cx="81218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Атамның кабинетінде үлкен портрет ілулі тұратын. Ол кісінің сәл күлімсірей қараған жанарынан бір жылы сәуле тарап, жүрегіңді мейірімге бөлегендей сезілетін. Бірде Ержан атасына қызық сұрақ қойды. </a:t>
            </a:r>
          </a:p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Ата, ана кісі сіздің әкеңіз бе? – деп Әуезовтің суретін көрсетті. Атам Ержанға мойнын бұрып:</a:t>
            </a:r>
            <a:endParaRPr lang="en-US" sz="14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Кімді айтасың? – Немересінің шошайған саусағының нені нысанаға алғанын көріп, күліп жіберді.</a:t>
            </a:r>
            <a:endParaRPr lang="en-US" sz="14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Ол – ұлы адам. Өте үлкен жазушы, – деп түсіндіре бастағанда, Ержан балаға тән шыдамсыздықпен сөзді бөліп жіберді. </a:t>
            </a:r>
          </a:p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Е-е, ол да Момышұлы екен ғой. </a:t>
            </a:r>
            <a:endParaRPr lang="en-US" sz="14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Неге Момышұлы болады? – Атам таңданған кейіпте қолындағы екі-үш хатты үстел үстіне тастай салды. </a:t>
            </a:r>
            <a:endParaRPr lang="en-US" sz="14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Ешқандай Момышұлы емес. Ол – Мұхтар Әуезов, – деді. </a:t>
            </a:r>
            <a:endParaRPr lang="en-US" sz="14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Өзіңіз ұлы дедіңіз ғой. Ұлы болса, ол да Момышұлы болады, – деп Ержан өз жорамалын айтып қояр емес. Атам басын шайқап, немересіне ұқтыруға кірісті.                                                                                                                  </a:t>
            </a:r>
            <a:r>
              <a:rPr lang="kk-KZ" sz="1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/Зейнеп Ахметовадан/</a:t>
            </a:r>
            <a:endParaRPr lang="en-US" sz="1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598" y="3797627"/>
            <a:ext cx="3369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• Мәтін кім/не туралы? 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2327562C-4016-4A7A-8B23-E7D59BCEBA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1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59"/>
    </mc:Choice>
    <mc:Fallback xmlns="">
      <p:transition spd="slow" advTm="11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4088" y="-2828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Өзіңді тексер!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059582"/>
            <a:ext cx="7920880" cy="19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kk-KZ" sz="20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 үлкен портрет туралы.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Атасы немересіне «ұлы» деген сөздің мағынасы атақты, біртуар, артында өшпес тәлім-тәрбиесі қалған адамдарды халық «ұлы» деп атайтынын айтты. Ал Момышұлы дегендегі «ұлы», ол тегіне қосылып жазылатын қосымша екенін түсіндірді.</a:t>
            </a:r>
            <a:endParaRPr lang="en-US" sz="20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4299942"/>
            <a:ext cx="5452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Қалыптастырушы бағалау: Дұрыс! Жарайсыңдар! 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10F755D-92B4-4FD1-8666-2F3D4C807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4"/>
    </mc:Choice>
    <mc:Fallback xmlns="">
      <p:transition spd="slow" advTm="3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755577" y="4174619"/>
            <a:ext cx="402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Қалыптастырушы бағалау: Жарайсыңдар!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16229"/>
            <a:ext cx="3816424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2-тапсырма. «Ақиқат, жалған» ойыны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58591"/>
              </p:ext>
            </p:extLst>
          </p:nvPr>
        </p:nvGraphicFramePr>
        <p:xfrm>
          <a:off x="755577" y="1275606"/>
          <a:ext cx="7176120" cy="2565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40359">
                  <a:extLst>
                    <a:ext uri="{9D8B030D-6E8A-4147-A177-3AD203B41FA5}">
                      <a16:colId xmlns:a16="http://schemas.microsoft.com/office/drawing/2014/main" val="181241103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550151266"/>
                    </a:ext>
                  </a:extLst>
                </a:gridCol>
                <a:gridCol w="1919537">
                  <a:extLst>
                    <a:ext uri="{9D8B030D-6E8A-4147-A177-3AD203B41FA5}">
                      <a16:colId xmlns:a16="http://schemas.microsoft.com/office/drawing/2014/main" val="1561450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Ақиқат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Жалған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92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Кіреберісте атамның портреті ілулі тұратын. 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Атасы немересіне «ұлы» сөзінің мағынасын түсіндірді. 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73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Ержанның жорамалы бойынша портреттегі кісі – Момышұлы.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073875"/>
                  </a:ext>
                </a:extLst>
              </a:tr>
            </a:tbl>
          </a:graphicData>
        </a:graphic>
      </p:graphicFrame>
      <p:pic>
        <p:nvPicPr>
          <p:cNvPr id="31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79662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7734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91024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712EAF4-CB93-44B8-B2EA-402B5A2739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5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1"/>
    </mc:Choice>
    <mc:Fallback xmlns="">
      <p:transition spd="slow" advTm="6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60785" y="0"/>
            <a:ext cx="3344185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3-тапсырма. Кестемен жұмыс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369808"/>
              </p:ext>
            </p:extLst>
          </p:nvPr>
        </p:nvGraphicFramePr>
        <p:xfrm>
          <a:off x="899592" y="987574"/>
          <a:ext cx="7344817" cy="2821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4004">
                  <a:extLst>
                    <a:ext uri="{9D8B030D-6E8A-4147-A177-3AD203B41FA5}">
                      <a16:colId xmlns:a16="http://schemas.microsoft.com/office/drawing/2014/main" val="2544543295"/>
                    </a:ext>
                  </a:extLst>
                </a:gridCol>
                <a:gridCol w="1216316">
                  <a:extLst>
                    <a:ext uri="{9D8B030D-6E8A-4147-A177-3AD203B41FA5}">
                      <a16:colId xmlns:a16="http://schemas.microsoft.com/office/drawing/2014/main" val="321636729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43063588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899904543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1602448253"/>
                    </a:ext>
                  </a:extLst>
                </a:gridCol>
              </a:tblGrid>
              <a:tr h="581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қаталдық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білімділік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ақылдылық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мейірімділік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931713"/>
                  </a:ext>
                </a:extLst>
              </a:tr>
              <a:tr h="930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Мұхтар Әуезов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32752"/>
                  </a:ext>
                </a:extLst>
              </a:tr>
              <a:tr h="1309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Бауыржан Момышұлы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0583321"/>
                  </a:ext>
                </a:extLst>
              </a:tr>
            </a:tbl>
          </a:graphicData>
        </a:graphic>
      </p:graphicFrame>
      <p:pic>
        <p:nvPicPr>
          <p:cNvPr id="7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68719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22914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59" y="1768719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38" y="2722914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58" y="1768719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Наклейка Галочка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72" y="2722914"/>
            <a:ext cx="548825" cy="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80414" y="4171658"/>
            <a:ext cx="414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Қалыптастырушы бағалау: Жарайсыңдар!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61FA79F-66D3-4043-9E76-26873F44FB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8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8"/>
    </mc:Choice>
    <mc:Fallback xmlns="">
      <p:transition spd="slow" advTm="3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5608" y="-12511"/>
            <a:ext cx="13821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Жазылым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4249420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Қалыптастырушы бағалау: Тамаша!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7986" y="611344"/>
            <a:ext cx="7986462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2-жаттығу. Көп нүктенің орнына тиісті етістіктерді қою арқылы сөйлемдерді толықтырып жаз. </a:t>
            </a:r>
            <a:endParaRPr lang="en-US" i="1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8462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Мұхтар Әуезов «Абай жолы» романын ....</a:t>
            </a:r>
          </a:p>
          <a:p>
            <a:endParaRPr lang="kk-KZ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Онда Абайдың бүкіл өмір жолы ... .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2664" y="3061231"/>
            <a:ext cx="7129696" cy="832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Керекті сөздер:</a:t>
            </a: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баяндалды, жазды.</a:t>
            </a:r>
            <a:endParaRPr lang="en-US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Сөйлемді етістіксіз айтып көр. Етістік не үшін керек екен?</a:t>
            </a:r>
            <a:endParaRPr lang="en-US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1841961"/>
            <a:ext cx="14401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жазды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2405251"/>
            <a:ext cx="1440160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баяндалды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A2A7D7D-9085-46E0-93EC-A7FA7EEA89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7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9"/>
    </mc:Choice>
    <mc:Fallback xmlns="">
      <p:transition spd="slow" advTm="59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4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0.7|8.7|0.7|0.6|0.6|0.5|0.4|0.7|8|1.3|0.7|0.7|0.6|0.9|10.6|0.8|0.8|0.7|10.3|1.3|0.9|0.7|1|0.6|0.6|0.5|6|1.3|10.7|1.3|1|1.3|1.4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7.1|3.3|3.6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3.2|8.4|8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4.5|1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0.9|3.4|1.1|2.8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.7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5|1.2|1.3|2.7|1.2|1.4|1.3|15.9|4.1|3.2|4.2|3.4|1.9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310</TotalTime>
  <Words>544</Words>
  <Application>Microsoft Office PowerPoint</Application>
  <PresentationFormat>Экран (16:9)</PresentationFormat>
  <Paragraphs>124</Paragraphs>
  <Slides>11</Slides>
  <Notes>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Century Gothic</vt:lpstr>
      <vt:lpstr>Times New Roman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КГУ Бастауыш 305</dc:creator>
  <cp:lastModifiedBy>Дана</cp:lastModifiedBy>
  <cp:revision>22</cp:revision>
  <dcterms:created xsi:type="dcterms:W3CDTF">2020-11-05T11:40:54Z</dcterms:created>
  <dcterms:modified xsi:type="dcterms:W3CDTF">2021-01-10T15:52:15Z</dcterms:modified>
</cp:coreProperties>
</file>