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67" r:id="rId6"/>
    <p:sldId id="260" r:id="rId7"/>
    <p:sldId id="265" r:id="rId8"/>
    <p:sldId id="268" r:id="rId9"/>
    <p:sldId id="261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89E7F-E29E-4FC6-AB65-437D6C5A83B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9ACA-6CFA-4E84-8327-D42A6ADE5D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99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29ACA-6CFA-4E84-8327-D42A6ADE5DF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836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571480"/>
            <a:ext cx="828680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/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Түбір мен қосымшаның жазылуы</a:t>
            </a:r>
          </a:p>
          <a:p>
            <a:pPr algn="ctr"/>
            <a:endParaRPr lang="kk-KZ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algn="just">
              <a:buFont typeface="Wingdings" pitchFamily="2" charset="2"/>
              <a:buChar char="v"/>
            </a:pP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Мəтін мазмұны бойынша сұрақтар құрастырып, жауап беру;	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Бас əріп пен кіші əріптің биіктігі мен мөлшерін сақтап, көркем жазу;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Түбір сөздің соңғы буыны қандай болса, жалғанатын қосымшаның да сондай болатынын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9" descr="C:\Documents and Settings\User\Local Settings\Temporary Internet Files\Content.IE5\FXWRW35U\MC9004420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1699"/>
            <a:ext cx="252028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10" descr="C:\Documents and Settings\User\Local Settings\Temporary Internet Files\Content.IE5\FXWRW35U\MC90043382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564904"/>
            <a:ext cx="2160240" cy="186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1" descr="C:\Documents and Settings\User\Local Settings\Temporary Internet Files\Content.IE5\SVTRR7O6\MC90043438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3069" y="2564904"/>
            <a:ext cx="2088232" cy="1765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11560" y="513546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«Смайликтер» әдісі арқылы өз іс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әрекеттеріне рефлексия жасап бағалау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6838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980728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</a:t>
            </a:r>
          </a:p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(30-жаттығу,  86-бет)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          «Жоғалтып алған күн»  </a:t>
            </a:r>
            <a:endParaRPr lang="kk-KZ" sz="3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         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     Мәтінді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тыңда</a:t>
            </a:r>
            <a:endParaRPr lang="ru-RU" sz="3600" dirty="0"/>
          </a:p>
        </p:txBody>
      </p:sp>
      <p:pic>
        <p:nvPicPr>
          <p:cNvPr id="1026" name="Picture 2" descr="C:\Users\Асус\Desktop\кү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01308"/>
            <a:ext cx="20478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2877" y="1456689"/>
            <a:ext cx="835824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Мәтін неліктен «Жоғалтып алған күн» деп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аталған?</a:t>
            </a:r>
          </a:p>
          <a:p>
            <a:pPr algn="ctr"/>
            <a:endParaRPr lang="kk-KZ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i="1" dirty="0">
                <a:latin typeface="Times New Roman" pitchFamily="18" charset="0"/>
                <a:cs typeface="Times New Roman" pitchFamily="18" charset="0"/>
              </a:rPr>
              <a:t>«Егер бір күннің ішінде пайдалы жұмыс бітірмесең, онда бұл күніңді босқа өткіздім деп есептей бер»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нақыл сөзінің мәнін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түсініп есте сақтайық. </a:t>
            </a:r>
            <a:endParaRPr lang="kk-KZ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442189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Мәтіндегі қарамен жазылған сөздер: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досы,   ағасынан, күндердің, баласының,әңгіменің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назар аударайық. Түбір сөздерге қосымшалардың жуан, жіңішке болып жалғану себебі неде деп ойлайсың?</a:t>
            </a:r>
          </a:p>
          <a:p>
            <a:pPr algn="just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39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24744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Түбір сөздің соңғы буыны жуан болса, соған жалғанатын буын да жуан болады: 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адам+ дар+ дың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Түбір сөздің соңғы буыны жіңішке болса, оған жалғанатын қосымшалар да жіңішке болады: </a:t>
            </a:r>
          </a:p>
          <a:p>
            <a:pPr algn="just"/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сурет +ші+ лер</a:t>
            </a:r>
            <a:endParaRPr lang="kk-KZ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67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11560" y="722894"/>
            <a:ext cx="8001056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3-тапсырма</a:t>
            </a:r>
          </a:p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(31-жаттығу, 87-бет)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/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             Көп нүктенің орнына тиісті сөздерді қойып, сөйлем құрап жаз.</a:t>
            </a:r>
          </a:p>
          <a:p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i="1" dirty="0">
                <a:latin typeface="Times New Roman" pitchFamily="18" charset="0"/>
                <a:cs typeface="Times New Roman" pitchFamily="18" charset="0"/>
              </a:rPr>
              <a:t>Уақыт ... (жылжиды, тоқтайды)</a:t>
            </a:r>
          </a:p>
          <a:p>
            <a:r>
              <a:rPr kumimoji="0" lang="kk-KZ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Сағат ... (өтеді, жүреді)</a:t>
            </a:r>
          </a:p>
          <a:p>
            <a:r>
              <a:rPr lang="kk-KZ" sz="3200" b="1" i="1" dirty="0">
                <a:latin typeface="Times New Roman" pitchFamily="18" charset="0"/>
                <a:cs typeface="Times New Roman" pitchFamily="18" charset="0"/>
              </a:rPr>
              <a:t>Уақыт тез ... . </a:t>
            </a:r>
            <a:endParaRPr kumimoji="0" lang="kk-KZ" sz="32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772816"/>
            <a:ext cx="777686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Уақыт жылжиды.</a:t>
            </a:r>
          </a:p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Сағат жүреді.</a:t>
            </a:r>
          </a:p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Уақыт тез өтеді.</a:t>
            </a:r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сус\Desktop\суреттер\1437650387_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928" y="1250197"/>
            <a:ext cx="2838534" cy="23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1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244334"/>
            <a:ext cx="67687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r>
              <a:rPr lang="en-US" dirty="0" smtClean="0"/>
              <a:t>https</a:t>
            </a:r>
            <a:r>
              <a:rPr lang="en-US" dirty="0"/>
              <a:t>://imektep.kz/kz/game#quiz-1027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412776"/>
            <a:ext cx="55983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Қорытындылау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Сабақты тест ойын тапсырмаларын орындау арқылы қорытындылау</a:t>
            </a:r>
            <a:endParaRPr lang="kk-KZ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1992" y="3396734"/>
            <a:ext cx="67687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89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6"/>
            <a:ext cx="78581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Сурет бойынша әңгіме құра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0BD36A2-EA47-4D88-946B-80D4BECBFE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55" t="66777" r="13346" b="10324"/>
          <a:stretch/>
        </p:blipFill>
        <p:spPr bwMode="auto">
          <a:xfrm>
            <a:off x="1115616" y="1340768"/>
            <a:ext cx="6480720" cy="419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191</Words>
  <Application>Microsoft Office PowerPoint</Application>
  <PresentationFormat>Экран (4:3)</PresentationFormat>
  <Paragraphs>55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Асус</cp:lastModifiedBy>
  <cp:revision>39</cp:revision>
  <dcterms:created xsi:type="dcterms:W3CDTF">2020-07-27T07:26:45Z</dcterms:created>
  <dcterms:modified xsi:type="dcterms:W3CDTF">2020-11-18T21:07:24Z</dcterms:modified>
</cp:coreProperties>
</file>