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7" r:id="rId2"/>
    <p:sldId id="285" r:id="rId3"/>
    <p:sldId id="287" r:id="rId4"/>
    <p:sldId id="278" r:id="rId5"/>
    <p:sldId id="272" r:id="rId6"/>
    <p:sldId id="288" r:id="rId7"/>
    <p:sldId id="289" r:id="rId8"/>
    <p:sldId id="261" r:id="rId9"/>
    <p:sldId id="290" r:id="rId10"/>
    <p:sldId id="284" r:id="rId11"/>
    <p:sldId id="28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58" y="48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F63065-0EAE-4D2C-8FA6-7112F18373DA}" type="doc">
      <dgm:prSet loTypeId="urn:microsoft.com/office/officeart/2005/8/layout/hierarchy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E609B81-FFF7-4547-8D60-E43498ADF53C}" type="pres">
      <dgm:prSet presAssocID="{C5F63065-0EAE-4D2C-8FA6-7112F18373D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</dgm:ptLst>
  <dgm:cxnLst>
    <dgm:cxn modelId="{CDE7BAF6-25C3-438C-9F60-1B2EDE86DC2C}" type="presOf" srcId="{C5F63065-0EAE-4D2C-8FA6-7112F18373DA}" destId="{6E609B81-FFF7-4547-8D60-E43498ADF53C}" srcOrd="0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0F419-9194-431A-B5DE-6667337C3919}" type="datetimeFigureOut">
              <a:rPr lang="ru-RU" smtClean="0"/>
              <a:pPr/>
              <a:t>12.10.2024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97B5AC-F58C-43BD-9BFF-5E0EE571551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5398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616965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60318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42B627F-C36E-43D4-9D8D-732942B77D3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7575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12.10.2024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youtube.com/watch?v=9Td2gFIYd3M&amp;t=153s" TargetMode="Externa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8.jpe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10.jpeg"/><Relationship Id="rId4" Type="http://schemas.openxmlformats.org/officeDocument/2006/relationships/image" Target="../media/image9.png"/><Relationship Id="rId9" Type="http://schemas.microsoft.com/office/2007/relationships/diagramDrawing" Target="../diagrams/drawing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206" y="222070"/>
            <a:ext cx="7354389" cy="2185214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ІІ-тоқсан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32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Қазақ тілі</a:t>
            </a:r>
          </a:p>
          <a:p>
            <a:pPr algn="ctr">
              <a:defRPr/>
            </a:pPr>
            <a:endParaRPr lang="kk-KZ" sz="3200" b="1" i="1" spc="28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79565" y="341620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766560" y="1677612"/>
            <a:ext cx="2377440" cy="47863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872084" y="327664"/>
            <a:ext cx="427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4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Кері байланыс</a:t>
            </a:r>
            <a:endParaRPr lang="ru-RU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Ортақ сөз «Су» - Сабақтың тақырыбы: Бір түбірден тараған сөздер (Түбірлес  сөздер). 95-98 бет Сабақ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194" y="1045029"/>
            <a:ext cx="8895805" cy="5316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Пин от пользователя USEFUL TIPS FOR ENGLISH TEACHE на доске каз.яз. |  Образова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486" y="425497"/>
            <a:ext cx="6505303" cy="55703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fs00.infourok.ru/images/doc/245/249833/img17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00B0F0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" name="TextBox 1"/>
          <p:cNvSpPr txBox="1"/>
          <p:nvPr/>
        </p:nvSpPr>
        <p:spPr>
          <a:xfrm>
            <a:off x="679268" y="313509"/>
            <a:ext cx="7354389" cy="64940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Бөлім: Уақыт </a:t>
            </a: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5-сабақ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spc="28" dirty="0" smtClean="0">
                <a:ln w="11430">
                  <a:solidFill>
                    <a:srgbClr val="0000FF"/>
                  </a:solidFill>
                </a:ln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Тақырыбы: “ Түбір сөз және туынды сөз”</a:t>
            </a: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2400" b="1" i="1" spc="28" dirty="0" smtClean="0">
              <a:ln w="11430">
                <a:solidFill>
                  <a:srgbClr val="0000FF"/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kk-KZ" sz="3200" b="1" i="1" spc="28" dirty="0">
              <a:ln w="11430"/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435874" y="498376"/>
            <a:ext cx="1771748" cy="18847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" descr="C:\Users\User\Pictures\59199196e97c915c0be0b5ac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7628709" y="1782115"/>
            <a:ext cx="1515291" cy="4786322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352697" y="3148148"/>
            <a:ext cx="786384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kk-KZ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- Негізгі түбірге жұрнақ жалғау арқылы туынды сөз жасауды үйренесің.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03120" y="2356060"/>
            <a:ext cx="496388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kk-KZ" sz="2400" b="1" i="1" u="sng" spc="28" dirty="0" smtClean="0">
              <a:ln w="11430">
                <a:solidFill>
                  <a:srgbClr val="0000FF"/>
                </a:solidFill>
              </a:ln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kk-KZ" sz="2400" b="1" i="1" u="sng" spc="28" dirty="0" smtClean="0">
                <a:ln w="11430">
                  <a:solidFill>
                    <a:srgbClr val="0000FF"/>
                  </a:solidFill>
                </a:ln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Бүгінгі сабақта үйренетінің:</a:t>
            </a:r>
          </a:p>
        </p:txBody>
      </p:sp>
    </p:spTree>
    <p:extLst>
      <p:ext uri="{BB962C8B-B14F-4D97-AF65-F5344CB8AC3E}">
        <p14:creationId xmlns:p14="http://schemas.microsoft.com/office/powerpoint/2010/main" val="2697962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92286" y="731521"/>
            <a:ext cx="53035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Жарқырап күн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ашылды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Айналаға нұр шашылды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Қайырлы күн!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Біз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көңілді баламыз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Қайырлы күн!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Сәлемдесіп аламыз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Мақсатымыз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білім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Міндетіміз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еңбектену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Еңбектену арқылы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“5 “-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қолды жеткізу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10" descr="Лето - Обровская СШ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9349" y="992778"/>
            <a:ext cx="3813828" cy="3735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02577" y="489408"/>
            <a:ext cx="1129093" cy="12011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195942" y="1743546"/>
            <a:ext cx="1502229" cy="306358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1423851" y="287383"/>
            <a:ext cx="64661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Қызығушылықты ояту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828800" y="1240972"/>
            <a:ext cx="6831874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Түбір сөз деген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не?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 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Қосымша деген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не,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түрін ата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 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Жұрнақ, жалғау деген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 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Туынды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сөз деген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· 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Туынды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сөз қалай жасалады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kk-KZ" sz="28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  <a:hlinkClick r:id="rId5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hlinkClick r:id="rId5"/>
              </a:rPr>
              <a:t>https://www.youtube.com/watch?v=9Td2gFIYd3M&amp;t=153s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28053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64612" y="170810"/>
            <a:ext cx="4400005" cy="58477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k-KZ" sz="3200" b="1" i="1" u="none" strike="noStrike" kern="1200" cap="none" spc="28" normalizeH="0" baseline="0" noProof="0" dirty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9981825" flipV="1">
            <a:off x="212788" y="196697"/>
            <a:ext cx="1911804" cy="20337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0" y="1824030"/>
            <a:ext cx="1977750" cy="4785775"/>
          </a:xfrm>
          <a:prstGeom prst="rect">
            <a:avLst/>
          </a:prstGeom>
        </p:spPr>
      </p:pic>
      <p:graphicFrame>
        <p:nvGraphicFramePr>
          <p:cNvPr id="11" name="Схема 10"/>
          <p:cNvGraphicFramePr/>
          <p:nvPr>
            <p:extLst>
              <p:ext uri="{D42A27DB-BD31-4B8C-83A1-F6EECF244321}">
                <p14:modId xmlns:p14="http://schemas.microsoft.com/office/powerpoint/2010/main" val="128375910"/>
              </p:ext>
            </p:extLst>
          </p:nvPr>
        </p:nvGraphicFramePr>
        <p:xfrm>
          <a:off x="3885840" y="3855511"/>
          <a:ext cx="2854036" cy="1219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783771" y="4062549"/>
            <a:ext cx="859536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Есіңде сақта!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Демек, балалар,  </a:t>
            </a:r>
            <a:r>
              <a:rPr kumimoji="0" lang="kk-KZ" sz="3200" b="1" i="0" u="sng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түбір сөзге жұрнақ жалғау арқылы жасалған сөзді туынды сөз дейді: татулық, достық, жазушы.</a:t>
            </a: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218" name="Picture 2" descr="Түбір және туынды сөздер - начальные классы, презентации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676704" y="248829"/>
            <a:ext cx="5513705" cy="365696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653143" y="209006"/>
            <a:ext cx="8490857" cy="6247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Оқулықпен жұмыс 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15-жаттығу. Мәтінді тыңда.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Атасы Бекжанның білуге деген құштарлығына ерекше ден қояды*. Ылғи жөн сілтеп отырады да, жиі пысықтайды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-Бекжан, сен кімнің баласысың?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Атамның баласымын.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Өзің кімсің?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Қазақпын.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Қайда тудың?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Алматы қаласында.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Сен қай тілде сөйлейсің?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Қазақ тілінде сөйлеймін.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Отаныңды білесің бе?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Білемін, менің Отаным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Қазақстан!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Ержеткенде Отаныңа қызмет етесің бе?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Барлық күш-жігерімді Отаныма арнаймын!..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Қ. Игілік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Мәтін арқылы Бекжанның өмірбаянын біле алдың ба?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•</a:t>
            </a: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Бекжанның өмірбаянын білу үшін сендер қандай сұрақ қояр едіңдер?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0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Өз өмірбаяныңды жаз.</a:t>
            </a:r>
            <a:endParaRPr kumimoji="0" lang="kk-KZ" sz="20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1005838" y="0"/>
            <a:ext cx="7746276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Өмірбаян дегеніміз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адамдардың өмірі туралы әңгіме. Өмірбаян адамның туған жылы, айы, күнінен басталады. Одан кейін тұрған мекенжайы, отбасында қанша адам тұратыны туралы баяндалады.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Өмірбаян құрылымын талдауда төмендегі қадамдар ескеріледі: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Өмірбаянның жеке адамның атынан жазылатыны;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Қай жақтан берілетіні;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3200" b="1" dirty="0" smtClean="0">
                <a:solidFill>
                  <a:srgbClr val="00206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kk-KZ" sz="32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Хронологиялық даталардың болуы.    </a:t>
            </a:r>
            <a:endParaRPr kumimoji="0" lang="kk-KZ" sz="32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85229" y="28828"/>
            <a:ext cx="1650224" cy="175546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flipH="1">
            <a:off x="308250" y="2072225"/>
            <a:ext cx="2043064" cy="4785775"/>
          </a:xfrm>
          <a:prstGeom prst="rect">
            <a:avLst/>
          </a:prstGeom>
        </p:spPr>
      </p:pic>
      <p:sp>
        <p:nvSpPr>
          <p:cNvPr id="12" name="Скругленный прямоугольник 11"/>
          <p:cNvSpPr/>
          <p:nvPr/>
        </p:nvSpPr>
        <p:spPr>
          <a:xfrm>
            <a:off x="2722429" y="457201"/>
            <a:ext cx="5167537" cy="103196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800" b="1" i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Өзіндік жұмыс</a:t>
            </a:r>
          </a:p>
          <a:p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2050186" y="1802673"/>
          <a:ext cx="5944281" cy="1962912"/>
        </p:xfrm>
        <a:graphic>
          <a:graphicData uri="http://schemas.openxmlformats.org/drawingml/2006/table">
            <a:tbl>
              <a:tblPr/>
              <a:tblGrid>
                <a:gridCol w="3082528"/>
                <a:gridCol w="2861753"/>
              </a:tblGrid>
              <a:tr h="43859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kern="50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r>
                        <a:rPr lang="kk-KZ" sz="2800" b="1" i="1" kern="50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үбір сөздер</a:t>
                      </a:r>
                      <a:endParaRPr lang="ru-RU" sz="2800" b="1" dirty="0">
                        <a:solidFill>
                          <a:srgbClr val="0000FF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i="1" kern="50" dirty="0">
                          <a:solidFill>
                            <a:srgbClr val="0000FF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Туынды сөздер</a:t>
                      </a:r>
                      <a:endParaRPr lang="ru-RU" sz="2800" b="1" dirty="0">
                        <a:solidFill>
                          <a:srgbClr val="0000FF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0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859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kern="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Егін</a:t>
                      </a:r>
                      <a:r>
                        <a:rPr lang="kk-KZ" sz="2800" b="1" kern="5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сүт, қазан, жастық, егінші, есеп, өнер, </a:t>
                      </a:r>
                      <a:r>
                        <a:rPr lang="kk-KZ" sz="2800" b="1" kern="5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kk-KZ" sz="2800" b="1" kern="50" dirty="0">
                          <a:solidFill>
                            <a:srgbClr val="00206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ойыншық, аспаз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698171" y="4110446"/>
          <a:ext cx="6858000" cy="1472184"/>
        </p:xfrm>
        <a:graphic>
          <a:graphicData uri="http://schemas.openxmlformats.org/drawingml/2006/table">
            <a:tbl>
              <a:tblPr/>
              <a:tblGrid>
                <a:gridCol w="3556356"/>
                <a:gridCol w="3301644"/>
              </a:tblGrid>
              <a:tr h="3446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i="1" kern="5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</a:t>
                      </a:r>
                      <a:r>
                        <a:rPr lang="kk-KZ" sz="2800" b="1" i="1" kern="5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үбір сөздер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i="1" kern="5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Туынды сөздер</a:t>
                      </a:r>
                      <a:endParaRPr lang="ru-RU" sz="2800" b="1" dirty="0">
                        <a:solidFill>
                          <a:srgbClr val="C0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258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Егін, сүт,</a:t>
                      </a:r>
                      <a:r>
                        <a:rPr lang="kk-KZ" sz="2800" b="1" baseline="0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қазан, есеп, өнер.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8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Жастық, егінші, ойыншық, аспаз.</a:t>
                      </a:r>
                      <a:endParaRPr lang="ru-RU" sz="2800" b="1" dirty="0">
                        <a:solidFill>
                          <a:srgbClr val="00206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1260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0495"/>
    </mc:Choice>
    <mc:Fallback xmlns="">
      <p:transition spd="slow" advTm="2049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0" y="-1"/>
            <a:ext cx="9144000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Тест тапсырмасын орындау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1.Туынды сөздерді көрсет.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а/жазушы, іскер,  оқушы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ә/қой,ата,тау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   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б/жыр,құлақ,көл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2.Жазушы сөзіндегі 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шы қандай қосымша?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а/ Жұрнақ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          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ә/Жалғау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            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б/Түбір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Таға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қандай сөз?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а/ біріккен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сөз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        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ә/туынды сөз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               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б/түбір сөз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4.-шы,-ші жұрнақтарымен туынды сөз жасаңдар: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а/жыр,күй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         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ә/тау,сән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                   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б/көңіл,тәрбие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5.Түбір сөздерді табыңдар: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а/жұмыс, жұмыстар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 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        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жұмыс,ән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   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б/жұмыс,жұмысшы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6.(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түбір+жұрнақ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сызбаға сәйкес сөзді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тап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а/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жаз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         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/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өнерпаз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        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б/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балаға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(түбір+жұрнақ+қосымша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сызбаға сәйкес сөзді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тап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а/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оқушылар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    </a:t>
            </a:r>
            <a:r>
              <a:rPr kumimoji="0" lang="ru-MD" sz="1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ә/аспаз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    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б/қала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67097" y="5316583"/>
            <a:ext cx="7419703" cy="100584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Жауабы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1/а  , 2/а, 3/б, 4/а,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5/ә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6/ә, 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7/</a:t>
            </a:r>
            <a:r>
              <a:rPr lang="ru-MD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endParaRPr lang="ru-RU" sz="2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728</TotalTime>
  <Words>385</Words>
  <Application>Microsoft Office PowerPoint</Application>
  <PresentationFormat>Экран (4:3)</PresentationFormat>
  <Paragraphs>106</Paragraphs>
  <Slides>11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Открытая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Huawei</cp:lastModifiedBy>
  <cp:revision>85</cp:revision>
  <dcterms:created xsi:type="dcterms:W3CDTF">2020-04-14T16:57:10Z</dcterms:created>
  <dcterms:modified xsi:type="dcterms:W3CDTF">2024-10-12T16:29:45Z</dcterms:modified>
</cp:coreProperties>
</file>