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6.xml" ContentType="application/inkml+xml"/>
  <Override PartName="/ppt/ink/ink7.xml" ContentType="application/inkml+xml"/>
  <Override PartName="/ppt/ink/ink8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5412D-C7D4-4902-AE40-62516053E00E}" v="909" dt="2020-11-15T10:05:04.151"/>
    <p1510:client id="{61B970AD-68EA-4DE8-9364-9019E1B8AA13}" v="503" dt="2020-11-15T09:15:09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lnaz Ibraeva" userId="S::1ibraeva.gulnaz@academia.kz::d4a5ddee-b823-41a3-adbb-36e67760e216" providerId="AD" clId="Web-{02A5412D-C7D4-4902-AE40-62516053E00E}"/>
    <pc:docChg chg="addSld delSld modSld">
      <pc:chgData name="Gulnaz Ibraeva" userId="S::1ibraeva.gulnaz@academia.kz::d4a5ddee-b823-41a3-adbb-36e67760e216" providerId="AD" clId="Web-{02A5412D-C7D4-4902-AE40-62516053E00E}" dt="2020-11-15T10:05:04.151" v="911" actId="20577"/>
      <pc:docMkLst>
        <pc:docMk/>
      </pc:docMkLst>
      <pc:sldChg chg="addSp modSp">
        <pc:chgData name="Gulnaz Ibraeva" userId="S::1ibraeva.gulnaz@academia.kz::d4a5ddee-b823-41a3-adbb-36e67760e216" providerId="AD" clId="Web-{02A5412D-C7D4-4902-AE40-62516053E00E}" dt="2020-11-15T09:19:51.453" v="42" actId="20577"/>
        <pc:sldMkLst>
          <pc:docMk/>
          <pc:sldMk cId="176500308" sldId="262"/>
        </pc:sldMkLst>
        <pc:spChg chg="add mod">
          <ac:chgData name="Gulnaz Ibraeva" userId="S::1ibraeva.gulnaz@academia.kz::d4a5ddee-b823-41a3-adbb-36e67760e216" providerId="AD" clId="Web-{02A5412D-C7D4-4902-AE40-62516053E00E}" dt="2020-11-15T09:19:51.453" v="42" actId="20577"/>
          <ac:spMkLst>
            <pc:docMk/>
            <pc:sldMk cId="176500308" sldId="262"/>
            <ac:spMk id="2" creationId="{153A9BFF-89D0-4734-B45F-E4341D9E62D8}"/>
          </ac:spMkLst>
        </pc:spChg>
        <pc:picChg chg="mod">
          <ac:chgData name="Gulnaz Ibraeva" userId="S::1ibraeva.gulnaz@academia.kz::d4a5ddee-b823-41a3-adbb-36e67760e216" providerId="AD" clId="Web-{02A5412D-C7D4-4902-AE40-62516053E00E}" dt="2020-11-15T09:19:29.828" v="39" actId="1076"/>
          <ac:picMkLst>
            <pc:docMk/>
            <pc:sldMk cId="176500308" sldId="262"/>
            <ac:picMk id="8" creationId="{E3990F2F-CB62-4029-80F4-47152768F1DA}"/>
          </ac:picMkLst>
        </pc:picChg>
      </pc:sldChg>
      <pc:sldChg chg="addSp delSp modSp add del replId">
        <pc:chgData name="Gulnaz Ibraeva" userId="S::1ibraeva.gulnaz@academia.kz::d4a5ddee-b823-41a3-adbb-36e67760e216" providerId="AD" clId="Web-{02A5412D-C7D4-4902-AE40-62516053E00E}" dt="2020-11-15T09:20:57.970" v="52"/>
        <pc:sldMkLst>
          <pc:docMk/>
          <pc:sldMk cId="72159884" sldId="263"/>
        </pc:sldMkLst>
        <pc:spChg chg="del">
          <ac:chgData name="Gulnaz Ibraeva" userId="S::1ibraeva.gulnaz@academia.kz::d4a5ddee-b823-41a3-adbb-36e67760e216" providerId="AD" clId="Web-{02A5412D-C7D4-4902-AE40-62516053E00E}" dt="2020-11-15T09:20:05.531" v="47"/>
          <ac:spMkLst>
            <pc:docMk/>
            <pc:sldMk cId="72159884" sldId="263"/>
            <ac:spMk id="2" creationId="{153A9BFF-89D0-4734-B45F-E4341D9E62D8}"/>
          </ac:spMkLst>
        </pc:spChg>
        <pc:spChg chg="add mod">
          <ac:chgData name="Gulnaz Ibraeva" userId="S::1ibraeva.gulnaz@academia.kz::d4a5ddee-b823-41a3-adbb-36e67760e216" providerId="AD" clId="Web-{02A5412D-C7D4-4902-AE40-62516053E00E}" dt="2020-11-15T09:20:38.407" v="50" actId="1076"/>
          <ac:spMkLst>
            <pc:docMk/>
            <pc:sldMk cId="72159884" sldId="263"/>
            <ac:spMk id="3" creationId="{CC58C2E4-9587-4AA5-90DD-62A8CC63F7B0}"/>
          </ac:spMkLst>
        </pc:spChg>
        <pc:picChg chg="del">
          <ac:chgData name="Gulnaz Ibraeva" userId="S::1ibraeva.gulnaz@academia.kz::d4a5ddee-b823-41a3-adbb-36e67760e216" providerId="AD" clId="Web-{02A5412D-C7D4-4902-AE40-62516053E00E}" dt="2020-11-15T09:20:02.031" v="46"/>
          <ac:picMkLst>
            <pc:docMk/>
            <pc:sldMk cId="72159884" sldId="263"/>
            <ac:picMk id="8" creationId="{E3990F2F-CB62-4029-80F4-47152768F1DA}"/>
          </ac:picMkLst>
        </pc:picChg>
      </pc:sldChg>
      <pc:sldChg chg="addSp delSp modSp add replId">
        <pc:chgData name="Gulnaz Ibraeva" userId="S::1ibraeva.gulnaz@academia.kz::d4a5ddee-b823-41a3-adbb-36e67760e216" providerId="AD" clId="Web-{02A5412D-C7D4-4902-AE40-62516053E00E}" dt="2020-11-15T09:24:20.396" v="136" actId="1076"/>
        <pc:sldMkLst>
          <pc:docMk/>
          <pc:sldMk cId="363621494" sldId="264"/>
        </pc:sldMkLst>
        <pc:spChg chg="del">
          <ac:chgData name="Gulnaz Ibraeva" userId="S::1ibraeva.gulnaz@academia.kz::d4a5ddee-b823-41a3-adbb-36e67760e216" providerId="AD" clId="Web-{02A5412D-C7D4-4902-AE40-62516053E00E}" dt="2020-11-15T09:21:05.033" v="53"/>
          <ac:spMkLst>
            <pc:docMk/>
            <pc:sldMk cId="363621494" sldId="264"/>
            <ac:spMk id="2" creationId="{00000000-0000-0000-0000-000000000000}"/>
          </ac:spMkLst>
        </pc:spChg>
        <pc:spChg chg="add mod">
          <ac:chgData name="Gulnaz Ibraeva" userId="S::1ibraeva.gulnaz@academia.kz::d4a5ddee-b823-41a3-adbb-36e67760e216" providerId="AD" clId="Web-{02A5412D-C7D4-4902-AE40-62516053E00E}" dt="2020-11-15T09:22:13.049" v="99" actId="1076"/>
          <ac:spMkLst>
            <pc:docMk/>
            <pc:sldMk cId="363621494" sldId="264"/>
            <ac:spMk id="4" creationId="{8E37B67C-0ACF-4DA8-963A-50056430E949}"/>
          </ac:spMkLst>
        </pc:spChg>
        <pc:spChg chg="add mod">
          <ac:chgData name="Gulnaz Ibraeva" userId="S::1ibraeva.gulnaz@academia.kz::d4a5ddee-b823-41a3-adbb-36e67760e216" providerId="AD" clId="Web-{02A5412D-C7D4-4902-AE40-62516053E00E}" dt="2020-11-15T09:24:14.474" v="133" actId="20577"/>
          <ac:spMkLst>
            <pc:docMk/>
            <pc:sldMk cId="363621494" sldId="264"/>
            <ac:spMk id="5" creationId="{D3BC1A59-BF82-4A82-BCD0-E11A946058E2}"/>
          </ac:spMkLst>
        </pc:spChg>
        <pc:spChg chg="add mod">
          <ac:chgData name="Gulnaz Ibraeva" userId="S::1ibraeva.gulnaz@academia.kz::d4a5ddee-b823-41a3-adbb-36e67760e216" providerId="AD" clId="Web-{02A5412D-C7D4-4902-AE40-62516053E00E}" dt="2020-11-15T09:24:20.396" v="136" actId="1076"/>
          <ac:spMkLst>
            <pc:docMk/>
            <pc:sldMk cId="363621494" sldId="264"/>
            <ac:spMk id="6" creationId="{7249B881-BD87-4A5E-B349-E8023A628724}"/>
          </ac:spMkLst>
        </pc:spChg>
      </pc:sldChg>
      <pc:sldChg chg="addSp delSp modSp add replId">
        <pc:chgData name="Gulnaz Ibraeva" userId="S::1ibraeva.gulnaz@academia.kz::d4a5ddee-b823-41a3-adbb-36e67760e216" providerId="AD" clId="Web-{02A5412D-C7D4-4902-AE40-62516053E00E}" dt="2020-11-15T09:32:52.891" v="302"/>
        <pc:sldMkLst>
          <pc:docMk/>
          <pc:sldMk cId="3109417308" sldId="265"/>
        </pc:sldMkLst>
        <pc:spChg chg="add mod">
          <ac:chgData name="Gulnaz Ibraeva" userId="S::1ibraeva.gulnaz@academia.kz::d4a5ddee-b823-41a3-adbb-36e67760e216" providerId="AD" clId="Web-{02A5412D-C7D4-4902-AE40-62516053E00E}" dt="2020-11-15T09:27:53.165" v="240" actId="20577"/>
          <ac:spMkLst>
            <pc:docMk/>
            <pc:sldMk cId="3109417308" sldId="265"/>
            <ac:spMk id="2" creationId="{0721C373-06CD-4B4D-83D9-7EB53C8BA153}"/>
          </ac:spMkLst>
        </pc:spChg>
        <pc:spChg chg="mod">
          <ac:chgData name="Gulnaz Ibraeva" userId="S::1ibraeva.gulnaz@academia.kz::d4a5ddee-b823-41a3-adbb-36e67760e216" providerId="AD" clId="Web-{02A5412D-C7D4-4902-AE40-62516053E00E}" dt="2020-11-15T09:24:34.505" v="159" actId="20577"/>
          <ac:spMkLst>
            <pc:docMk/>
            <pc:sldMk cId="3109417308" sldId="265"/>
            <ac:spMk id="4" creationId="{8E37B67C-0ACF-4DA8-963A-50056430E949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24:58.224" v="162"/>
          <ac:spMkLst>
            <pc:docMk/>
            <pc:sldMk cId="3109417308" sldId="265"/>
            <ac:spMk id="5" creationId="{D3BC1A59-BF82-4A82-BCD0-E11A946058E2}"/>
          </ac:spMkLst>
        </pc:spChg>
        <pc:spChg chg="mod">
          <ac:chgData name="Gulnaz Ibraeva" userId="S::1ibraeva.gulnaz@academia.kz::d4a5ddee-b823-41a3-adbb-36e67760e216" providerId="AD" clId="Web-{02A5412D-C7D4-4902-AE40-62516053E00E}" dt="2020-11-15T09:27:31.712" v="235"/>
          <ac:spMkLst>
            <pc:docMk/>
            <pc:sldMk cId="3109417308" sldId="265"/>
            <ac:spMk id="6" creationId="{7249B881-BD87-4A5E-B349-E8023A628724}"/>
          </ac:spMkLst>
        </pc:spChg>
        <pc:spChg chg="add mod">
          <ac:chgData name="Gulnaz Ibraeva" userId="S::1ibraeva.gulnaz@academia.kz::d4a5ddee-b823-41a3-adbb-36e67760e216" providerId="AD" clId="Web-{02A5412D-C7D4-4902-AE40-62516053E00E}" dt="2020-11-15T09:27:40.540" v="236"/>
          <ac:spMkLst>
            <pc:docMk/>
            <pc:sldMk cId="3109417308" sldId="265"/>
            <ac:spMk id="12" creationId="{BFD91B16-5722-4560-8BFE-FE46FB4707A6}"/>
          </ac:spMkLst>
        </pc:spChg>
        <pc:spChg chg="add mod">
          <ac:chgData name="Gulnaz Ibraeva" userId="S::1ibraeva.gulnaz@academia.kz::d4a5ddee-b823-41a3-adbb-36e67760e216" providerId="AD" clId="Web-{02A5412D-C7D4-4902-AE40-62516053E00E}" dt="2020-11-15T09:27:48.368" v="237" actId="20577"/>
          <ac:spMkLst>
            <pc:docMk/>
            <pc:sldMk cId="3109417308" sldId="265"/>
            <ac:spMk id="15" creationId="{F471AE39-3AF7-4F35-A9D8-17AD973DB150}"/>
          </ac:spMkLst>
        </pc:spChg>
        <pc:inkChg chg="add">
          <ac:chgData name="Gulnaz Ibraeva" userId="S::1ibraeva.gulnaz@academia.kz::d4a5ddee-b823-41a3-adbb-36e67760e216" providerId="AD" clId="Web-{02A5412D-C7D4-4902-AE40-62516053E00E}" dt="2020-11-15T09:32:35" v="298"/>
          <ac:inkMkLst>
            <pc:docMk/>
            <pc:sldMk cId="3109417308" sldId="265"/>
            <ac:inkMk id="7" creationId="{10D890B0-CE12-4E33-9555-BBD2CD6B11B9}"/>
          </ac:inkMkLst>
        </pc:inkChg>
        <pc:inkChg chg="add">
          <ac:chgData name="Gulnaz Ibraeva" userId="S::1ibraeva.gulnaz@academia.kz::d4a5ddee-b823-41a3-adbb-36e67760e216" providerId="AD" clId="Web-{02A5412D-C7D4-4902-AE40-62516053E00E}" dt="2020-11-15T09:32:39.515" v="299"/>
          <ac:inkMkLst>
            <pc:docMk/>
            <pc:sldMk cId="3109417308" sldId="265"/>
            <ac:inkMk id="8" creationId="{B36E2902-2860-40B6-A9C1-B2F1F1762EBE}"/>
          </ac:inkMkLst>
        </pc:inkChg>
        <pc:inkChg chg="add">
          <ac:chgData name="Gulnaz Ibraeva" userId="S::1ibraeva.gulnaz@academia.kz::d4a5ddee-b823-41a3-adbb-36e67760e216" providerId="AD" clId="Web-{02A5412D-C7D4-4902-AE40-62516053E00E}" dt="2020-11-15T09:32:43.609" v="300"/>
          <ac:inkMkLst>
            <pc:docMk/>
            <pc:sldMk cId="3109417308" sldId="265"/>
            <ac:inkMk id="9" creationId="{32FC6478-A893-40FF-AB89-B5D2EED2CA75}"/>
          </ac:inkMkLst>
        </pc:inkChg>
        <pc:inkChg chg="add">
          <ac:chgData name="Gulnaz Ibraeva" userId="S::1ibraeva.gulnaz@academia.kz::d4a5ddee-b823-41a3-adbb-36e67760e216" providerId="AD" clId="Web-{02A5412D-C7D4-4902-AE40-62516053E00E}" dt="2020-11-15T09:32:48.890" v="301"/>
          <ac:inkMkLst>
            <pc:docMk/>
            <pc:sldMk cId="3109417308" sldId="265"/>
            <ac:inkMk id="10" creationId="{5712A973-6712-4EB8-9FD0-26435B632099}"/>
          </ac:inkMkLst>
        </pc:inkChg>
        <pc:inkChg chg="add">
          <ac:chgData name="Gulnaz Ibraeva" userId="S::1ibraeva.gulnaz@academia.kz::d4a5ddee-b823-41a3-adbb-36e67760e216" providerId="AD" clId="Web-{02A5412D-C7D4-4902-AE40-62516053E00E}" dt="2020-11-15T09:32:52.891" v="302"/>
          <ac:inkMkLst>
            <pc:docMk/>
            <pc:sldMk cId="3109417308" sldId="265"/>
            <ac:inkMk id="11" creationId="{43AE5695-1A50-4C5C-90A8-3A2EC0988030}"/>
          </ac:inkMkLst>
        </pc:inkChg>
        <pc:cxnChg chg="add mod">
          <ac:chgData name="Gulnaz Ibraeva" userId="S::1ibraeva.gulnaz@academia.kz::d4a5ddee-b823-41a3-adbb-36e67760e216" providerId="AD" clId="Web-{02A5412D-C7D4-4902-AE40-62516053E00E}" dt="2020-11-15T09:28:41.136" v="247" actId="14100"/>
          <ac:cxnSpMkLst>
            <pc:docMk/>
            <pc:sldMk cId="3109417308" sldId="265"/>
            <ac:cxnSpMk id="3" creationId="{28CE0D7B-0E7A-4E2F-8827-887F7F6AAA1D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28:53.292" v="249" actId="1076"/>
          <ac:cxnSpMkLst>
            <pc:docMk/>
            <pc:sldMk cId="3109417308" sldId="265"/>
            <ac:cxnSpMk id="17" creationId="{C299C2D0-81FD-483F-B15E-6B296EB3DA68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29:13.027" v="252" actId="14100"/>
          <ac:cxnSpMkLst>
            <pc:docMk/>
            <pc:sldMk cId="3109417308" sldId="265"/>
            <ac:cxnSpMk id="18" creationId="{81839C29-A401-4CC8-AB53-C33DE1B267CA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29:23.621" v="254" actId="1076"/>
          <ac:cxnSpMkLst>
            <pc:docMk/>
            <pc:sldMk cId="3109417308" sldId="265"/>
            <ac:cxnSpMk id="19" creationId="{EF48E496-3330-4610-980F-260347B4C804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29:31.371" v="256" actId="1076"/>
          <ac:cxnSpMkLst>
            <pc:docMk/>
            <pc:sldMk cId="3109417308" sldId="265"/>
            <ac:cxnSpMk id="20" creationId="{50E7D66C-5340-4747-AAFA-C0756ACE2B49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29:39.059" v="258" actId="1076"/>
          <ac:cxnSpMkLst>
            <pc:docMk/>
            <pc:sldMk cId="3109417308" sldId="265"/>
            <ac:cxnSpMk id="21" creationId="{4B9EC1E2-688F-4766-BFA7-9CE0FE4DC013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29:51.668" v="261" actId="14100"/>
          <ac:cxnSpMkLst>
            <pc:docMk/>
            <pc:sldMk cId="3109417308" sldId="265"/>
            <ac:cxnSpMk id="22" creationId="{C4C90E75-C980-4AFB-A1DA-5025EF289288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0:02.403" v="263" actId="1076"/>
          <ac:cxnSpMkLst>
            <pc:docMk/>
            <pc:sldMk cId="3109417308" sldId="265"/>
            <ac:cxnSpMk id="23" creationId="{3430DA64-797F-4591-A972-CF2A20A07071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0:21.075" v="265" actId="1076"/>
          <ac:cxnSpMkLst>
            <pc:docMk/>
            <pc:sldMk cId="3109417308" sldId="265"/>
            <ac:cxnSpMk id="24" creationId="{0E7FE93A-736F-4708-AEE3-5CDFCA3705CF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0:26.357" v="267" actId="1076"/>
          <ac:cxnSpMkLst>
            <pc:docMk/>
            <pc:sldMk cId="3109417308" sldId="265"/>
            <ac:cxnSpMk id="25" creationId="{77EE31DC-8334-4868-9675-1674E5C59808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0:33.154" v="269" actId="1076"/>
          <ac:cxnSpMkLst>
            <pc:docMk/>
            <pc:sldMk cId="3109417308" sldId="265"/>
            <ac:cxnSpMk id="26" creationId="{BAC9650D-BB95-40ED-9095-4EDD245C058A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0:39.669" v="271" actId="1076"/>
          <ac:cxnSpMkLst>
            <pc:docMk/>
            <pc:sldMk cId="3109417308" sldId="265"/>
            <ac:cxnSpMk id="27" creationId="{19B630B5-56D6-426A-AD17-614697C4C4CF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0:52.076" v="273" actId="1076"/>
          <ac:cxnSpMkLst>
            <pc:docMk/>
            <pc:sldMk cId="3109417308" sldId="265"/>
            <ac:cxnSpMk id="28" creationId="{4D232181-E3A4-4CC3-9ECD-FE0100A18F35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0:57.904" v="275" actId="1076"/>
          <ac:cxnSpMkLst>
            <pc:docMk/>
            <pc:sldMk cId="3109417308" sldId="265"/>
            <ac:cxnSpMk id="29" creationId="{DDE9B2BA-B663-4AFC-A4FF-51A0C6AD5168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1:03.888" v="277" actId="1076"/>
          <ac:cxnSpMkLst>
            <pc:docMk/>
            <pc:sldMk cId="3109417308" sldId="265"/>
            <ac:cxnSpMk id="30" creationId="{01A75089-10F1-477B-957E-CED9026CA7DB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1:10.607" v="279" actId="1076"/>
          <ac:cxnSpMkLst>
            <pc:docMk/>
            <pc:sldMk cId="3109417308" sldId="265"/>
            <ac:cxnSpMk id="31" creationId="{CE879F3B-4337-4389-9426-DC2DE875FC05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1:21.451" v="281" actId="1076"/>
          <ac:cxnSpMkLst>
            <pc:docMk/>
            <pc:sldMk cId="3109417308" sldId="265"/>
            <ac:cxnSpMk id="32" creationId="{D1C869FF-0ED5-410A-83E4-BDB2106BFDBA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1:29.686" v="283" actId="1076"/>
          <ac:cxnSpMkLst>
            <pc:docMk/>
            <pc:sldMk cId="3109417308" sldId="265"/>
            <ac:cxnSpMk id="33" creationId="{3F0BE1BB-A3D3-4616-8DB2-12148F5515B8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1:33.998" v="285" actId="1076"/>
          <ac:cxnSpMkLst>
            <pc:docMk/>
            <pc:sldMk cId="3109417308" sldId="265"/>
            <ac:cxnSpMk id="34" creationId="{85AEC454-4665-42FD-9E23-472FB97855CE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1:39.795" v="287" actId="1076"/>
          <ac:cxnSpMkLst>
            <pc:docMk/>
            <pc:sldMk cId="3109417308" sldId="265"/>
            <ac:cxnSpMk id="35" creationId="{FD45ADB3-208A-4B1F-B529-F4A1E01D05D6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1:49.483" v="291" actId="1076"/>
          <ac:cxnSpMkLst>
            <pc:docMk/>
            <pc:sldMk cId="3109417308" sldId="265"/>
            <ac:cxnSpMk id="37" creationId="{3F5398CA-4829-4309-9680-32C23DA737F3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1:57.014" v="293" actId="1076"/>
          <ac:cxnSpMkLst>
            <pc:docMk/>
            <pc:sldMk cId="3109417308" sldId="265"/>
            <ac:cxnSpMk id="39" creationId="{AF1DF9F1-6799-45F8-8C35-608D600A9DEF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2:02.655" v="295" actId="1076"/>
          <ac:cxnSpMkLst>
            <pc:docMk/>
            <pc:sldMk cId="3109417308" sldId="265"/>
            <ac:cxnSpMk id="41" creationId="{E720B3A5-94CB-4DB6-B652-92610C5BDA34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32:11.312" v="297" actId="1076"/>
          <ac:cxnSpMkLst>
            <pc:docMk/>
            <pc:sldMk cId="3109417308" sldId="265"/>
            <ac:cxnSpMk id="43" creationId="{2861086A-A9FB-4F73-A03F-D8B214B1B6E9}"/>
          </ac:cxnSpMkLst>
        </pc:cxnChg>
      </pc:sldChg>
      <pc:sldChg chg="addSp delSp modSp add replId">
        <pc:chgData name="Gulnaz Ibraeva" userId="S::1ibraeva.gulnaz@academia.kz::d4a5ddee-b823-41a3-adbb-36e67760e216" providerId="AD" clId="Web-{02A5412D-C7D4-4902-AE40-62516053E00E}" dt="2020-11-15T09:42:16.339" v="390" actId="1076"/>
        <pc:sldMkLst>
          <pc:docMk/>
          <pc:sldMk cId="290171991" sldId="266"/>
        </pc:sldMkLst>
        <pc:spChg chg="del mod">
          <ac:chgData name="Gulnaz Ibraeva" userId="S::1ibraeva.gulnaz@academia.kz::d4a5ddee-b823-41a3-adbb-36e67760e216" providerId="AD" clId="Web-{02A5412D-C7D4-4902-AE40-62516053E00E}" dt="2020-11-15T09:33:46.267" v="312"/>
          <ac:spMkLst>
            <pc:docMk/>
            <pc:sldMk cId="290171991" sldId="266"/>
            <ac:spMk id="2" creationId="{0721C373-06CD-4B4D-83D9-7EB53C8BA153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33:38.626" v="308"/>
          <ac:spMkLst>
            <pc:docMk/>
            <pc:sldMk cId="290171991" sldId="266"/>
            <ac:spMk id="4" creationId="{8E37B67C-0ACF-4DA8-963A-50056430E949}"/>
          </ac:spMkLst>
        </pc:spChg>
        <pc:spChg chg="del mod">
          <ac:chgData name="Gulnaz Ibraeva" userId="S::1ibraeva.gulnaz@academia.kz::d4a5ddee-b823-41a3-adbb-36e67760e216" providerId="AD" clId="Web-{02A5412D-C7D4-4902-AE40-62516053E00E}" dt="2020-11-15T09:34:09.424" v="324"/>
          <ac:spMkLst>
            <pc:docMk/>
            <pc:sldMk cId="290171991" sldId="266"/>
            <ac:spMk id="6" creationId="{7249B881-BD87-4A5E-B349-E8023A628724}"/>
          </ac:spMkLst>
        </pc:spChg>
        <pc:spChg chg="del mod">
          <ac:chgData name="Gulnaz Ibraeva" userId="S::1ibraeva.gulnaz@academia.kz::d4a5ddee-b823-41a3-adbb-36e67760e216" providerId="AD" clId="Web-{02A5412D-C7D4-4902-AE40-62516053E00E}" dt="2020-11-15T09:33:56.736" v="316"/>
          <ac:spMkLst>
            <pc:docMk/>
            <pc:sldMk cId="290171991" sldId="266"/>
            <ac:spMk id="12" creationId="{BFD91B16-5722-4560-8BFE-FE46FB4707A6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33:48.220" v="313"/>
          <ac:spMkLst>
            <pc:docMk/>
            <pc:sldMk cId="290171991" sldId="266"/>
            <ac:spMk id="15" creationId="{F471AE39-3AF7-4F35-A9D8-17AD973DB150}"/>
          </ac:spMkLst>
        </pc:spChg>
        <pc:spChg chg="add del mod">
          <ac:chgData name="Gulnaz Ibraeva" userId="S::1ibraeva.gulnaz@academia.kz::d4a5ddee-b823-41a3-adbb-36e67760e216" providerId="AD" clId="Web-{02A5412D-C7D4-4902-AE40-62516053E00E}" dt="2020-11-15T09:33:41.876" v="309"/>
          <ac:spMkLst>
            <pc:docMk/>
            <pc:sldMk cId="290171991" sldId="266"/>
            <ac:spMk id="16" creationId="{74D4062A-9D9B-43C1-B47C-B6745CE2B3E4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41:37.886" v="387"/>
          <ac:spMkLst>
            <pc:docMk/>
            <pc:sldMk cId="290171991" sldId="266"/>
            <ac:spMk id="36" creationId="{D071C0CD-5EFD-45A1-AAFD-61C3D4A65188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41:37.886" v="387"/>
          <ac:spMkLst>
            <pc:docMk/>
            <pc:sldMk cId="290171991" sldId="266"/>
            <ac:spMk id="38" creationId="{8A03302C-20A2-4C4F-9760-E85AE1041385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41:37.886" v="387"/>
          <ac:spMkLst>
            <pc:docMk/>
            <pc:sldMk cId="290171991" sldId="266"/>
            <ac:spMk id="40" creationId="{D00F093B-0739-4429-B30D-D72924D08871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41:37.886" v="387"/>
          <ac:spMkLst>
            <pc:docMk/>
            <pc:sldMk cId="290171991" sldId="266"/>
            <ac:spMk id="42" creationId="{1BB92999-6A40-480A-8965-2F20DFB032B5}"/>
          </ac:spMkLst>
        </pc:spChg>
        <pc:spChg chg="add del mod">
          <ac:chgData name="Gulnaz Ibraeva" userId="S::1ibraeva.gulnaz@academia.kz::d4a5ddee-b823-41a3-adbb-36e67760e216" providerId="AD" clId="Web-{02A5412D-C7D4-4902-AE40-62516053E00E}" dt="2020-11-15T09:41:37.886" v="387"/>
          <ac:spMkLst>
            <pc:docMk/>
            <pc:sldMk cId="290171991" sldId="266"/>
            <ac:spMk id="45" creationId="{CDAA970A-0F0B-4EA4-8C60-B46CFD1B069A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2:07.589" v="389"/>
          <ac:spMkLst>
            <pc:docMk/>
            <pc:sldMk cId="290171991" sldId="266"/>
            <ac:spMk id="55" creationId="{1E94681D-2A4C-4A8D-B9B5-31D440D0328D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2:07.589" v="389"/>
          <ac:spMkLst>
            <pc:docMk/>
            <pc:sldMk cId="290171991" sldId="266"/>
            <ac:spMk id="57" creationId="{FB65ABA3-820C-4D75-9437-9EFA1ADFE134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2:07.589" v="389"/>
          <ac:spMkLst>
            <pc:docMk/>
            <pc:sldMk cId="290171991" sldId="266"/>
            <ac:spMk id="59" creationId="{036BF2FB-90D8-48DB-BD34-D040CDCFF208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2:07.589" v="389"/>
          <ac:spMkLst>
            <pc:docMk/>
            <pc:sldMk cId="290171991" sldId="266"/>
            <ac:spMk id="61" creationId="{B6EE7E08-B389-43E5-B019-1B0A8ACBBD93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2:07.589" v="389"/>
          <ac:spMkLst>
            <pc:docMk/>
            <pc:sldMk cId="290171991" sldId="266"/>
            <ac:spMk id="63" creationId="{E60D94A5-8A09-4BAB-8F7C-69BC34C54DDE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2:07.589" v="389"/>
          <ac:spMkLst>
            <pc:docMk/>
            <pc:sldMk cId="290171991" sldId="266"/>
            <ac:spMk id="65" creationId="{7A1AE32B-3A6E-4C5E-8FEB-73861B9A26B5}"/>
          </ac:spMkLst>
        </pc:spChg>
        <pc:graphicFrameChg chg="add mod modGraphic">
          <ac:chgData name="Gulnaz Ibraeva" userId="S::1ibraeva.gulnaz@academia.kz::d4a5ddee-b823-41a3-adbb-36e67760e216" providerId="AD" clId="Web-{02A5412D-C7D4-4902-AE40-62516053E00E}" dt="2020-11-15T09:42:16.339" v="390" actId="1076"/>
          <ac:graphicFrameMkLst>
            <pc:docMk/>
            <pc:sldMk cId="290171991" sldId="266"/>
            <ac:graphicFrameMk id="50" creationId="{149A0962-C3C2-42D8-B852-87A824853944}"/>
          </ac:graphicFrameMkLst>
        </pc:graphicFrameChg>
        <pc:picChg chg="add mod">
          <ac:chgData name="Gulnaz Ibraeva" userId="S::1ibraeva.gulnaz@academia.kz::d4a5ddee-b823-41a3-adbb-36e67760e216" providerId="AD" clId="Web-{02A5412D-C7D4-4902-AE40-62516053E00E}" dt="2020-11-15T09:42:07.589" v="389"/>
          <ac:picMkLst>
            <pc:docMk/>
            <pc:sldMk cId="290171991" sldId="266"/>
            <ac:picMk id="47" creationId="{B6253D7E-5DD0-452F-BCAC-1D34D7144140}"/>
          </ac:picMkLst>
        </pc:picChg>
        <pc:inkChg chg="add del">
          <ac:chgData name="Gulnaz Ibraeva" userId="S::1ibraeva.gulnaz@academia.kz::d4a5ddee-b823-41a3-adbb-36e67760e216" providerId="AD" clId="Web-{02A5412D-C7D4-4902-AE40-62516053E00E}" dt="2020-11-15T09:33:24.641" v="307"/>
          <ac:inkMkLst>
            <pc:docMk/>
            <pc:sldMk cId="290171991" sldId="266"/>
            <ac:inkMk id="5" creationId="{D7B64CA3-A1E0-4746-B170-B1D62137F921}"/>
          </ac:inkMkLst>
        </pc:inkChg>
        <pc:inkChg chg="del">
          <ac:chgData name="Gulnaz Ibraeva" userId="S::1ibraeva.gulnaz@academia.kz::d4a5ddee-b823-41a3-adbb-36e67760e216" providerId="AD" clId="Web-{02A5412D-C7D4-4902-AE40-62516053E00E}" dt="2020-11-15T09:34:11.143" v="326"/>
          <ac:inkMkLst>
            <pc:docMk/>
            <pc:sldMk cId="290171991" sldId="266"/>
            <ac:inkMk id="7" creationId="{10D890B0-CE12-4E33-9555-BBD2CD6B11B9}"/>
          </ac:inkMkLst>
        </pc:inkChg>
        <pc:inkChg chg="del">
          <ac:chgData name="Gulnaz Ibraeva" userId="S::1ibraeva.gulnaz@academia.kz::d4a5ddee-b823-41a3-adbb-36e67760e216" providerId="AD" clId="Web-{02A5412D-C7D4-4902-AE40-62516053E00E}" dt="2020-11-15T09:34:07.752" v="322"/>
          <ac:inkMkLst>
            <pc:docMk/>
            <pc:sldMk cId="290171991" sldId="266"/>
            <ac:inkMk id="8" creationId="{B36E2902-2860-40B6-A9C1-B2F1F1762EBE}"/>
          </ac:inkMkLst>
        </pc:inkChg>
        <pc:inkChg chg="del">
          <ac:chgData name="Gulnaz Ibraeva" userId="S::1ibraeva.gulnaz@academia.kz::d4a5ddee-b823-41a3-adbb-36e67760e216" providerId="AD" clId="Web-{02A5412D-C7D4-4902-AE40-62516053E00E}" dt="2020-11-15T09:34:08.596" v="323"/>
          <ac:inkMkLst>
            <pc:docMk/>
            <pc:sldMk cId="290171991" sldId="266"/>
            <ac:inkMk id="9" creationId="{32FC6478-A893-40FF-AB89-B5D2EED2CA75}"/>
          </ac:inkMkLst>
        </pc:inkChg>
        <pc:inkChg chg="del">
          <ac:chgData name="Gulnaz Ibraeva" userId="S::1ibraeva.gulnaz@academia.kz::d4a5ddee-b823-41a3-adbb-36e67760e216" providerId="AD" clId="Web-{02A5412D-C7D4-4902-AE40-62516053E00E}" dt="2020-11-15T09:34:12.689" v="328"/>
          <ac:inkMkLst>
            <pc:docMk/>
            <pc:sldMk cId="290171991" sldId="266"/>
            <ac:inkMk id="10" creationId="{5712A973-6712-4EB8-9FD0-26435B632099}"/>
          </ac:inkMkLst>
        </pc:inkChg>
        <pc:inkChg chg="del">
          <ac:chgData name="Gulnaz Ibraeva" userId="S::1ibraeva.gulnaz@academia.kz::d4a5ddee-b823-41a3-adbb-36e67760e216" providerId="AD" clId="Web-{02A5412D-C7D4-4902-AE40-62516053E00E}" dt="2020-11-15T09:34:14.736" v="331"/>
          <ac:inkMkLst>
            <pc:docMk/>
            <pc:sldMk cId="290171991" sldId="266"/>
            <ac:inkMk id="11" creationId="{43AE5695-1A50-4C5C-90A8-3A2EC0988030}"/>
          </ac:inkMkLst>
        </pc:inkChg>
        <pc:inkChg chg="add del">
          <ac:chgData name="Gulnaz Ibraeva" userId="S::1ibraeva.gulnaz@academia.kz::d4a5ddee-b823-41a3-adbb-36e67760e216" providerId="AD" clId="Web-{02A5412D-C7D4-4902-AE40-62516053E00E}" dt="2020-11-15T09:33:21.782" v="306"/>
          <ac:inkMkLst>
            <pc:docMk/>
            <pc:sldMk cId="290171991" sldId="266"/>
            <ac:inkMk id="13" creationId="{289BC94D-09C8-4A4E-8C02-FC43E7A404AA}"/>
          </ac:inkMkLst>
        </pc:inkChg>
        <pc:cxnChg chg="del">
          <ac:chgData name="Gulnaz Ibraeva" userId="S::1ibraeva.gulnaz@academia.kz::d4a5ddee-b823-41a3-adbb-36e67760e216" providerId="AD" clId="Web-{02A5412D-C7D4-4902-AE40-62516053E00E}" dt="2020-11-15T09:34:05.517" v="320"/>
          <ac:cxnSpMkLst>
            <pc:docMk/>
            <pc:sldMk cId="290171991" sldId="266"/>
            <ac:cxnSpMk id="3" creationId="{28CE0D7B-0E7A-4E2F-8827-887F7F6AAA1D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19.611" v="338"/>
          <ac:cxnSpMkLst>
            <pc:docMk/>
            <pc:sldMk cId="290171991" sldId="266"/>
            <ac:cxnSpMk id="17" creationId="{C299C2D0-81FD-483F-B15E-6B296EB3DA68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06.564" v="321"/>
          <ac:cxnSpMkLst>
            <pc:docMk/>
            <pc:sldMk cId="290171991" sldId="266"/>
            <ac:cxnSpMk id="18" creationId="{81839C29-A401-4CC8-AB53-C33DE1B267CA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22.049" v="340"/>
          <ac:cxnSpMkLst>
            <pc:docMk/>
            <pc:sldMk cId="290171991" sldId="266"/>
            <ac:cxnSpMk id="19" creationId="{EF48E496-3330-4610-980F-260347B4C804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13.408" v="329"/>
          <ac:cxnSpMkLst>
            <pc:docMk/>
            <pc:sldMk cId="290171991" sldId="266"/>
            <ac:cxnSpMk id="20" creationId="{50E7D66C-5340-4747-AAFA-C0756ACE2B49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24.768" v="344"/>
          <ac:cxnSpMkLst>
            <pc:docMk/>
            <pc:sldMk cId="290171991" sldId="266"/>
            <ac:cxnSpMk id="21" creationId="{4B9EC1E2-688F-4766-BFA7-9CE0FE4DC013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14.174" v="330"/>
          <ac:cxnSpMkLst>
            <pc:docMk/>
            <pc:sldMk cId="290171991" sldId="266"/>
            <ac:cxnSpMk id="22" creationId="{C4C90E75-C980-4AFB-A1DA-5025EF289288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27.580" v="347"/>
          <ac:cxnSpMkLst>
            <pc:docMk/>
            <pc:sldMk cId="290171991" sldId="266"/>
            <ac:cxnSpMk id="23" creationId="{3430DA64-797F-4591-A972-CF2A20A07071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19.033" v="337"/>
          <ac:cxnSpMkLst>
            <pc:docMk/>
            <pc:sldMk cId="290171991" sldId="266"/>
            <ac:cxnSpMk id="24" creationId="{0E7FE93A-736F-4708-AEE3-5CDFCA3705CF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10.299" v="325"/>
          <ac:cxnSpMkLst>
            <pc:docMk/>
            <pc:sldMk cId="290171991" sldId="266"/>
            <ac:cxnSpMk id="25" creationId="{77EE31DC-8334-4868-9675-1674E5C59808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23.908" v="343"/>
          <ac:cxnSpMkLst>
            <pc:docMk/>
            <pc:sldMk cId="290171991" sldId="266"/>
            <ac:cxnSpMk id="26" creationId="{BAC9650D-BB95-40ED-9095-4EDD245C058A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20.658" v="339"/>
          <ac:cxnSpMkLst>
            <pc:docMk/>
            <pc:sldMk cId="290171991" sldId="266"/>
            <ac:cxnSpMk id="27" creationId="{19B630B5-56D6-426A-AD17-614697C4C4CF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18.080" v="336"/>
          <ac:cxnSpMkLst>
            <pc:docMk/>
            <pc:sldMk cId="290171991" sldId="266"/>
            <ac:cxnSpMk id="28" creationId="{4D232181-E3A4-4CC3-9ECD-FE0100A18F35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11.830" v="327"/>
          <ac:cxnSpMkLst>
            <pc:docMk/>
            <pc:sldMk cId="290171991" sldId="266"/>
            <ac:cxnSpMk id="29" creationId="{DDE9B2BA-B663-4AFC-A4FF-51A0C6AD5168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23.783" v="342"/>
          <ac:cxnSpMkLst>
            <pc:docMk/>
            <pc:sldMk cId="290171991" sldId="266"/>
            <ac:cxnSpMk id="30" creationId="{01A75089-10F1-477B-957E-CED9026CA7DB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22.518" v="341"/>
          <ac:cxnSpMkLst>
            <pc:docMk/>
            <pc:sldMk cId="290171991" sldId="266"/>
            <ac:cxnSpMk id="31" creationId="{CE879F3B-4337-4389-9426-DC2DE875FC05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17.361" v="335"/>
          <ac:cxnSpMkLst>
            <pc:docMk/>
            <pc:sldMk cId="290171991" sldId="266"/>
            <ac:cxnSpMk id="32" creationId="{D1C869FF-0ED5-410A-83E4-BDB2106BFDBA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15.408" v="332"/>
          <ac:cxnSpMkLst>
            <pc:docMk/>
            <pc:sldMk cId="290171991" sldId="266"/>
            <ac:cxnSpMk id="33" creationId="{3F0BE1BB-A3D3-4616-8DB2-12148F5515B8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26.471" v="346"/>
          <ac:cxnSpMkLst>
            <pc:docMk/>
            <pc:sldMk cId="290171991" sldId="266"/>
            <ac:cxnSpMk id="34" creationId="{85AEC454-4665-42FD-9E23-472FB97855CE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25.393" v="345"/>
          <ac:cxnSpMkLst>
            <pc:docMk/>
            <pc:sldMk cId="290171991" sldId="266"/>
            <ac:cxnSpMk id="35" creationId="{FD45ADB3-208A-4B1F-B529-F4A1E01D05D6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16.580" v="334"/>
          <ac:cxnSpMkLst>
            <pc:docMk/>
            <pc:sldMk cId="290171991" sldId="266"/>
            <ac:cxnSpMk id="37" creationId="{3F5398CA-4829-4309-9680-32C23DA737F3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16.127" v="333"/>
          <ac:cxnSpMkLst>
            <pc:docMk/>
            <pc:sldMk cId="290171991" sldId="266"/>
            <ac:cxnSpMk id="39" creationId="{AF1DF9F1-6799-45F8-8C35-608D600A9DEF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29.518" v="349"/>
          <ac:cxnSpMkLst>
            <pc:docMk/>
            <pc:sldMk cId="290171991" sldId="266"/>
            <ac:cxnSpMk id="41" creationId="{E720B3A5-94CB-4DB6-B652-92610C5BDA34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34:28.330" v="348"/>
          <ac:cxnSpMkLst>
            <pc:docMk/>
            <pc:sldMk cId="290171991" sldId="266"/>
            <ac:cxnSpMk id="43" creationId="{2861086A-A9FB-4F73-A03F-D8B214B1B6E9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41:37.886" v="387"/>
          <ac:cxnSpMkLst>
            <pc:docMk/>
            <pc:sldMk cId="290171991" sldId="266"/>
            <ac:cxnSpMk id="44" creationId="{15573B87-7D61-460C-9ADA-EF63674E3A97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41:37.886" v="387"/>
          <ac:cxnSpMkLst>
            <pc:docMk/>
            <pc:sldMk cId="290171991" sldId="266"/>
            <ac:cxnSpMk id="46" creationId="{0AAF6B7C-985D-4351-9564-8DBDF5BB03EA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41:37.886" v="387"/>
          <ac:cxnSpMkLst>
            <pc:docMk/>
            <pc:sldMk cId="290171991" sldId="266"/>
            <ac:cxnSpMk id="48" creationId="{F88433F4-33AB-4CE1-9DE3-72A8403654F1}"/>
          </ac:cxnSpMkLst>
        </pc:cxnChg>
      </pc:sldChg>
      <pc:sldChg chg="add del replId">
        <pc:chgData name="Gulnaz Ibraeva" userId="S::1ibraeva.gulnaz@academia.kz::d4a5ddee-b823-41a3-adbb-36e67760e216" providerId="AD" clId="Web-{02A5412D-C7D4-4902-AE40-62516053E00E}" dt="2020-11-15T09:42:42.621" v="392"/>
        <pc:sldMkLst>
          <pc:docMk/>
          <pc:sldMk cId="728258340" sldId="267"/>
        </pc:sldMkLst>
      </pc:sldChg>
      <pc:sldChg chg="addSp delSp modSp add replId">
        <pc:chgData name="Gulnaz Ibraeva" userId="S::1ibraeva.gulnaz@academia.kz::d4a5ddee-b823-41a3-adbb-36e67760e216" providerId="AD" clId="Web-{02A5412D-C7D4-4902-AE40-62516053E00E}" dt="2020-11-15T09:49:04.332" v="457" actId="20577"/>
        <pc:sldMkLst>
          <pc:docMk/>
          <pc:sldMk cId="2013289205" sldId="267"/>
        </pc:sldMkLst>
        <pc:spChg chg="add mod">
          <ac:chgData name="Gulnaz Ibraeva" userId="S::1ibraeva.gulnaz@academia.kz::d4a5ddee-b823-41a3-adbb-36e67760e216" providerId="AD" clId="Web-{02A5412D-C7D4-4902-AE40-62516053E00E}" dt="2020-11-15T09:49:04.332" v="457" actId="20577"/>
          <ac:spMkLst>
            <pc:docMk/>
            <pc:sldMk cId="2013289205" sldId="267"/>
            <ac:spMk id="2" creationId="{8A59DD6D-9D3D-46E3-B6C5-36DE00A6672B}"/>
          </ac:spMkLst>
        </pc:spChg>
        <pc:spChg chg="mod">
          <ac:chgData name="Gulnaz Ibraeva" userId="S::1ibraeva.gulnaz@academia.kz::d4a5ddee-b823-41a3-adbb-36e67760e216" providerId="AD" clId="Web-{02A5412D-C7D4-4902-AE40-62516053E00E}" dt="2020-11-15T09:47:14.595" v="428" actId="20577"/>
          <ac:spMkLst>
            <pc:docMk/>
            <pc:sldMk cId="2013289205" sldId="267"/>
            <ac:spMk id="4" creationId="{8E37B67C-0ACF-4DA8-963A-50056430E949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45:31.046" v="399"/>
          <ac:spMkLst>
            <pc:docMk/>
            <pc:sldMk cId="2013289205" sldId="267"/>
            <ac:spMk id="5" creationId="{D3BC1A59-BF82-4A82-BCD0-E11A946058E2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45:44.609" v="403"/>
          <ac:spMkLst>
            <pc:docMk/>
            <pc:sldMk cId="2013289205" sldId="267"/>
            <ac:spMk id="6" creationId="{7249B881-BD87-4A5E-B349-E8023A628724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46:22.063" v="408"/>
          <ac:spMkLst>
            <pc:docMk/>
            <pc:sldMk cId="2013289205" sldId="267"/>
            <ac:spMk id="36" creationId="{D071C0CD-5EFD-45A1-AAFD-61C3D4A65188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46:22.063" v="408"/>
          <ac:spMkLst>
            <pc:docMk/>
            <pc:sldMk cId="2013289205" sldId="267"/>
            <ac:spMk id="38" creationId="{8A03302C-20A2-4C4F-9760-E85AE1041385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46:22.063" v="408"/>
          <ac:spMkLst>
            <pc:docMk/>
            <pc:sldMk cId="2013289205" sldId="267"/>
            <ac:spMk id="40" creationId="{D00F093B-0739-4429-B30D-D72924D08871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46:22.063" v="408"/>
          <ac:spMkLst>
            <pc:docMk/>
            <pc:sldMk cId="2013289205" sldId="267"/>
            <ac:spMk id="42" creationId="{1BB92999-6A40-480A-8965-2F20DFB032B5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6:22.063" v="408"/>
          <ac:spMkLst>
            <pc:docMk/>
            <pc:sldMk cId="2013289205" sldId="267"/>
            <ac:spMk id="53" creationId="{1E94681D-2A4C-4A8D-B9B5-31D440D0328D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6:22.063" v="408"/>
          <ac:spMkLst>
            <pc:docMk/>
            <pc:sldMk cId="2013289205" sldId="267"/>
            <ac:spMk id="55" creationId="{ACC34E14-7009-4770-92C3-8FA9DFFCC133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6:22.063" v="408"/>
          <ac:spMkLst>
            <pc:docMk/>
            <pc:sldMk cId="2013289205" sldId="267"/>
            <ac:spMk id="57" creationId="{B7F09AB8-ED40-4351-A581-146415B87E8B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6:22.063" v="408"/>
          <ac:spMkLst>
            <pc:docMk/>
            <pc:sldMk cId="2013289205" sldId="267"/>
            <ac:spMk id="59" creationId="{77B2BA5B-1894-4AF7-A31A-68B310384EB4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6:22.063" v="408"/>
          <ac:spMkLst>
            <pc:docMk/>
            <pc:sldMk cId="2013289205" sldId="267"/>
            <ac:spMk id="61" creationId="{3F8292AA-2164-4B18-AEBD-CC13F4CA6F02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6:22.063" v="408"/>
          <ac:spMkLst>
            <pc:docMk/>
            <pc:sldMk cId="2013289205" sldId="267"/>
            <ac:spMk id="63" creationId="{492E3DD6-EE3F-4714-B087-11DF4E1FBC37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6:22.063" v="408"/>
          <ac:spMkLst>
            <pc:docMk/>
            <pc:sldMk cId="2013289205" sldId="267"/>
            <ac:spMk id="65" creationId="{25B8B2C1-56D3-48CF-B950-1C2F68E19831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09:46:22.063" v="408"/>
          <ac:spMkLst>
            <pc:docMk/>
            <pc:sldMk cId="2013289205" sldId="267"/>
            <ac:spMk id="67" creationId="{4D37A8D7-D2CC-4162-895A-C3ECA645FB09}"/>
          </ac:spMkLst>
        </pc:spChg>
        <pc:picChg chg="add mod">
          <ac:chgData name="Gulnaz Ibraeva" userId="S::1ibraeva.gulnaz@academia.kz::d4a5ddee-b823-41a3-adbb-36e67760e216" providerId="AD" clId="Web-{02A5412D-C7D4-4902-AE40-62516053E00E}" dt="2020-11-15T09:46:22.063" v="408"/>
          <ac:picMkLst>
            <pc:docMk/>
            <pc:sldMk cId="2013289205" sldId="267"/>
            <ac:picMk id="3" creationId="{C38897C4-1E65-48F8-BDBC-7760A8E6612D}"/>
          </ac:picMkLst>
        </pc:picChg>
        <pc:picChg chg="add mod">
          <ac:chgData name="Gulnaz Ibraeva" userId="S::1ibraeva.gulnaz@academia.kz::d4a5ddee-b823-41a3-adbb-36e67760e216" providerId="AD" clId="Web-{02A5412D-C7D4-4902-AE40-62516053E00E}" dt="2020-11-15T09:46:22.063" v="408"/>
          <ac:picMkLst>
            <pc:docMk/>
            <pc:sldMk cId="2013289205" sldId="267"/>
            <ac:picMk id="7" creationId="{7B8CA49B-4695-41BE-9A71-CF6C403ED6A0}"/>
          </ac:picMkLst>
        </pc:picChg>
        <pc:cxnChg chg="del">
          <ac:chgData name="Gulnaz Ibraeva" userId="S::1ibraeva.gulnaz@academia.kz::d4a5ddee-b823-41a3-adbb-36e67760e216" providerId="AD" clId="Web-{02A5412D-C7D4-4902-AE40-62516053E00E}" dt="2020-11-15T09:46:22.063" v="408"/>
          <ac:cxnSpMkLst>
            <pc:docMk/>
            <pc:sldMk cId="2013289205" sldId="267"/>
            <ac:cxnSpMk id="44" creationId="{15573B87-7D61-460C-9ADA-EF63674E3A97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46:22.063" v="408"/>
          <ac:cxnSpMkLst>
            <pc:docMk/>
            <pc:sldMk cId="2013289205" sldId="267"/>
            <ac:cxnSpMk id="46" creationId="{0AAF6B7C-985D-4351-9564-8DBDF5BB03EA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09:46:22.063" v="408"/>
          <ac:cxnSpMkLst>
            <pc:docMk/>
            <pc:sldMk cId="2013289205" sldId="267"/>
            <ac:cxnSpMk id="48" creationId="{F88433F4-33AB-4CE1-9DE3-72A8403654F1}"/>
          </ac:cxnSpMkLst>
        </pc:cxnChg>
      </pc:sldChg>
      <pc:sldChg chg="add del replId">
        <pc:chgData name="Gulnaz Ibraeva" userId="S::1ibraeva.gulnaz@academia.kz::d4a5ddee-b823-41a3-adbb-36e67760e216" providerId="AD" clId="Web-{02A5412D-C7D4-4902-AE40-62516053E00E}" dt="2020-11-15T09:42:57.715" v="394"/>
        <pc:sldMkLst>
          <pc:docMk/>
          <pc:sldMk cId="3485086382" sldId="267"/>
        </pc:sldMkLst>
      </pc:sldChg>
      <pc:sldChg chg="addSp delSp modSp add replId">
        <pc:chgData name="Gulnaz Ibraeva" userId="S::1ibraeva.gulnaz@academia.kz::d4a5ddee-b823-41a3-adbb-36e67760e216" providerId="AD" clId="Web-{02A5412D-C7D4-4902-AE40-62516053E00E}" dt="2020-11-15T09:57:35.326" v="638" actId="14100"/>
        <pc:sldMkLst>
          <pc:docMk/>
          <pc:sldMk cId="749012024" sldId="268"/>
        </pc:sldMkLst>
        <pc:spChg chg="mod">
          <ac:chgData name="Gulnaz Ibraeva" userId="S::1ibraeva.gulnaz@academia.kz::d4a5ddee-b823-41a3-adbb-36e67760e216" providerId="AD" clId="Web-{02A5412D-C7D4-4902-AE40-62516053E00E}" dt="2020-11-15T09:51:00.521" v="577" actId="14100"/>
          <ac:spMkLst>
            <pc:docMk/>
            <pc:sldMk cId="749012024" sldId="268"/>
            <ac:spMk id="2" creationId="{8A59DD6D-9D3D-46E3-B6C5-36DE00A6672B}"/>
          </ac:spMkLst>
        </pc:spChg>
        <pc:spChg chg="mod">
          <ac:chgData name="Gulnaz Ibraeva" userId="S::1ibraeva.gulnaz@academia.kz::d4a5ddee-b823-41a3-adbb-36e67760e216" providerId="AD" clId="Web-{02A5412D-C7D4-4902-AE40-62516053E00E}" dt="2020-11-15T09:49:21.598" v="470" actId="20577"/>
          <ac:spMkLst>
            <pc:docMk/>
            <pc:sldMk cId="749012024" sldId="268"/>
            <ac:spMk id="4" creationId="{8E37B67C-0ACF-4DA8-963A-50056430E949}"/>
          </ac:spMkLst>
        </pc:spChg>
        <pc:spChg chg="add del mod">
          <ac:chgData name="Gulnaz Ibraeva" userId="S::1ibraeva.gulnaz@academia.kz::d4a5ddee-b823-41a3-adbb-36e67760e216" providerId="AD" clId="Web-{02A5412D-C7D4-4902-AE40-62516053E00E}" dt="2020-11-15T09:54:47.041" v="610"/>
          <ac:spMkLst>
            <pc:docMk/>
            <pc:sldMk cId="749012024" sldId="268"/>
            <ac:spMk id="11" creationId="{AF25533E-0BBB-4099-B31A-0F3E1C3BB787}"/>
          </ac:spMkLst>
        </pc:spChg>
        <pc:spChg chg="add mod">
          <ac:chgData name="Gulnaz Ibraeva" userId="S::1ibraeva.gulnaz@academia.kz::d4a5ddee-b823-41a3-adbb-36e67760e216" providerId="AD" clId="Web-{02A5412D-C7D4-4902-AE40-62516053E00E}" dt="2020-11-15T09:57:29.154" v="636" actId="1076"/>
          <ac:spMkLst>
            <pc:docMk/>
            <pc:sldMk cId="749012024" sldId="268"/>
            <ac:spMk id="12" creationId="{9619C845-F5B7-416C-9079-AD09A5EB674E}"/>
          </ac:spMkLst>
        </pc:spChg>
        <pc:spChg chg="add mod">
          <ac:chgData name="Gulnaz Ibraeva" userId="S::1ibraeva.gulnaz@academia.kz::d4a5ddee-b823-41a3-adbb-36e67760e216" providerId="AD" clId="Web-{02A5412D-C7D4-4902-AE40-62516053E00E}" dt="2020-11-15T09:57:31.466" v="637" actId="1076"/>
          <ac:spMkLst>
            <pc:docMk/>
            <pc:sldMk cId="749012024" sldId="268"/>
            <ac:spMk id="26" creationId="{94C6CF8F-21C5-4A74-98C1-DF8E309404AE}"/>
          </ac:spMkLst>
        </pc:spChg>
        <pc:spChg chg="add mod">
          <ac:chgData name="Gulnaz Ibraeva" userId="S::1ibraeva.gulnaz@academia.kz::d4a5ddee-b823-41a3-adbb-36e67760e216" providerId="AD" clId="Web-{02A5412D-C7D4-4902-AE40-62516053E00E}" dt="2020-11-15T09:57:35.326" v="638" actId="14100"/>
          <ac:spMkLst>
            <pc:docMk/>
            <pc:sldMk cId="749012024" sldId="268"/>
            <ac:spMk id="27" creationId="{A7A03D3B-9DE4-4DEE-B85C-91F346EB4637}"/>
          </ac:spMkLst>
        </pc:spChg>
        <pc:spChg chg="add mod">
          <ac:chgData name="Gulnaz Ibraeva" userId="S::1ibraeva.gulnaz@academia.kz::d4a5ddee-b823-41a3-adbb-36e67760e216" providerId="AD" clId="Web-{02A5412D-C7D4-4902-AE40-62516053E00E}" dt="2020-11-15T09:57:23.029" v="634" actId="1076"/>
          <ac:spMkLst>
            <pc:docMk/>
            <pc:sldMk cId="749012024" sldId="268"/>
            <ac:spMk id="28" creationId="{6E4E9B8D-B211-4EBD-AA4E-69EBAA209877}"/>
          </ac:spMkLst>
        </pc:spChg>
        <pc:spChg chg="add mod">
          <ac:chgData name="Gulnaz Ibraeva" userId="S::1ibraeva.gulnaz@academia.kz::d4a5ddee-b823-41a3-adbb-36e67760e216" providerId="AD" clId="Web-{02A5412D-C7D4-4902-AE40-62516053E00E}" dt="2020-11-15T09:57:25.185" v="635" actId="1076"/>
          <ac:spMkLst>
            <pc:docMk/>
            <pc:sldMk cId="749012024" sldId="268"/>
            <ac:spMk id="29" creationId="{C85FEBC7-E810-47B4-BA51-8827B944C82A}"/>
          </ac:spMkLst>
        </pc:spChg>
        <pc:picChg chg="mod">
          <ac:chgData name="Gulnaz Ibraeva" userId="S::1ibraeva.gulnaz@academia.kz::d4a5ddee-b823-41a3-adbb-36e67760e216" providerId="AD" clId="Web-{02A5412D-C7D4-4902-AE40-62516053E00E}" dt="2020-11-15T09:55:26.276" v="617" actId="1076"/>
          <ac:picMkLst>
            <pc:docMk/>
            <pc:sldMk cId="749012024" sldId="268"/>
            <ac:picMk id="7" creationId="{7B8CA49B-4695-41BE-9A71-CF6C403ED6A0}"/>
          </ac:picMkLst>
        </pc:picChg>
        <pc:inkChg chg="add">
          <ac:chgData name="Gulnaz Ibraeva" userId="S::1ibraeva.gulnaz@academia.kz::d4a5ddee-b823-41a3-adbb-36e67760e216" providerId="AD" clId="Web-{02A5412D-C7D4-4902-AE40-62516053E00E}" dt="2020-11-15T09:52:42.336" v="597"/>
          <ac:inkMkLst>
            <pc:docMk/>
            <pc:sldMk cId="749012024" sldId="268"/>
            <ac:inkMk id="6" creationId="{C5CE5C20-154D-477F-AB6D-3C2DD02EAE89}"/>
          </ac:inkMkLst>
        </pc:inkChg>
        <pc:inkChg chg="add">
          <ac:chgData name="Gulnaz Ibraeva" userId="S::1ibraeva.gulnaz@academia.kz::d4a5ddee-b823-41a3-adbb-36e67760e216" providerId="AD" clId="Web-{02A5412D-C7D4-4902-AE40-62516053E00E}" dt="2020-11-15T09:52:46.117" v="598"/>
          <ac:inkMkLst>
            <pc:docMk/>
            <pc:sldMk cId="749012024" sldId="268"/>
            <ac:inkMk id="8" creationId="{893A7CE6-9478-4E5B-AA7D-AC3340455AB6}"/>
          </ac:inkMkLst>
        </pc:inkChg>
        <pc:inkChg chg="add">
          <ac:chgData name="Gulnaz Ibraeva" userId="S::1ibraeva.gulnaz@academia.kz::d4a5ddee-b823-41a3-adbb-36e67760e216" providerId="AD" clId="Web-{02A5412D-C7D4-4902-AE40-62516053E00E}" dt="2020-11-15T09:52:51.117" v="599"/>
          <ac:inkMkLst>
            <pc:docMk/>
            <pc:sldMk cId="749012024" sldId="268"/>
            <ac:inkMk id="9" creationId="{0C12BC33-CBE0-4170-9E81-D675A02205FE}"/>
          </ac:inkMkLst>
        </pc:inkChg>
        <pc:inkChg chg="add del">
          <ac:chgData name="Gulnaz Ibraeva" userId="S::1ibraeva.gulnaz@academia.kz::d4a5ddee-b823-41a3-adbb-36e67760e216" providerId="AD" clId="Web-{02A5412D-C7D4-4902-AE40-62516053E00E}" dt="2020-11-15T09:53:28.009" v="601"/>
          <ac:inkMkLst>
            <pc:docMk/>
            <pc:sldMk cId="749012024" sldId="268"/>
            <ac:inkMk id="10" creationId="{91FD9E2A-EF04-443E-925E-1A83D46C4F1C}"/>
          </ac:inkMkLst>
        </pc:inkChg>
        <pc:cxnChg chg="add mod">
          <ac:chgData name="Gulnaz Ibraeva" userId="S::1ibraeva.gulnaz@academia.kz::d4a5ddee-b823-41a3-adbb-36e67760e216" providerId="AD" clId="Web-{02A5412D-C7D4-4902-AE40-62516053E00E}" dt="2020-11-15T09:51:28.631" v="582" actId="14100"/>
          <ac:cxnSpMkLst>
            <pc:docMk/>
            <pc:sldMk cId="749012024" sldId="268"/>
            <ac:cxnSpMk id="5" creationId="{9FAB1C1A-2ABF-4D86-8116-7CD7BC772E67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51:43.975" v="584" actId="1076"/>
          <ac:cxnSpMkLst>
            <pc:docMk/>
            <pc:sldMk cId="749012024" sldId="268"/>
            <ac:cxnSpMk id="15" creationId="{58DBA185-0F3B-4CAC-89DA-4ECC567343E2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51:48.679" v="586" actId="1076"/>
          <ac:cxnSpMkLst>
            <pc:docMk/>
            <pc:sldMk cId="749012024" sldId="268"/>
            <ac:cxnSpMk id="16" creationId="{5880E09E-0DD0-4166-8E94-C4EA9CE84B2B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52:11.773" v="593" actId="14100"/>
          <ac:cxnSpMkLst>
            <pc:docMk/>
            <pc:sldMk cId="749012024" sldId="268"/>
            <ac:cxnSpMk id="17" creationId="{8BA20994-B62B-4017-9311-FDDC8978E87C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52:18.445" v="594" actId="14100"/>
          <ac:cxnSpMkLst>
            <pc:docMk/>
            <pc:sldMk cId="749012024" sldId="268"/>
            <ac:cxnSpMk id="18" creationId="{531BDE4D-0C8B-487A-B4CD-C91E47922956}"/>
          </ac:cxnSpMkLst>
        </pc:cxnChg>
        <pc:cxnChg chg="add mod">
          <ac:chgData name="Gulnaz Ibraeva" userId="S::1ibraeva.gulnaz@academia.kz::d4a5ddee-b823-41a3-adbb-36e67760e216" providerId="AD" clId="Web-{02A5412D-C7D4-4902-AE40-62516053E00E}" dt="2020-11-15T09:52:28.554" v="596" actId="1076"/>
          <ac:cxnSpMkLst>
            <pc:docMk/>
            <pc:sldMk cId="749012024" sldId="268"/>
            <ac:cxnSpMk id="19" creationId="{1255DFD8-4450-4CD4-98AA-BCAE4C37ACC3}"/>
          </ac:cxnSpMkLst>
        </pc:cxnChg>
      </pc:sldChg>
      <pc:sldChg chg="addSp delSp modSp add replId">
        <pc:chgData name="Gulnaz Ibraeva" userId="S::1ibraeva.gulnaz@academia.kz::d4a5ddee-b823-41a3-adbb-36e67760e216" providerId="AD" clId="Web-{02A5412D-C7D4-4902-AE40-62516053E00E}" dt="2020-11-15T10:01:05.970" v="659" actId="1076"/>
        <pc:sldMkLst>
          <pc:docMk/>
          <pc:sldMk cId="2325119144" sldId="269"/>
        </pc:sldMkLst>
        <pc:spChg chg="del">
          <ac:chgData name="Gulnaz Ibraeva" userId="S::1ibraeva.gulnaz@academia.kz::d4a5ddee-b823-41a3-adbb-36e67760e216" providerId="AD" clId="Web-{02A5412D-C7D4-4902-AE40-62516053E00E}" dt="2020-11-15T09:59:01.140" v="647"/>
          <ac:spMkLst>
            <pc:docMk/>
            <pc:sldMk cId="2325119144" sldId="269"/>
            <ac:spMk id="55" creationId="{1E94681D-2A4C-4A8D-B9B5-31D440D0328D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59:01.140" v="647"/>
          <ac:spMkLst>
            <pc:docMk/>
            <pc:sldMk cId="2325119144" sldId="269"/>
            <ac:spMk id="57" creationId="{FB65ABA3-820C-4D75-9437-9EFA1ADFE134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59:01.140" v="647"/>
          <ac:spMkLst>
            <pc:docMk/>
            <pc:sldMk cId="2325119144" sldId="269"/>
            <ac:spMk id="59" creationId="{036BF2FB-90D8-48DB-BD34-D040CDCFF208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59:01.140" v="647"/>
          <ac:spMkLst>
            <pc:docMk/>
            <pc:sldMk cId="2325119144" sldId="269"/>
            <ac:spMk id="61" creationId="{B6EE7E08-B389-43E5-B019-1B0A8ACBBD93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59:01.140" v="647"/>
          <ac:spMkLst>
            <pc:docMk/>
            <pc:sldMk cId="2325119144" sldId="269"/>
            <ac:spMk id="63" creationId="{E60D94A5-8A09-4BAB-8F7C-69BC34C54DDE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09:59:01.140" v="647"/>
          <ac:spMkLst>
            <pc:docMk/>
            <pc:sldMk cId="2325119144" sldId="269"/>
            <ac:spMk id="65" creationId="{7A1AE32B-3A6E-4C5E-8FEB-73861B9A26B5}"/>
          </ac:spMkLst>
        </pc:spChg>
        <pc:spChg chg="add del">
          <ac:chgData name="Gulnaz Ibraeva" userId="S::1ibraeva.gulnaz@academia.kz::d4a5ddee-b823-41a3-adbb-36e67760e216" providerId="AD" clId="Web-{02A5412D-C7D4-4902-AE40-62516053E00E}" dt="2020-11-15T10:00:23.313" v="654"/>
          <ac:spMkLst>
            <pc:docMk/>
            <pc:sldMk cId="2325119144" sldId="269"/>
            <ac:spMk id="70" creationId="{1E94681D-2A4C-4A8D-B9B5-31D440D0328D}"/>
          </ac:spMkLst>
        </pc:spChg>
        <pc:spChg chg="add del">
          <ac:chgData name="Gulnaz Ibraeva" userId="S::1ibraeva.gulnaz@academia.kz::d4a5ddee-b823-41a3-adbb-36e67760e216" providerId="AD" clId="Web-{02A5412D-C7D4-4902-AE40-62516053E00E}" dt="2020-11-15T10:00:23.313" v="654"/>
          <ac:spMkLst>
            <pc:docMk/>
            <pc:sldMk cId="2325119144" sldId="269"/>
            <ac:spMk id="72" creationId="{FB65ABA3-820C-4D75-9437-9EFA1ADFE134}"/>
          </ac:spMkLst>
        </pc:spChg>
        <pc:spChg chg="add del">
          <ac:chgData name="Gulnaz Ibraeva" userId="S::1ibraeva.gulnaz@academia.kz::d4a5ddee-b823-41a3-adbb-36e67760e216" providerId="AD" clId="Web-{02A5412D-C7D4-4902-AE40-62516053E00E}" dt="2020-11-15T10:00:23.313" v="654"/>
          <ac:spMkLst>
            <pc:docMk/>
            <pc:sldMk cId="2325119144" sldId="269"/>
            <ac:spMk id="74" creationId="{036BF2FB-90D8-48DB-BD34-D040CDCFF208}"/>
          </ac:spMkLst>
        </pc:spChg>
        <pc:spChg chg="add del">
          <ac:chgData name="Gulnaz Ibraeva" userId="S::1ibraeva.gulnaz@academia.kz::d4a5ddee-b823-41a3-adbb-36e67760e216" providerId="AD" clId="Web-{02A5412D-C7D4-4902-AE40-62516053E00E}" dt="2020-11-15T10:00:23.313" v="654"/>
          <ac:spMkLst>
            <pc:docMk/>
            <pc:sldMk cId="2325119144" sldId="269"/>
            <ac:spMk id="76" creationId="{ED37D9BF-1581-4883-B799-C043F8FE97A4}"/>
          </ac:spMkLst>
        </pc:spChg>
        <pc:spChg chg="add del">
          <ac:chgData name="Gulnaz Ibraeva" userId="S::1ibraeva.gulnaz@academia.kz::d4a5ddee-b823-41a3-adbb-36e67760e216" providerId="AD" clId="Web-{02A5412D-C7D4-4902-AE40-62516053E00E}" dt="2020-11-15T10:00:23.313" v="654"/>
          <ac:spMkLst>
            <pc:docMk/>
            <pc:sldMk cId="2325119144" sldId="269"/>
            <ac:spMk id="78" creationId="{67814B78-5878-4DC7-8101-99D363DCFA2F}"/>
          </ac:spMkLst>
        </pc:spChg>
        <pc:spChg chg="add del">
          <ac:chgData name="Gulnaz Ibraeva" userId="S::1ibraeva.gulnaz@academia.kz::d4a5ddee-b823-41a3-adbb-36e67760e216" providerId="AD" clId="Web-{02A5412D-C7D4-4902-AE40-62516053E00E}" dt="2020-11-15T10:00:23.313" v="654"/>
          <ac:spMkLst>
            <pc:docMk/>
            <pc:sldMk cId="2325119144" sldId="269"/>
            <ac:spMk id="80" creationId="{CCD55733-8901-41FA-96F8-517B25ECD338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10:00:54.470" v="656"/>
          <ac:spMkLst>
            <pc:docMk/>
            <pc:sldMk cId="2325119144" sldId="269"/>
            <ac:spMk id="84" creationId="{1E94681D-2A4C-4A8D-B9B5-31D440D0328D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10:00:54.470" v="656"/>
          <ac:spMkLst>
            <pc:docMk/>
            <pc:sldMk cId="2325119144" sldId="269"/>
            <ac:spMk id="86" creationId="{FB65ABA3-820C-4D75-9437-9EFA1ADFE134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10:00:54.470" v="656"/>
          <ac:spMkLst>
            <pc:docMk/>
            <pc:sldMk cId="2325119144" sldId="269"/>
            <ac:spMk id="88" creationId="{036BF2FB-90D8-48DB-BD34-D040CDCFF208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10:00:54.470" v="656"/>
          <ac:spMkLst>
            <pc:docMk/>
            <pc:sldMk cId="2325119144" sldId="269"/>
            <ac:spMk id="90" creationId="{B6EE7E08-B389-43E5-B019-1B0A8ACBBD93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10:00:54.470" v="656"/>
          <ac:spMkLst>
            <pc:docMk/>
            <pc:sldMk cId="2325119144" sldId="269"/>
            <ac:spMk id="92" creationId="{E60D94A5-8A09-4BAB-8F7C-69BC34C54DDE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10:00:54.470" v="656"/>
          <ac:spMkLst>
            <pc:docMk/>
            <pc:sldMk cId="2325119144" sldId="269"/>
            <ac:spMk id="94" creationId="{7A1AE32B-3A6E-4C5E-8FEB-73861B9A26B5}"/>
          </ac:spMkLst>
        </pc:spChg>
        <pc:spChg chg="add del">
          <ac:chgData name="Gulnaz Ibraeva" userId="S::1ibraeva.gulnaz@academia.kz::d4a5ddee-b823-41a3-adbb-36e67760e216" providerId="AD" clId="Web-{02A5412D-C7D4-4902-AE40-62516053E00E}" dt="2020-11-15T10:00:54.470" v="656"/>
          <ac:spMkLst>
            <pc:docMk/>
            <pc:sldMk cId="2325119144" sldId="269"/>
            <ac:spMk id="133" creationId="{1E94681D-2A4C-4A8D-B9B5-31D440D0328D}"/>
          </ac:spMkLst>
        </pc:spChg>
        <pc:spChg chg="add del">
          <ac:chgData name="Gulnaz Ibraeva" userId="S::1ibraeva.gulnaz@academia.kz::d4a5ddee-b823-41a3-adbb-36e67760e216" providerId="AD" clId="Web-{02A5412D-C7D4-4902-AE40-62516053E00E}" dt="2020-11-15T10:00:54.470" v="656"/>
          <ac:spMkLst>
            <pc:docMk/>
            <pc:sldMk cId="2325119144" sldId="269"/>
            <ac:spMk id="135" creationId="{FB65ABA3-820C-4D75-9437-9EFA1ADFE134}"/>
          </ac:spMkLst>
        </pc:spChg>
        <pc:spChg chg="add del">
          <ac:chgData name="Gulnaz Ibraeva" userId="S::1ibraeva.gulnaz@academia.kz::d4a5ddee-b823-41a3-adbb-36e67760e216" providerId="AD" clId="Web-{02A5412D-C7D4-4902-AE40-62516053E00E}" dt="2020-11-15T10:00:54.470" v="656"/>
          <ac:spMkLst>
            <pc:docMk/>
            <pc:sldMk cId="2325119144" sldId="269"/>
            <ac:spMk id="137" creationId="{036BF2FB-90D8-48DB-BD34-D040CDCFF208}"/>
          </ac:spMkLst>
        </pc:spChg>
        <pc:spChg chg="add del">
          <ac:chgData name="Gulnaz Ibraeva" userId="S::1ibraeva.gulnaz@academia.kz::d4a5ddee-b823-41a3-adbb-36e67760e216" providerId="AD" clId="Web-{02A5412D-C7D4-4902-AE40-62516053E00E}" dt="2020-11-15T10:00:54.470" v="656"/>
          <ac:spMkLst>
            <pc:docMk/>
            <pc:sldMk cId="2325119144" sldId="269"/>
            <ac:spMk id="139" creationId="{11657BF2-BFFB-4FF0-9FE2-4D7F7A7C9D50}"/>
          </ac:spMkLst>
        </pc:spChg>
        <pc:spChg chg="add del">
          <ac:chgData name="Gulnaz Ibraeva" userId="S::1ibraeva.gulnaz@academia.kz::d4a5ddee-b823-41a3-adbb-36e67760e216" providerId="AD" clId="Web-{02A5412D-C7D4-4902-AE40-62516053E00E}" dt="2020-11-15T10:00:54.470" v="656"/>
          <ac:spMkLst>
            <pc:docMk/>
            <pc:sldMk cId="2325119144" sldId="269"/>
            <ac:spMk id="141" creationId="{25397171-E233-4F26-9A8C-29C436537DC4}"/>
          </ac:spMkLst>
        </pc:spChg>
        <pc:spChg chg="add del">
          <ac:chgData name="Gulnaz Ibraeva" userId="S::1ibraeva.gulnaz@academia.kz::d4a5ddee-b823-41a3-adbb-36e67760e216" providerId="AD" clId="Web-{02A5412D-C7D4-4902-AE40-62516053E00E}" dt="2020-11-15T10:00:54.470" v="656"/>
          <ac:spMkLst>
            <pc:docMk/>
            <pc:sldMk cId="2325119144" sldId="269"/>
            <ac:spMk id="143" creationId="{EA830B9C-C9EB-4D80-9552-AE9DE30758C9}"/>
          </ac:spMkLst>
        </pc:spChg>
        <pc:graphicFrameChg chg="mod ord modGraphic">
          <ac:chgData name="Gulnaz Ibraeva" userId="S::1ibraeva.gulnaz@academia.kz::d4a5ddee-b823-41a3-adbb-36e67760e216" providerId="AD" clId="Web-{02A5412D-C7D4-4902-AE40-62516053E00E}" dt="2020-11-15T10:01:05.970" v="659" actId="1076"/>
          <ac:graphicFrameMkLst>
            <pc:docMk/>
            <pc:sldMk cId="2325119144" sldId="269"/>
            <ac:graphicFrameMk id="50" creationId="{149A0962-C3C2-42D8-B852-87A824853944}"/>
          </ac:graphicFrameMkLst>
        </pc:graphicFrameChg>
        <pc:picChg chg="del mod">
          <ac:chgData name="Gulnaz Ibraeva" userId="S::1ibraeva.gulnaz@academia.kz::d4a5ddee-b823-41a3-adbb-36e67760e216" providerId="AD" clId="Web-{02A5412D-C7D4-4902-AE40-62516053E00E}" dt="2020-11-15T09:59:16.421" v="651"/>
          <ac:picMkLst>
            <pc:docMk/>
            <pc:sldMk cId="2325119144" sldId="269"/>
            <ac:picMk id="47" creationId="{B6253D7E-5DD0-452F-BCAC-1D34D7144140}"/>
          </ac:picMkLst>
        </pc:picChg>
        <pc:picChg chg="add mod">
          <ac:chgData name="Gulnaz Ibraeva" userId="S::1ibraeva.gulnaz@academia.kz::d4a5ddee-b823-41a3-adbb-36e67760e216" providerId="AD" clId="Web-{02A5412D-C7D4-4902-AE40-62516053E00E}" dt="2020-11-15T10:00:54.470" v="656"/>
          <ac:picMkLst>
            <pc:docMk/>
            <pc:sldMk cId="2325119144" sldId="269"/>
            <ac:picMk id="128" creationId="{EDC4F3D6-3C3E-421D-A3D8-05197EAF7D60}"/>
          </ac:picMkLst>
        </pc:picChg>
      </pc:sldChg>
      <pc:sldChg chg="addSp delSp modSp add mod replId setBg">
        <pc:chgData name="Gulnaz Ibraeva" userId="S::1ibraeva.gulnaz@academia.kz::d4a5ddee-b823-41a3-adbb-36e67760e216" providerId="AD" clId="Web-{02A5412D-C7D4-4902-AE40-62516053E00E}" dt="2020-11-15T10:05:02.391" v="909" actId="20577"/>
        <pc:sldMkLst>
          <pc:docMk/>
          <pc:sldMk cId="682311903" sldId="270"/>
        </pc:sldMkLst>
        <pc:spChg chg="add del mod">
          <ac:chgData name="Gulnaz Ibraeva" userId="S::1ibraeva.gulnaz@academia.kz::d4a5ddee-b823-41a3-adbb-36e67760e216" providerId="AD" clId="Web-{02A5412D-C7D4-4902-AE40-62516053E00E}" dt="2020-11-15T10:02:00.811" v="664"/>
          <ac:spMkLst>
            <pc:docMk/>
            <pc:sldMk cId="682311903" sldId="270"/>
            <ac:spMk id="3" creationId="{53853CB3-0FDC-49D8-8A65-002CC97886B1}"/>
          </ac:spMkLst>
        </pc:spChg>
        <pc:spChg chg="del mod">
          <ac:chgData name="Gulnaz Ibraeva" userId="S::1ibraeva.gulnaz@academia.kz::d4a5ddee-b823-41a3-adbb-36e67760e216" providerId="AD" clId="Web-{02A5412D-C7D4-4902-AE40-62516053E00E}" dt="2020-11-15T10:01:45.472" v="663"/>
          <ac:spMkLst>
            <pc:docMk/>
            <pc:sldMk cId="682311903" sldId="270"/>
            <ac:spMk id="4" creationId="{8E37B67C-0ACF-4DA8-963A-50056430E949}"/>
          </ac:spMkLst>
        </pc:spChg>
        <pc:spChg chg="mod ord">
          <ac:chgData name="Gulnaz Ibraeva" userId="S::1ibraeva.gulnaz@academia.kz::d4a5ddee-b823-41a3-adbb-36e67760e216" providerId="AD" clId="Web-{02A5412D-C7D4-4902-AE40-62516053E00E}" dt="2020-11-15T10:03:06.349" v="695"/>
          <ac:spMkLst>
            <pc:docMk/>
            <pc:sldMk cId="682311903" sldId="270"/>
            <ac:spMk id="5" creationId="{D3BC1A59-BF82-4A82-BCD0-E11A946058E2}"/>
          </ac:spMkLst>
        </pc:spChg>
        <pc:spChg chg="del mod">
          <ac:chgData name="Gulnaz Ibraeva" userId="S::1ibraeva.gulnaz@academia.kz::d4a5ddee-b823-41a3-adbb-36e67760e216" providerId="AD" clId="Web-{02A5412D-C7D4-4902-AE40-62516053E00E}" dt="2020-11-15T10:02:05.344" v="672"/>
          <ac:spMkLst>
            <pc:docMk/>
            <pc:sldMk cId="682311903" sldId="270"/>
            <ac:spMk id="6" creationId="{7249B881-BD87-4A5E-B349-E8023A628724}"/>
          </ac:spMkLst>
        </pc:spChg>
        <pc:spChg chg="add mod">
          <ac:chgData name="Gulnaz Ibraeva" userId="S::1ibraeva.gulnaz@academia.kz::d4a5ddee-b823-41a3-adbb-36e67760e216" providerId="AD" clId="Web-{02A5412D-C7D4-4902-AE40-62516053E00E}" dt="2020-11-15T10:05:02.391" v="909" actId="20577"/>
          <ac:spMkLst>
            <pc:docMk/>
            <pc:sldMk cId="682311903" sldId="270"/>
            <ac:spMk id="14" creationId="{9CD9C5E3-CB93-4EEC-B1B1-F02346C26FC3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10:03:06.349" v="695"/>
          <ac:spMkLst>
            <pc:docMk/>
            <pc:sldMk cId="682311903" sldId="270"/>
            <ac:spMk id="36" creationId="{D071C0CD-5EFD-45A1-AAFD-61C3D4A65188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10:03:06.349" v="695"/>
          <ac:spMkLst>
            <pc:docMk/>
            <pc:sldMk cId="682311903" sldId="270"/>
            <ac:spMk id="38" creationId="{8A03302C-20A2-4C4F-9760-E85AE1041385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10:03:06.349" v="695"/>
          <ac:spMkLst>
            <pc:docMk/>
            <pc:sldMk cId="682311903" sldId="270"/>
            <ac:spMk id="40" creationId="{D00F093B-0739-4429-B30D-D72924D08871}"/>
          </ac:spMkLst>
        </pc:spChg>
        <pc:spChg chg="del">
          <ac:chgData name="Gulnaz Ibraeva" userId="S::1ibraeva.gulnaz@academia.kz::d4a5ddee-b823-41a3-adbb-36e67760e216" providerId="AD" clId="Web-{02A5412D-C7D4-4902-AE40-62516053E00E}" dt="2020-11-15T10:03:06.349" v="695"/>
          <ac:spMkLst>
            <pc:docMk/>
            <pc:sldMk cId="682311903" sldId="270"/>
            <ac:spMk id="42" creationId="{1BB92999-6A40-480A-8965-2F20DFB032B5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10:03:06.349" v="695"/>
          <ac:spMkLst>
            <pc:docMk/>
            <pc:sldMk cId="682311903" sldId="270"/>
            <ac:spMk id="53" creationId="{B645BD8A-B13F-463A-9101-4FB883F064BD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10:03:06.349" v="695"/>
          <ac:spMkLst>
            <pc:docMk/>
            <pc:sldMk cId="682311903" sldId="270"/>
            <ac:spMk id="55" creationId="{94003B42-F17E-473C-9366-9369C047115C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10:03:06.349" v="695"/>
          <ac:spMkLst>
            <pc:docMk/>
            <pc:sldMk cId="682311903" sldId="270"/>
            <ac:spMk id="57" creationId="{149DDF01-2EFB-49D0-864E-0CE29F33A69F}"/>
          </ac:spMkLst>
        </pc:spChg>
        <pc:spChg chg="add">
          <ac:chgData name="Gulnaz Ibraeva" userId="S::1ibraeva.gulnaz@academia.kz::d4a5ddee-b823-41a3-adbb-36e67760e216" providerId="AD" clId="Web-{02A5412D-C7D4-4902-AE40-62516053E00E}" dt="2020-11-15T10:03:06.349" v="695"/>
          <ac:spMkLst>
            <pc:docMk/>
            <pc:sldMk cId="682311903" sldId="270"/>
            <ac:spMk id="59" creationId="{8EEA5BB7-5B71-4B52-AD7F-3BA82A6177F2}"/>
          </ac:spMkLst>
        </pc:spChg>
        <pc:cxnChg chg="del">
          <ac:chgData name="Gulnaz Ibraeva" userId="S::1ibraeva.gulnaz@academia.kz::d4a5ddee-b823-41a3-adbb-36e67760e216" providerId="AD" clId="Web-{02A5412D-C7D4-4902-AE40-62516053E00E}" dt="2020-11-15T10:03:06.349" v="695"/>
          <ac:cxnSpMkLst>
            <pc:docMk/>
            <pc:sldMk cId="682311903" sldId="270"/>
            <ac:cxnSpMk id="44" creationId="{15573B87-7D61-460C-9ADA-EF63674E3A97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10:03:06.349" v="695"/>
          <ac:cxnSpMkLst>
            <pc:docMk/>
            <pc:sldMk cId="682311903" sldId="270"/>
            <ac:cxnSpMk id="46" creationId="{0AAF6B7C-985D-4351-9564-8DBDF5BB03EA}"/>
          </ac:cxnSpMkLst>
        </pc:cxnChg>
        <pc:cxnChg chg="del">
          <ac:chgData name="Gulnaz Ibraeva" userId="S::1ibraeva.gulnaz@academia.kz::d4a5ddee-b823-41a3-adbb-36e67760e216" providerId="AD" clId="Web-{02A5412D-C7D4-4902-AE40-62516053E00E}" dt="2020-11-15T10:03:06.349" v="695"/>
          <ac:cxnSpMkLst>
            <pc:docMk/>
            <pc:sldMk cId="682311903" sldId="270"/>
            <ac:cxnSpMk id="48" creationId="{F88433F4-33AB-4CE1-9DE3-72A8403654F1}"/>
          </ac:cxnSpMkLst>
        </pc:cxnChg>
        <pc:cxnChg chg="add">
          <ac:chgData name="Gulnaz Ibraeva" userId="S::1ibraeva.gulnaz@academia.kz::d4a5ddee-b823-41a3-adbb-36e67760e216" providerId="AD" clId="Web-{02A5412D-C7D4-4902-AE40-62516053E00E}" dt="2020-11-15T10:03:06.349" v="695"/>
          <ac:cxnSpMkLst>
            <pc:docMk/>
            <pc:sldMk cId="682311903" sldId="270"/>
            <ac:cxnSpMk id="61" creationId="{2A1BDD5A-B952-463D-8BF6-F89EC6F21CAA}"/>
          </ac:cxnSpMkLst>
        </pc:cxnChg>
        <pc:cxnChg chg="add">
          <ac:chgData name="Gulnaz Ibraeva" userId="S::1ibraeva.gulnaz@academia.kz::d4a5ddee-b823-41a3-adbb-36e67760e216" providerId="AD" clId="Web-{02A5412D-C7D4-4902-AE40-62516053E00E}" dt="2020-11-15T10:03:06.349" v="695"/>
          <ac:cxnSpMkLst>
            <pc:docMk/>
            <pc:sldMk cId="682311903" sldId="270"/>
            <ac:cxnSpMk id="63" creationId="{A2C2EF86-4721-4AC5-AC3A-5343FE12BA8C}"/>
          </ac:cxnSpMkLst>
        </pc:cxnChg>
        <pc:cxnChg chg="add">
          <ac:chgData name="Gulnaz Ibraeva" userId="S::1ibraeva.gulnaz@academia.kz::d4a5ddee-b823-41a3-adbb-36e67760e216" providerId="AD" clId="Web-{02A5412D-C7D4-4902-AE40-62516053E00E}" dt="2020-11-15T10:03:06.349" v="695"/>
          <ac:cxnSpMkLst>
            <pc:docMk/>
            <pc:sldMk cId="682311903" sldId="270"/>
            <ac:cxnSpMk id="65" creationId="{F42A6C7C-49DA-4D7E-9647-1696C74DF81F}"/>
          </ac:cxnSpMkLst>
        </pc:cxnChg>
      </pc:sldChg>
    </pc:docChg>
  </pc:docChgLst>
  <pc:docChgLst>
    <pc:chgData name="Gulnaz Ibraeva" userId="S::1ibraeva.gulnaz@academia.kz::d4a5ddee-b823-41a3-adbb-36e67760e216" providerId="AD" clId="Web-{61B970AD-68EA-4DE8-9364-9019E1B8AA13}"/>
    <pc:docChg chg="addSld delSld modSld addMainMaster delMainMaster">
      <pc:chgData name="Gulnaz Ibraeva" userId="S::1ibraeva.gulnaz@academia.kz::d4a5ddee-b823-41a3-adbb-36e67760e216" providerId="AD" clId="Web-{61B970AD-68EA-4DE8-9364-9019E1B8AA13}" dt="2020-11-15T09:15:09.071" v="504"/>
      <pc:docMkLst>
        <pc:docMk/>
      </pc:docMkLst>
      <pc:sldChg chg="addSp modSp del mod setBg modClrScheme chgLayout">
        <pc:chgData name="Gulnaz Ibraeva" userId="S::1ibraeva.gulnaz@academia.kz::d4a5ddee-b823-41a3-adbb-36e67760e216" providerId="AD" clId="Web-{61B970AD-68EA-4DE8-9364-9019E1B8AA13}" dt="2020-11-15T08:52:19.517" v="3"/>
        <pc:sldMkLst>
          <pc:docMk/>
          <pc:sldMk cId="1351651579" sldId="256"/>
        </pc:sldMkLst>
        <pc:spChg chg="mod">
          <ac:chgData name="Gulnaz Ibraeva" userId="S::1ibraeva.gulnaz@academia.kz::d4a5ddee-b823-41a3-adbb-36e67760e216" providerId="AD" clId="Web-{61B970AD-68EA-4DE8-9364-9019E1B8AA13}" dt="2020-11-15T08:51:54.845" v="0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61B970AD-68EA-4DE8-9364-9019E1B8AA13}" dt="2020-11-15T08:51:54.845" v="0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8:51:54.845" v="0"/>
          <ac:spMkLst>
            <pc:docMk/>
            <pc:sldMk cId="1351651579" sldId="256"/>
            <ac:spMk id="8" creationId="{B66F8A2C-B8CF-4B20-9A73-2ADCF6302755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8:51:54.845" v="0"/>
          <ac:spMkLst>
            <pc:docMk/>
            <pc:sldMk cId="1351651579" sldId="256"/>
            <ac:spMk id="10" creationId="{B5DD78E9-DE0D-47AF-A0DB-F475221E3DC7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8:51:54.845" v="0"/>
          <ac:spMkLst>
            <pc:docMk/>
            <pc:sldMk cId="1351651579" sldId="256"/>
            <ac:spMk id="12" creationId="{A118D329-2010-4A15-B57C-429FFAE35B11}"/>
          </ac:spMkLst>
        </pc:spChg>
        <pc:cxnChg chg="add">
          <ac:chgData name="Gulnaz Ibraeva" userId="S::1ibraeva.gulnaz@academia.kz::d4a5ddee-b823-41a3-adbb-36e67760e216" providerId="AD" clId="Web-{61B970AD-68EA-4DE8-9364-9019E1B8AA13}" dt="2020-11-15T08:51:54.845" v="0"/>
          <ac:cxnSpMkLst>
            <pc:docMk/>
            <pc:sldMk cId="1351651579" sldId="256"/>
            <ac:cxnSpMk id="14" creationId="{994262BC-EE98-4BD6-82DB-4955E8DCC290}"/>
          </ac:cxnSpMkLst>
        </pc:cxnChg>
      </pc:sldChg>
      <pc:sldChg chg="addSp delSp modSp add del mod replId setBg">
        <pc:chgData name="Gulnaz Ibraeva" userId="S::1ibraeva.gulnaz@academia.kz::d4a5ddee-b823-41a3-adbb-36e67760e216" providerId="AD" clId="Web-{61B970AD-68EA-4DE8-9364-9019E1B8AA13}" dt="2020-11-15T08:56:56.494" v="77"/>
        <pc:sldMkLst>
          <pc:docMk/>
          <pc:sldMk cId="2215209155" sldId="257"/>
        </pc:sldMkLst>
        <pc:spChg chg="mod">
          <ac:chgData name="Gulnaz Ibraeva" userId="S::1ibraeva.gulnaz@academia.kz::d4a5ddee-b823-41a3-adbb-36e67760e216" providerId="AD" clId="Web-{61B970AD-68EA-4DE8-9364-9019E1B8AA13}" dt="2020-11-15T08:56:29.759" v="72" actId="20577"/>
          <ac:spMkLst>
            <pc:docMk/>
            <pc:sldMk cId="2215209155" sldId="257"/>
            <ac:spMk id="2" creationId="{00000000-0000-0000-0000-000000000000}"/>
          </ac:spMkLst>
        </pc:spChg>
        <pc:spChg chg="del mod">
          <ac:chgData name="Gulnaz Ibraeva" userId="S::1ibraeva.gulnaz@academia.kz::d4a5ddee-b823-41a3-adbb-36e67760e216" providerId="AD" clId="Web-{61B970AD-68EA-4DE8-9364-9019E1B8AA13}" dt="2020-11-15T08:53:15.441" v="37"/>
          <ac:spMkLst>
            <pc:docMk/>
            <pc:sldMk cId="2215209155" sldId="257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8:52:13.142" v="2"/>
          <ac:spMkLst>
            <pc:docMk/>
            <pc:sldMk cId="2215209155" sldId="257"/>
            <ac:spMk id="8" creationId="{B66F8A2C-B8CF-4B20-9A73-2ADCF6302755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8:52:13.142" v="2"/>
          <ac:spMkLst>
            <pc:docMk/>
            <pc:sldMk cId="2215209155" sldId="257"/>
            <ac:spMk id="10" creationId="{B5DD78E9-DE0D-47AF-A0DB-F475221E3DC7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8:52:13.142" v="2"/>
          <ac:spMkLst>
            <pc:docMk/>
            <pc:sldMk cId="2215209155" sldId="257"/>
            <ac:spMk id="12" creationId="{A118D329-2010-4A15-B57C-429FFAE35B11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8:52:13.142" v="2"/>
          <ac:spMkLst>
            <pc:docMk/>
            <pc:sldMk cId="2215209155" sldId="257"/>
            <ac:spMk id="19" creationId="{D071C0CD-5EFD-45A1-AAFD-61C3D4A65188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8:52:13.142" v="2"/>
          <ac:spMkLst>
            <pc:docMk/>
            <pc:sldMk cId="2215209155" sldId="257"/>
            <ac:spMk id="21" creationId="{8A03302C-20A2-4C4F-9760-E85AE1041385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8:52:13.142" v="2"/>
          <ac:spMkLst>
            <pc:docMk/>
            <pc:sldMk cId="2215209155" sldId="257"/>
            <ac:spMk id="23" creationId="{D00F093B-0739-4429-B30D-D72924D08871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8:52:13.142" v="2"/>
          <ac:spMkLst>
            <pc:docMk/>
            <pc:sldMk cId="2215209155" sldId="257"/>
            <ac:spMk id="25" creationId="{1BB92999-6A40-480A-8965-2F20DFB032B5}"/>
          </ac:spMkLst>
        </pc:spChg>
        <pc:cxnChg chg="del">
          <ac:chgData name="Gulnaz Ibraeva" userId="S::1ibraeva.gulnaz@academia.kz::d4a5ddee-b823-41a3-adbb-36e67760e216" providerId="AD" clId="Web-{61B970AD-68EA-4DE8-9364-9019E1B8AA13}" dt="2020-11-15T08:52:13.142" v="2"/>
          <ac:cxnSpMkLst>
            <pc:docMk/>
            <pc:sldMk cId="2215209155" sldId="257"/>
            <ac:cxnSpMk id="14" creationId="{994262BC-EE98-4BD6-82DB-4955E8DCC290}"/>
          </ac:cxnSpMkLst>
        </pc:cxnChg>
        <pc:cxnChg chg="add">
          <ac:chgData name="Gulnaz Ibraeva" userId="S::1ibraeva.gulnaz@academia.kz::d4a5ddee-b823-41a3-adbb-36e67760e216" providerId="AD" clId="Web-{61B970AD-68EA-4DE8-9364-9019E1B8AA13}" dt="2020-11-15T08:52:13.142" v="2"/>
          <ac:cxnSpMkLst>
            <pc:docMk/>
            <pc:sldMk cId="2215209155" sldId="257"/>
            <ac:cxnSpMk id="27" creationId="{15573B87-7D61-460C-9ADA-EF63674E3A97}"/>
          </ac:cxnSpMkLst>
        </pc:cxnChg>
        <pc:cxnChg chg="add">
          <ac:chgData name="Gulnaz Ibraeva" userId="S::1ibraeva.gulnaz@academia.kz::d4a5ddee-b823-41a3-adbb-36e67760e216" providerId="AD" clId="Web-{61B970AD-68EA-4DE8-9364-9019E1B8AA13}" dt="2020-11-15T08:52:13.142" v="2"/>
          <ac:cxnSpMkLst>
            <pc:docMk/>
            <pc:sldMk cId="2215209155" sldId="257"/>
            <ac:cxnSpMk id="29" creationId="{0AAF6B7C-985D-4351-9564-8DBDF5BB03EA}"/>
          </ac:cxnSpMkLst>
        </pc:cxnChg>
        <pc:cxnChg chg="add">
          <ac:chgData name="Gulnaz Ibraeva" userId="S::1ibraeva.gulnaz@academia.kz::d4a5ddee-b823-41a3-adbb-36e67760e216" providerId="AD" clId="Web-{61B970AD-68EA-4DE8-9364-9019E1B8AA13}" dt="2020-11-15T08:52:13.142" v="2"/>
          <ac:cxnSpMkLst>
            <pc:docMk/>
            <pc:sldMk cId="2215209155" sldId="257"/>
            <ac:cxnSpMk id="31" creationId="{F88433F4-33AB-4CE1-9DE3-72A8403654F1}"/>
          </ac:cxnSpMkLst>
        </pc:cxnChg>
      </pc:sldChg>
      <pc:sldChg chg="addSp delSp modSp add replId">
        <pc:chgData name="Gulnaz Ibraeva" userId="S::1ibraeva.gulnaz@academia.kz::d4a5ddee-b823-41a3-adbb-36e67760e216" providerId="AD" clId="Web-{61B970AD-68EA-4DE8-9364-9019E1B8AA13}" dt="2020-11-15T08:56:51.134" v="76"/>
        <pc:sldMkLst>
          <pc:docMk/>
          <pc:sldMk cId="968027951" sldId="258"/>
        </pc:sldMkLst>
        <pc:spChg chg="mod">
          <ac:chgData name="Gulnaz Ibraeva" userId="S::1ibraeva.gulnaz@academia.kz::d4a5ddee-b823-41a3-adbb-36e67760e216" providerId="AD" clId="Web-{61B970AD-68EA-4DE8-9364-9019E1B8AA13}" dt="2020-11-15T08:56:51.134" v="76"/>
          <ac:spMkLst>
            <pc:docMk/>
            <pc:sldMk cId="968027951" sldId="258"/>
            <ac:spMk id="2" creationId="{00000000-0000-0000-0000-000000000000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8:56:51.134" v="76"/>
          <ac:spMkLst>
            <pc:docMk/>
            <pc:sldMk cId="968027951" sldId="258"/>
            <ac:spMk id="19" creationId="{D071C0CD-5EFD-45A1-AAFD-61C3D4A65188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8:56:51.134" v="76"/>
          <ac:spMkLst>
            <pc:docMk/>
            <pc:sldMk cId="968027951" sldId="258"/>
            <ac:spMk id="21" creationId="{8A03302C-20A2-4C4F-9760-E85AE1041385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8:56:51.134" v="76"/>
          <ac:spMkLst>
            <pc:docMk/>
            <pc:sldMk cId="968027951" sldId="258"/>
            <ac:spMk id="23" creationId="{D00F093B-0739-4429-B30D-D72924D08871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8:56:51.134" v="76"/>
          <ac:spMkLst>
            <pc:docMk/>
            <pc:sldMk cId="968027951" sldId="258"/>
            <ac:spMk id="25" creationId="{1BB92999-6A40-480A-8965-2F20DFB032B5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8:56:51.134" v="76"/>
          <ac:spMkLst>
            <pc:docMk/>
            <pc:sldMk cId="968027951" sldId="258"/>
            <ac:spMk id="36" creationId="{D071C0CD-5EFD-45A1-AAFD-61C3D4A65188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8:56:51.134" v="76"/>
          <ac:spMkLst>
            <pc:docMk/>
            <pc:sldMk cId="968027951" sldId="258"/>
            <ac:spMk id="38" creationId="{8A03302C-20A2-4C4F-9760-E85AE1041385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8:56:51.134" v="76"/>
          <ac:spMkLst>
            <pc:docMk/>
            <pc:sldMk cId="968027951" sldId="258"/>
            <ac:spMk id="40" creationId="{D00F093B-0739-4429-B30D-D72924D08871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8:56:51.134" v="76"/>
          <ac:spMkLst>
            <pc:docMk/>
            <pc:sldMk cId="968027951" sldId="258"/>
            <ac:spMk id="42" creationId="{1BB92999-6A40-480A-8965-2F20DFB032B5}"/>
          </ac:spMkLst>
        </pc:spChg>
        <pc:cxnChg chg="del">
          <ac:chgData name="Gulnaz Ibraeva" userId="S::1ibraeva.gulnaz@academia.kz::d4a5ddee-b823-41a3-adbb-36e67760e216" providerId="AD" clId="Web-{61B970AD-68EA-4DE8-9364-9019E1B8AA13}" dt="2020-11-15T08:56:51.134" v="76"/>
          <ac:cxnSpMkLst>
            <pc:docMk/>
            <pc:sldMk cId="968027951" sldId="258"/>
            <ac:cxnSpMk id="27" creationId="{15573B87-7D61-460C-9ADA-EF63674E3A97}"/>
          </ac:cxnSpMkLst>
        </pc:cxnChg>
        <pc:cxnChg chg="del">
          <ac:chgData name="Gulnaz Ibraeva" userId="S::1ibraeva.gulnaz@academia.kz::d4a5ddee-b823-41a3-adbb-36e67760e216" providerId="AD" clId="Web-{61B970AD-68EA-4DE8-9364-9019E1B8AA13}" dt="2020-11-15T08:56:51.134" v="76"/>
          <ac:cxnSpMkLst>
            <pc:docMk/>
            <pc:sldMk cId="968027951" sldId="258"/>
            <ac:cxnSpMk id="29" creationId="{0AAF6B7C-985D-4351-9564-8DBDF5BB03EA}"/>
          </ac:cxnSpMkLst>
        </pc:cxnChg>
        <pc:cxnChg chg="del">
          <ac:chgData name="Gulnaz Ibraeva" userId="S::1ibraeva.gulnaz@academia.kz::d4a5ddee-b823-41a3-adbb-36e67760e216" providerId="AD" clId="Web-{61B970AD-68EA-4DE8-9364-9019E1B8AA13}" dt="2020-11-15T08:56:51.134" v="76"/>
          <ac:cxnSpMkLst>
            <pc:docMk/>
            <pc:sldMk cId="968027951" sldId="258"/>
            <ac:cxnSpMk id="31" creationId="{F88433F4-33AB-4CE1-9DE3-72A8403654F1}"/>
          </ac:cxnSpMkLst>
        </pc:cxnChg>
        <pc:cxnChg chg="add">
          <ac:chgData name="Gulnaz Ibraeva" userId="S::1ibraeva.gulnaz@academia.kz::d4a5ddee-b823-41a3-adbb-36e67760e216" providerId="AD" clId="Web-{61B970AD-68EA-4DE8-9364-9019E1B8AA13}" dt="2020-11-15T08:56:51.134" v="76"/>
          <ac:cxnSpMkLst>
            <pc:docMk/>
            <pc:sldMk cId="968027951" sldId="258"/>
            <ac:cxnSpMk id="44" creationId="{15573B87-7D61-460C-9ADA-EF63674E3A97}"/>
          </ac:cxnSpMkLst>
        </pc:cxnChg>
        <pc:cxnChg chg="add">
          <ac:chgData name="Gulnaz Ibraeva" userId="S::1ibraeva.gulnaz@academia.kz::d4a5ddee-b823-41a3-adbb-36e67760e216" providerId="AD" clId="Web-{61B970AD-68EA-4DE8-9364-9019E1B8AA13}" dt="2020-11-15T08:56:51.134" v="76"/>
          <ac:cxnSpMkLst>
            <pc:docMk/>
            <pc:sldMk cId="968027951" sldId="258"/>
            <ac:cxnSpMk id="46" creationId="{0AAF6B7C-985D-4351-9564-8DBDF5BB03EA}"/>
          </ac:cxnSpMkLst>
        </pc:cxnChg>
        <pc:cxnChg chg="add">
          <ac:chgData name="Gulnaz Ibraeva" userId="S::1ibraeva.gulnaz@academia.kz::d4a5ddee-b823-41a3-adbb-36e67760e216" providerId="AD" clId="Web-{61B970AD-68EA-4DE8-9364-9019E1B8AA13}" dt="2020-11-15T08:56:51.134" v="76"/>
          <ac:cxnSpMkLst>
            <pc:docMk/>
            <pc:sldMk cId="968027951" sldId="258"/>
            <ac:cxnSpMk id="48" creationId="{F88433F4-33AB-4CE1-9DE3-72A8403654F1}"/>
          </ac:cxnSpMkLst>
        </pc:cxnChg>
      </pc:sldChg>
      <pc:sldChg chg="addSp modSp add replId">
        <pc:chgData name="Gulnaz Ibraeva" userId="S::1ibraeva.gulnaz@academia.kz::d4a5ddee-b823-41a3-adbb-36e67760e216" providerId="AD" clId="Web-{61B970AD-68EA-4DE8-9364-9019E1B8AA13}" dt="2020-11-15T09:09:13.030" v="422" actId="20577"/>
        <pc:sldMkLst>
          <pc:docMk/>
          <pc:sldMk cId="76872164" sldId="259"/>
        </pc:sldMkLst>
        <pc:spChg chg="mod">
          <ac:chgData name="Gulnaz Ibraeva" userId="S::1ibraeva.gulnaz@academia.kz::d4a5ddee-b823-41a3-adbb-36e67760e216" providerId="AD" clId="Web-{61B970AD-68EA-4DE8-9364-9019E1B8AA13}" dt="2020-11-15T09:09:13.030" v="422" actId="20577"/>
          <ac:spMkLst>
            <pc:docMk/>
            <pc:sldMk cId="76872164" sldId="259"/>
            <ac:spMk id="2" creationId="{00000000-0000-0000-0000-000000000000}"/>
          </ac:spMkLst>
        </pc:spChg>
        <pc:spChg chg="add mod">
          <ac:chgData name="Gulnaz Ibraeva" userId="S::1ibraeva.gulnaz@academia.kz::d4a5ddee-b823-41a3-adbb-36e67760e216" providerId="AD" clId="Web-{61B970AD-68EA-4DE8-9364-9019E1B8AA13}" dt="2020-11-15T08:58:49.809" v="202" actId="1076"/>
          <ac:spMkLst>
            <pc:docMk/>
            <pc:sldMk cId="76872164" sldId="259"/>
            <ac:spMk id="5" creationId="{F5CD2024-4EE7-4D6B-805A-83DC1F17BA8D}"/>
          </ac:spMkLst>
        </pc:spChg>
        <pc:graphicFrameChg chg="add mod modGraphic">
          <ac:chgData name="Gulnaz Ibraeva" userId="S::1ibraeva.gulnaz@academia.kz::d4a5ddee-b823-41a3-adbb-36e67760e216" providerId="AD" clId="Web-{61B970AD-68EA-4DE8-9364-9019E1B8AA13}" dt="2020-11-15T09:01:12.907" v="293" actId="1076"/>
          <ac:graphicFrameMkLst>
            <pc:docMk/>
            <pc:sldMk cId="76872164" sldId="259"/>
            <ac:graphicFrameMk id="4" creationId="{96150813-BBBC-49CF-BC12-EBF44675AC2A}"/>
          </ac:graphicFrameMkLst>
        </pc:graphicFrameChg>
      </pc:sldChg>
      <pc:sldChg chg="addSp delSp modSp add replId">
        <pc:chgData name="Gulnaz Ibraeva" userId="S::1ibraeva.gulnaz@academia.kz::d4a5ddee-b823-41a3-adbb-36e67760e216" providerId="AD" clId="Web-{61B970AD-68EA-4DE8-9364-9019E1B8AA13}" dt="2020-11-15T09:05:08.101" v="363" actId="20577"/>
        <pc:sldMkLst>
          <pc:docMk/>
          <pc:sldMk cId="196607703" sldId="260"/>
        </pc:sldMkLst>
        <pc:spChg chg="del">
          <ac:chgData name="Gulnaz Ibraeva" userId="S::1ibraeva.gulnaz@academia.kz::d4a5ddee-b823-41a3-adbb-36e67760e216" providerId="AD" clId="Web-{61B970AD-68EA-4DE8-9364-9019E1B8AA13}" dt="2020-11-15T09:01:25.407" v="295"/>
          <ac:spMkLst>
            <pc:docMk/>
            <pc:sldMk cId="196607703" sldId="260"/>
            <ac:spMk id="2" creationId="{00000000-0000-0000-0000-000000000000}"/>
          </ac:spMkLst>
        </pc:spChg>
        <pc:spChg chg="add mod">
          <ac:chgData name="Gulnaz Ibraeva" userId="S::1ibraeva.gulnaz@academia.kz::d4a5ddee-b823-41a3-adbb-36e67760e216" providerId="AD" clId="Web-{61B970AD-68EA-4DE8-9364-9019E1B8AA13}" dt="2020-11-15T09:05:08.101" v="363" actId="20577"/>
          <ac:spMkLst>
            <pc:docMk/>
            <pc:sldMk cId="196607703" sldId="260"/>
            <ac:spMk id="6" creationId="{35D16784-9F6D-4F1F-A628-CCD65D46816F}"/>
          </ac:spMkLst>
        </pc:spChg>
        <pc:graphicFrameChg chg="del">
          <ac:chgData name="Gulnaz Ibraeva" userId="S::1ibraeva.gulnaz@academia.kz::d4a5ddee-b823-41a3-adbb-36e67760e216" providerId="AD" clId="Web-{61B970AD-68EA-4DE8-9364-9019E1B8AA13}" dt="2020-11-15T09:01:28.283" v="296"/>
          <ac:graphicFrameMkLst>
            <pc:docMk/>
            <pc:sldMk cId="196607703" sldId="260"/>
            <ac:graphicFrameMk id="4" creationId="{96150813-BBBC-49CF-BC12-EBF44675AC2A}"/>
          </ac:graphicFrameMkLst>
        </pc:graphicFrameChg>
      </pc:sldChg>
      <pc:sldChg chg="addSp delSp modSp add del replId">
        <pc:chgData name="Gulnaz Ibraeva" userId="S::1ibraeva.gulnaz@academia.kz::d4a5ddee-b823-41a3-adbb-36e67760e216" providerId="AD" clId="Web-{61B970AD-68EA-4DE8-9364-9019E1B8AA13}" dt="2020-11-15T09:13:05.443" v="484" actId="20577"/>
        <pc:sldMkLst>
          <pc:docMk/>
          <pc:sldMk cId="1144922027" sldId="261"/>
        </pc:sldMkLst>
        <pc:spChg chg="add mod">
          <ac:chgData name="Gulnaz Ibraeva" userId="S::1ibraeva.gulnaz@academia.kz::d4a5ddee-b823-41a3-adbb-36e67760e216" providerId="AD" clId="Web-{61B970AD-68EA-4DE8-9364-9019E1B8AA13}" dt="2020-11-15T09:13:05.443" v="484" actId="20577"/>
          <ac:spMkLst>
            <pc:docMk/>
            <pc:sldMk cId="1144922027" sldId="261"/>
            <ac:spMk id="4" creationId="{DA3DEC33-2BE9-4126-A14C-A6F05B510CE8}"/>
          </ac:spMkLst>
        </pc:spChg>
        <pc:spChg chg="ord">
          <ac:chgData name="Gulnaz Ibraeva" userId="S::1ibraeva.gulnaz@academia.kz::d4a5ddee-b823-41a3-adbb-36e67760e216" providerId="AD" clId="Web-{61B970AD-68EA-4DE8-9364-9019E1B8AA13}" dt="2020-11-15T09:07:45.027" v="392"/>
          <ac:spMkLst>
            <pc:docMk/>
            <pc:sldMk cId="1144922027" sldId="261"/>
            <ac:spMk id="5" creationId="{F5CD2024-4EE7-4D6B-805A-83DC1F17BA8D}"/>
          </ac:spMkLst>
        </pc:spChg>
        <pc:spChg chg="mod">
          <ac:chgData name="Gulnaz Ibraeva" userId="S::1ibraeva.gulnaz@academia.kz::d4a5ddee-b823-41a3-adbb-36e67760e216" providerId="AD" clId="Web-{61B970AD-68EA-4DE8-9364-9019E1B8AA13}" dt="2020-11-15T09:12:59.302" v="483" actId="1076"/>
          <ac:spMkLst>
            <pc:docMk/>
            <pc:sldMk cId="1144922027" sldId="261"/>
            <ac:spMk id="6" creationId="{35D16784-9F6D-4F1F-A628-CCD65D46816F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9:07:45.027" v="392"/>
          <ac:spMkLst>
            <pc:docMk/>
            <pc:sldMk cId="1144922027" sldId="261"/>
            <ac:spMk id="36" creationId="{D071C0CD-5EFD-45A1-AAFD-61C3D4A65188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9:07:45.027" v="392"/>
          <ac:spMkLst>
            <pc:docMk/>
            <pc:sldMk cId="1144922027" sldId="261"/>
            <ac:spMk id="38" creationId="{8A03302C-20A2-4C4F-9760-E85AE1041385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9:07:45.027" v="392"/>
          <ac:spMkLst>
            <pc:docMk/>
            <pc:sldMk cId="1144922027" sldId="261"/>
            <ac:spMk id="40" creationId="{D00F093B-0739-4429-B30D-D72924D08871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9:07:45.027" v="392"/>
          <ac:spMkLst>
            <pc:docMk/>
            <pc:sldMk cId="1144922027" sldId="261"/>
            <ac:spMk id="42" creationId="{1BB92999-6A40-480A-8965-2F20DFB032B5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9:07:45.027" v="392"/>
          <ac:spMkLst>
            <pc:docMk/>
            <pc:sldMk cId="1144922027" sldId="261"/>
            <ac:spMk id="53" creationId="{1C3E817E-E139-426E-89E5-9DD346EC7514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9:07:45.027" v="392"/>
          <ac:spMkLst>
            <pc:docMk/>
            <pc:sldMk cId="1144922027" sldId="261"/>
            <ac:spMk id="55" creationId="{E2ADD2F6-F7FC-464F-8F18-5BDBD27A732F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9:07:45.027" v="392"/>
          <ac:spMkLst>
            <pc:docMk/>
            <pc:sldMk cId="1144922027" sldId="261"/>
            <ac:spMk id="57" creationId="{5A3A31F1-FA83-497F-98FF-9A5621DC5560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9:07:45.027" v="392"/>
          <ac:spMkLst>
            <pc:docMk/>
            <pc:sldMk cId="1144922027" sldId="261"/>
            <ac:spMk id="59" creationId="{343FF9E2-8F7E-4BCC-9A50-C41AD8A56DD9}"/>
          </ac:spMkLst>
        </pc:spChg>
        <pc:spChg chg="add">
          <ac:chgData name="Gulnaz Ibraeva" userId="S::1ibraeva.gulnaz@academia.kz::d4a5ddee-b823-41a3-adbb-36e67760e216" providerId="AD" clId="Web-{61B970AD-68EA-4DE8-9364-9019E1B8AA13}" dt="2020-11-15T09:07:45.027" v="392"/>
          <ac:spMkLst>
            <pc:docMk/>
            <pc:sldMk cId="1144922027" sldId="261"/>
            <ac:spMk id="61" creationId="{47751BC8-250F-493B-BDF9-D45BA5991D8A}"/>
          </ac:spMkLst>
        </pc:spChg>
        <pc:graphicFrameChg chg="add mod modGraphic">
          <ac:chgData name="Gulnaz Ibraeva" userId="S::1ibraeva.gulnaz@academia.kz::d4a5ddee-b823-41a3-adbb-36e67760e216" providerId="AD" clId="Web-{61B970AD-68EA-4DE8-9364-9019E1B8AA13}" dt="2020-11-15T09:12:32.176" v="475"/>
          <ac:graphicFrameMkLst>
            <pc:docMk/>
            <pc:sldMk cId="1144922027" sldId="261"/>
            <ac:graphicFrameMk id="3" creationId="{6DDC136F-CB4B-4065-B1F7-70228C37D5E5}"/>
          </ac:graphicFrameMkLst>
        </pc:graphicFrameChg>
        <pc:cxnChg chg="del">
          <ac:chgData name="Gulnaz Ibraeva" userId="S::1ibraeva.gulnaz@academia.kz::d4a5ddee-b823-41a3-adbb-36e67760e216" providerId="AD" clId="Web-{61B970AD-68EA-4DE8-9364-9019E1B8AA13}" dt="2020-11-15T09:07:45.027" v="392"/>
          <ac:cxnSpMkLst>
            <pc:docMk/>
            <pc:sldMk cId="1144922027" sldId="261"/>
            <ac:cxnSpMk id="44" creationId="{15573B87-7D61-460C-9ADA-EF63674E3A97}"/>
          </ac:cxnSpMkLst>
        </pc:cxnChg>
        <pc:cxnChg chg="del">
          <ac:chgData name="Gulnaz Ibraeva" userId="S::1ibraeva.gulnaz@academia.kz::d4a5ddee-b823-41a3-adbb-36e67760e216" providerId="AD" clId="Web-{61B970AD-68EA-4DE8-9364-9019E1B8AA13}" dt="2020-11-15T09:07:45.027" v="392"/>
          <ac:cxnSpMkLst>
            <pc:docMk/>
            <pc:sldMk cId="1144922027" sldId="261"/>
            <ac:cxnSpMk id="46" creationId="{0AAF6B7C-985D-4351-9564-8DBDF5BB03EA}"/>
          </ac:cxnSpMkLst>
        </pc:cxnChg>
        <pc:cxnChg chg="del">
          <ac:chgData name="Gulnaz Ibraeva" userId="S::1ibraeva.gulnaz@academia.kz::d4a5ddee-b823-41a3-adbb-36e67760e216" providerId="AD" clId="Web-{61B970AD-68EA-4DE8-9364-9019E1B8AA13}" dt="2020-11-15T09:07:45.027" v="392"/>
          <ac:cxnSpMkLst>
            <pc:docMk/>
            <pc:sldMk cId="1144922027" sldId="261"/>
            <ac:cxnSpMk id="48" creationId="{F88433F4-33AB-4CE1-9DE3-72A8403654F1}"/>
          </ac:cxnSpMkLst>
        </pc:cxnChg>
        <pc:cxnChg chg="add">
          <ac:chgData name="Gulnaz Ibraeva" userId="S::1ibraeva.gulnaz@academia.kz::d4a5ddee-b823-41a3-adbb-36e67760e216" providerId="AD" clId="Web-{61B970AD-68EA-4DE8-9364-9019E1B8AA13}" dt="2020-11-15T09:07:45.027" v="392"/>
          <ac:cxnSpMkLst>
            <pc:docMk/>
            <pc:sldMk cId="1144922027" sldId="261"/>
            <ac:cxnSpMk id="63" creationId="{BF0F044C-8394-47CB-8E3D-FA56B0693961}"/>
          </ac:cxnSpMkLst>
        </pc:cxnChg>
        <pc:cxnChg chg="add">
          <ac:chgData name="Gulnaz Ibraeva" userId="S::1ibraeva.gulnaz@academia.kz::d4a5ddee-b823-41a3-adbb-36e67760e216" providerId="AD" clId="Web-{61B970AD-68EA-4DE8-9364-9019E1B8AA13}" dt="2020-11-15T09:07:45.027" v="392"/>
          <ac:cxnSpMkLst>
            <pc:docMk/>
            <pc:sldMk cId="1144922027" sldId="261"/>
            <ac:cxnSpMk id="65" creationId="{6B2DCD75-B707-4C51-8ADC-813834C09A87}"/>
          </ac:cxnSpMkLst>
        </pc:cxnChg>
        <pc:cxnChg chg="add">
          <ac:chgData name="Gulnaz Ibraeva" userId="S::1ibraeva.gulnaz@academia.kz::d4a5ddee-b823-41a3-adbb-36e67760e216" providerId="AD" clId="Web-{61B970AD-68EA-4DE8-9364-9019E1B8AA13}" dt="2020-11-15T09:07:45.027" v="392"/>
          <ac:cxnSpMkLst>
            <pc:docMk/>
            <pc:sldMk cId="1144922027" sldId="261"/>
            <ac:cxnSpMk id="67" creationId="{F4851414-8BB1-42EF-912B-608FCE07B247}"/>
          </ac:cxnSpMkLst>
        </pc:cxnChg>
      </pc:sldChg>
      <pc:sldChg chg="addSp delSp new add del">
        <pc:chgData name="Gulnaz Ibraeva" userId="S::1ibraeva.gulnaz@academia.kz::d4a5ddee-b823-41a3-adbb-36e67760e216" providerId="AD" clId="Web-{61B970AD-68EA-4DE8-9364-9019E1B8AA13}" dt="2020-11-15T09:07:07.479" v="387"/>
        <pc:sldMkLst>
          <pc:docMk/>
          <pc:sldMk cId="1779351797" sldId="261"/>
        </pc:sldMkLst>
        <pc:spChg chg="add del">
          <ac:chgData name="Gulnaz Ibraeva" userId="S::1ibraeva.gulnaz@academia.kz::d4a5ddee-b823-41a3-adbb-36e67760e216" providerId="AD" clId="Web-{61B970AD-68EA-4DE8-9364-9019E1B8AA13}" dt="2020-11-15T09:07:04.292" v="386"/>
          <ac:spMkLst>
            <pc:docMk/>
            <pc:sldMk cId="1779351797" sldId="261"/>
            <ac:spMk id="2" creationId="{7269B8ED-F3B1-482B-B102-EA32ED8CC37E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07:01.276" v="385"/>
          <ac:spMkLst>
            <pc:docMk/>
            <pc:sldMk cId="1779351797" sldId="261"/>
            <ac:spMk id="3" creationId="{34EDE301-F8DA-4F90-A77D-2265414B6629}"/>
          </ac:spMkLst>
        </pc:spChg>
      </pc:sldChg>
      <pc:sldChg chg="addSp delSp modSp add replId">
        <pc:chgData name="Gulnaz Ibraeva" userId="S::1ibraeva.gulnaz@academia.kz::d4a5ddee-b823-41a3-adbb-36e67760e216" providerId="AD" clId="Web-{61B970AD-68EA-4DE8-9364-9019E1B8AA13}" dt="2020-11-15T09:15:09.071" v="504"/>
        <pc:sldMkLst>
          <pc:docMk/>
          <pc:sldMk cId="176500308" sldId="262"/>
        </pc:sldMkLst>
        <pc:spChg chg="del">
          <ac:chgData name="Gulnaz Ibraeva" userId="S::1ibraeva.gulnaz@academia.kz::d4a5ddee-b823-41a3-adbb-36e67760e216" providerId="AD" clId="Web-{61B970AD-68EA-4DE8-9364-9019E1B8AA13}" dt="2020-11-15T09:13:40.459" v="489"/>
          <ac:spMkLst>
            <pc:docMk/>
            <pc:sldMk cId="176500308" sldId="262"/>
            <ac:spMk id="4" creationId="{DA3DEC33-2BE9-4126-A14C-A6F05B510CE8}"/>
          </ac:spMkLst>
        </pc:spChg>
        <pc:spChg chg="ord">
          <ac:chgData name="Gulnaz Ibraeva" userId="S::1ibraeva.gulnaz@academia.kz::d4a5ddee-b823-41a3-adbb-36e67760e216" providerId="AD" clId="Web-{61B970AD-68EA-4DE8-9364-9019E1B8AA13}" dt="2020-11-15T09:15:09.071" v="504"/>
          <ac:spMkLst>
            <pc:docMk/>
            <pc:sldMk cId="176500308" sldId="262"/>
            <ac:spMk id="5" creationId="{F5CD2024-4EE7-4D6B-805A-83DC1F17BA8D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9:13:38.303" v="488"/>
          <ac:spMkLst>
            <pc:docMk/>
            <pc:sldMk cId="176500308" sldId="262"/>
            <ac:spMk id="6" creationId="{35D16784-9F6D-4F1F-A628-CCD65D46816F}"/>
          </ac:spMkLst>
        </pc:spChg>
        <pc:spChg chg="add del mod">
          <ac:chgData name="Gulnaz Ibraeva" userId="S::1ibraeva.gulnaz@academia.kz::d4a5ddee-b823-41a3-adbb-36e67760e216" providerId="AD" clId="Web-{61B970AD-68EA-4DE8-9364-9019E1B8AA13}" dt="2020-11-15T09:14:10.054" v="494"/>
          <ac:spMkLst>
            <pc:docMk/>
            <pc:sldMk cId="176500308" sldId="262"/>
            <ac:spMk id="7" creationId="{03DE665C-DB22-4396-BEA5-C18BEC7387E8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9:14:00.132" v="493"/>
          <ac:spMkLst>
            <pc:docMk/>
            <pc:sldMk cId="176500308" sldId="262"/>
            <ac:spMk id="53" creationId="{1C3E817E-E139-426E-89E5-9DD346EC7514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9:14:00.132" v="493"/>
          <ac:spMkLst>
            <pc:docMk/>
            <pc:sldMk cId="176500308" sldId="262"/>
            <ac:spMk id="55" creationId="{E2ADD2F6-F7FC-464F-8F18-5BDBD27A732F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9:14:00.132" v="493"/>
          <ac:spMkLst>
            <pc:docMk/>
            <pc:sldMk cId="176500308" sldId="262"/>
            <ac:spMk id="57" creationId="{5A3A31F1-FA83-497F-98FF-9A5621DC5560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9:14:00.132" v="493"/>
          <ac:spMkLst>
            <pc:docMk/>
            <pc:sldMk cId="176500308" sldId="262"/>
            <ac:spMk id="59" creationId="{343FF9E2-8F7E-4BCC-9A50-C41AD8A56DD9}"/>
          </ac:spMkLst>
        </pc:spChg>
        <pc:spChg chg="del">
          <ac:chgData name="Gulnaz Ibraeva" userId="S::1ibraeva.gulnaz@academia.kz::d4a5ddee-b823-41a3-adbb-36e67760e216" providerId="AD" clId="Web-{61B970AD-68EA-4DE8-9364-9019E1B8AA13}" dt="2020-11-15T09:14:00.132" v="493"/>
          <ac:spMkLst>
            <pc:docMk/>
            <pc:sldMk cId="176500308" sldId="262"/>
            <ac:spMk id="61" creationId="{47751BC8-250F-493B-BDF9-D45BA5991D8A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4:19.820" v="497"/>
          <ac:spMkLst>
            <pc:docMk/>
            <pc:sldMk cId="176500308" sldId="262"/>
            <ac:spMk id="73" creationId="{A643B7E8-B361-4A91-A7A5-07418CFCF9E5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4:19.820" v="497"/>
          <ac:spMkLst>
            <pc:docMk/>
            <pc:sldMk cId="176500308" sldId="262"/>
            <ac:spMk id="75" creationId="{D7A74E93-DAA8-4661-8F23-0F48710EAF4A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4:19.820" v="497"/>
          <ac:spMkLst>
            <pc:docMk/>
            <pc:sldMk cId="176500308" sldId="262"/>
            <ac:spMk id="77" creationId="{FF212E38-C041-49D9-9236-29FF44B27E1B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4:19.820" v="497"/>
          <ac:spMkLst>
            <pc:docMk/>
            <pc:sldMk cId="176500308" sldId="262"/>
            <ac:spMk id="79" creationId="{790391D1-AA86-467F-A77E-0606FCCCD29B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5:09.071" v="504"/>
          <ac:spMkLst>
            <pc:docMk/>
            <pc:sldMk cId="176500308" sldId="262"/>
            <ac:spMk id="87" creationId="{1E94681D-2A4C-4A8D-B9B5-31D440D0328D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5:09.071" v="504"/>
          <ac:spMkLst>
            <pc:docMk/>
            <pc:sldMk cId="176500308" sldId="262"/>
            <ac:spMk id="88" creationId="{239EC50A-248F-46D1-97CD-65A2766F758B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5:09.071" v="504"/>
          <ac:spMkLst>
            <pc:docMk/>
            <pc:sldMk cId="176500308" sldId="262"/>
            <ac:spMk id="89" creationId="{B4C843F0-96F8-4DFC-93E8-E3533F223874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4:19.773" v="496"/>
          <ac:spMkLst>
            <pc:docMk/>
            <pc:sldMk cId="176500308" sldId="262"/>
            <ac:spMk id="90" creationId="{1E94681D-2A4C-4A8D-B9B5-31D440D0328D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5:09.071" v="504"/>
          <ac:spMkLst>
            <pc:docMk/>
            <pc:sldMk cId="176500308" sldId="262"/>
            <ac:spMk id="91" creationId="{1E94681D-2A4C-4A8D-B9B5-31D440D0328D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4:19.773" v="496"/>
          <ac:spMkLst>
            <pc:docMk/>
            <pc:sldMk cId="176500308" sldId="262"/>
            <ac:spMk id="92" creationId="{239EC50A-248F-46D1-97CD-65A2766F758B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4:19.773" v="496"/>
          <ac:spMkLst>
            <pc:docMk/>
            <pc:sldMk cId="176500308" sldId="262"/>
            <ac:spMk id="94" creationId="{B4C843F0-96F8-4DFC-93E8-E3533F223874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5:09.071" v="504"/>
          <ac:spMkLst>
            <pc:docMk/>
            <pc:sldMk cId="176500308" sldId="262"/>
            <ac:spMk id="96" creationId="{60C1AD96-9E5C-404E-AE41-620A0CAAE10D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5:09.071" v="504"/>
          <ac:spMkLst>
            <pc:docMk/>
            <pc:sldMk cId="176500308" sldId="262"/>
            <ac:spMk id="98" creationId="{C1BC96B7-D87D-4C65-9708-FF386D5160F8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5:09.071" v="504"/>
          <ac:spMkLst>
            <pc:docMk/>
            <pc:sldMk cId="176500308" sldId="262"/>
            <ac:spMk id="100" creationId="{E2849387-C445-42B4-A2CA-DC93CD2016BA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5:09.071" v="504"/>
          <ac:spMkLst>
            <pc:docMk/>
            <pc:sldMk cId="176500308" sldId="262"/>
            <ac:spMk id="102" creationId="{31DA9422-6A3C-454D-A025-45D4DF4717FF}"/>
          </ac:spMkLst>
        </pc:spChg>
        <pc:spChg chg="add del">
          <ac:chgData name="Gulnaz Ibraeva" userId="S::1ibraeva.gulnaz@academia.kz::d4a5ddee-b823-41a3-adbb-36e67760e216" providerId="AD" clId="Web-{61B970AD-68EA-4DE8-9364-9019E1B8AA13}" dt="2020-11-15T09:15:09.071" v="504"/>
          <ac:spMkLst>
            <pc:docMk/>
            <pc:sldMk cId="176500308" sldId="262"/>
            <ac:spMk id="104" creationId="{2508E4D6-21A5-46E7-90E0-F65492BE245B}"/>
          </ac:spMkLst>
        </pc:spChg>
        <pc:graphicFrameChg chg="del mod modGraphic">
          <ac:chgData name="Gulnaz Ibraeva" userId="S::1ibraeva.gulnaz@academia.kz::d4a5ddee-b823-41a3-adbb-36e67760e216" providerId="AD" clId="Web-{61B970AD-68EA-4DE8-9364-9019E1B8AA13}" dt="2020-11-15T09:13:46.022" v="492"/>
          <ac:graphicFrameMkLst>
            <pc:docMk/>
            <pc:sldMk cId="176500308" sldId="262"/>
            <ac:graphicFrameMk id="3" creationId="{6DDC136F-CB4B-4065-B1F7-70228C37D5E5}"/>
          </ac:graphicFrameMkLst>
        </pc:graphicFrameChg>
        <pc:picChg chg="add mod">
          <ac:chgData name="Gulnaz Ibraeva" userId="S::1ibraeva.gulnaz@academia.kz::d4a5ddee-b823-41a3-adbb-36e67760e216" providerId="AD" clId="Web-{61B970AD-68EA-4DE8-9364-9019E1B8AA13}" dt="2020-11-15T09:15:09.071" v="504"/>
          <ac:picMkLst>
            <pc:docMk/>
            <pc:sldMk cId="176500308" sldId="262"/>
            <ac:picMk id="8" creationId="{E3990F2F-CB62-4029-80F4-47152768F1DA}"/>
          </ac:picMkLst>
        </pc:picChg>
        <pc:picChg chg="add mod">
          <ac:chgData name="Gulnaz Ibraeva" userId="S::1ibraeva.gulnaz@academia.kz::d4a5ddee-b823-41a3-adbb-36e67760e216" providerId="AD" clId="Web-{61B970AD-68EA-4DE8-9364-9019E1B8AA13}" dt="2020-11-15T09:15:09.071" v="504"/>
          <ac:picMkLst>
            <pc:docMk/>
            <pc:sldMk cId="176500308" sldId="262"/>
            <ac:picMk id="69" creationId="{680D40BA-52F6-42D4-B10B-8AC332DF8ED3}"/>
          </ac:picMkLst>
        </pc:picChg>
        <pc:cxnChg chg="del">
          <ac:chgData name="Gulnaz Ibraeva" userId="S::1ibraeva.gulnaz@academia.kz::d4a5ddee-b823-41a3-adbb-36e67760e216" providerId="AD" clId="Web-{61B970AD-68EA-4DE8-9364-9019E1B8AA13}" dt="2020-11-15T09:14:00.132" v="493"/>
          <ac:cxnSpMkLst>
            <pc:docMk/>
            <pc:sldMk cId="176500308" sldId="262"/>
            <ac:cxnSpMk id="63" creationId="{BF0F044C-8394-47CB-8E3D-FA56B0693961}"/>
          </ac:cxnSpMkLst>
        </pc:cxnChg>
        <pc:cxnChg chg="del">
          <ac:chgData name="Gulnaz Ibraeva" userId="S::1ibraeva.gulnaz@academia.kz::d4a5ddee-b823-41a3-adbb-36e67760e216" providerId="AD" clId="Web-{61B970AD-68EA-4DE8-9364-9019E1B8AA13}" dt="2020-11-15T09:14:00.132" v="493"/>
          <ac:cxnSpMkLst>
            <pc:docMk/>
            <pc:sldMk cId="176500308" sldId="262"/>
            <ac:cxnSpMk id="65" creationId="{6B2DCD75-B707-4C51-8ADC-813834C09A87}"/>
          </ac:cxnSpMkLst>
        </pc:cxnChg>
        <pc:cxnChg chg="del">
          <ac:chgData name="Gulnaz Ibraeva" userId="S::1ibraeva.gulnaz@academia.kz::d4a5ddee-b823-41a3-adbb-36e67760e216" providerId="AD" clId="Web-{61B970AD-68EA-4DE8-9364-9019E1B8AA13}" dt="2020-11-15T09:14:00.132" v="493"/>
          <ac:cxnSpMkLst>
            <pc:docMk/>
            <pc:sldMk cId="176500308" sldId="262"/>
            <ac:cxnSpMk id="67" creationId="{F4851414-8BB1-42EF-912B-608FCE07B247}"/>
          </ac:cxnSpMkLst>
        </pc:cxnChg>
        <pc:cxnChg chg="add del">
          <ac:chgData name="Gulnaz Ibraeva" userId="S::1ibraeva.gulnaz@academia.kz::d4a5ddee-b823-41a3-adbb-36e67760e216" providerId="AD" clId="Web-{61B970AD-68EA-4DE8-9364-9019E1B8AA13}" dt="2020-11-15T09:14:19.820" v="497"/>
          <ac:cxnSpMkLst>
            <pc:docMk/>
            <pc:sldMk cId="176500308" sldId="262"/>
            <ac:cxnSpMk id="81" creationId="{4A430F17-C7B1-40FD-89FA-55002B663697}"/>
          </ac:cxnSpMkLst>
        </pc:cxnChg>
        <pc:cxnChg chg="add del">
          <ac:chgData name="Gulnaz Ibraeva" userId="S::1ibraeva.gulnaz@academia.kz::d4a5ddee-b823-41a3-adbb-36e67760e216" providerId="AD" clId="Web-{61B970AD-68EA-4DE8-9364-9019E1B8AA13}" dt="2020-11-15T09:14:19.820" v="497"/>
          <ac:cxnSpMkLst>
            <pc:docMk/>
            <pc:sldMk cId="176500308" sldId="262"/>
            <ac:cxnSpMk id="83" creationId="{03EAAD29-514C-4272-AA97-D2DCEB35B696}"/>
          </ac:cxnSpMkLst>
        </pc:cxnChg>
        <pc:cxnChg chg="add del">
          <ac:chgData name="Gulnaz Ibraeva" userId="S::1ibraeva.gulnaz@academia.kz::d4a5ddee-b823-41a3-adbb-36e67760e216" providerId="AD" clId="Web-{61B970AD-68EA-4DE8-9364-9019E1B8AA13}" dt="2020-11-15T09:14:19.820" v="497"/>
          <ac:cxnSpMkLst>
            <pc:docMk/>
            <pc:sldMk cId="176500308" sldId="262"/>
            <ac:cxnSpMk id="85" creationId="{E080894D-F290-4DF4-82A7-905285A7E129}"/>
          </ac:cxnSpMkLst>
        </pc:cxnChg>
      </pc:sldChg>
      <pc:sldMasterChg chg="del delSldLayout">
        <pc:chgData name="Gulnaz Ibraeva" userId="S::1ibraeva.gulnaz@academia.kz::d4a5ddee-b823-41a3-adbb-36e67760e216" providerId="AD" clId="Web-{61B970AD-68EA-4DE8-9364-9019E1B8AA13}" dt="2020-11-15T08:51:54.845" v="0"/>
        <pc:sldMasterMkLst>
          <pc:docMk/>
          <pc:sldMasterMk cId="3154979492" sldId="2147483648"/>
        </pc:sldMasterMkLst>
        <pc:sldLayoutChg chg="del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addSldLayout">
        <pc:chgData name="Gulnaz Ibraeva" userId="S::1ibraeva.gulnaz@academia.kz::d4a5ddee-b823-41a3-adbb-36e67760e216" providerId="AD" clId="Web-{61B970AD-68EA-4DE8-9364-9019E1B8AA13}" dt="2020-11-15T08:51:54.845" v="0"/>
        <pc:sldMasterMkLst>
          <pc:docMk/>
          <pc:sldMasterMk cId="3918525084" sldId="2147483673"/>
        </pc:sldMasterMkLst>
        <pc:sldLayoutChg chg="add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918525084" sldId="2147483673"/>
            <pc:sldLayoutMk cId="4212712124" sldId="2147483662"/>
          </pc:sldLayoutMkLst>
        </pc:sldLayoutChg>
        <pc:sldLayoutChg chg="add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918525084" sldId="2147483673"/>
            <pc:sldLayoutMk cId="626091553" sldId="2147483663"/>
          </pc:sldLayoutMkLst>
        </pc:sldLayoutChg>
        <pc:sldLayoutChg chg="add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918525084" sldId="2147483673"/>
            <pc:sldLayoutMk cId="1075715452" sldId="2147483664"/>
          </pc:sldLayoutMkLst>
        </pc:sldLayoutChg>
        <pc:sldLayoutChg chg="add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918525084" sldId="2147483673"/>
            <pc:sldLayoutMk cId="2452155497" sldId="2147483665"/>
          </pc:sldLayoutMkLst>
        </pc:sldLayoutChg>
        <pc:sldLayoutChg chg="add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918525084" sldId="2147483673"/>
            <pc:sldLayoutMk cId="2015923792" sldId="2147483666"/>
          </pc:sldLayoutMkLst>
        </pc:sldLayoutChg>
        <pc:sldLayoutChg chg="add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918525084" sldId="2147483673"/>
            <pc:sldLayoutMk cId="3032563218" sldId="2147483667"/>
          </pc:sldLayoutMkLst>
        </pc:sldLayoutChg>
        <pc:sldLayoutChg chg="add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918525084" sldId="2147483673"/>
            <pc:sldLayoutMk cId="497766770" sldId="2147483668"/>
          </pc:sldLayoutMkLst>
        </pc:sldLayoutChg>
        <pc:sldLayoutChg chg="add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918525084" sldId="2147483673"/>
            <pc:sldLayoutMk cId="280311833" sldId="2147483669"/>
          </pc:sldLayoutMkLst>
        </pc:sldLayoutChg>
        <pc:sldLayoutChg chg="add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918525084" sldId="2147483673"/>
            <pc:sldLayoutMk cId="4238879144" sldId="2147483670"/>
          </pc:sldLayoutMkLst>
        </pc:sldLayoutChg>
        <pc:sldLayoutChg chg="add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918525084" sldId="2147483673"/>
            <pc:sldLayoutMk cId="4117992593" sldId="2147483671"/>
          </pc:sldLayoutMkLst>
        </pc:sldLayoutChg>
        <pc:sldLayoutChg chg="add">
          <pc:chgData name="Gulnaz Ibraeva" userId="S::1ibraeva.gulnaz@academia.kz::d4a5ddee-b823-41a3-adbb-36e67760e216" providerId="AD" clId="Web-{61B970AD-68EA-4DE8-9364-9019E1B8AA13}" dt="2020-11-15T08:51:54.845" v="0"/>
          <pc:sldLayoutMkLst>
            <pc:docMk/>
            <pc:sldMasterMk cId="3918525084" sldId="2147483673"/>
            <pc:sldLayoutMk cId="354659926" sldId="214748367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848C4-5D97-4AC3-B8D5-279ED4CCD280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AF1522D-F06F-41FD-A334-85982B87F771}">
      <dgm:prSet/>
      <dgm:spPr/>
      <dgm:t>
        <a:bodyPr/>
        <a:lstStyle/>
        <a:p>
          <a:r>
            <a:rPr lang="kk-KZ" b="1"/>
            <a:t>Дескриптор:</a:t>
          </a:r>
          <a:endParaRPr lang="en-US"/>
        </a:p>
      </dgm:t>
    </dgm:pt>
    <dgm:pt modelId="{9BE3E730-D488-4316-B4A7-AC0A76302459}" type="parTrans" cxnId="{51D5E8A1-2939-4720-8369-9DC8D50C0263}">
      <dgm:prSet/>
      <dgm:spPr/>
      <dgm:t>
        <a:bodyPr/>
        <a:lstStyle/>
        <a:p>
          <a:endParaRPr lang="en-US"/>
        </a:p>
      </dgm:t>
    </dgm:pt>
    <dgm:pt modelId="{B573255E-0FBD-4DAA-965A-71FA872E7664}" type="sibTrans" cxnId="{51D5E8A1-2939-4720-8369-9DC8D50C0263}">
      <dgm:prSet/>
      <dgm:spPr/>
      <dgm:t>
        <a:bodyPr/>
        <a:lstStyle/>
        <a:p>
          <a:endParaRPr lang="en-US"/>
        </a:p>
      </dgm:t>
    </dgm:pt>
    <dgm:pt modelId="{EB614623-8052-4D15-B1F6-9F8FC8DDB875}">
      <dgm:prSet/>
      <dgm:spPr/>
      <dgm:t>
        <a:bodyPr/>
        <a:lstStyle/>
        <a:p>
          <a:r>
            <a:rPr lang="kk-KZ"/>
            <a:t>Сөйлемдерді тұрлаулы, тұрлаусыз мүшелерді анықтайды;</a:t>
          </a:r>
          <a:endParaRPr lang="en-US"/>
        </a:p>
      </dgm:t>
    </dgm:pt>
    <dgm:pt modelId="{891E5ED6-5FB4-4A0E-A57F-0D16AC8BCA06}" type="parTrans" cxnId="{1BE1DD05-229B-4F6F-99A8-44E11EBD1532}">
      <dgm:prSet/>
      <dgm:spPr/>
      <dgm:t>
        <a:bodyPr/>
        <a:lstStyle/>
        <a:p>
          <a:endParaRPr lang="en-US"/>
        </a:p>
      </dgm:t>
    </dgm:pt>
    <dgm:pt modelId="{259A83A9-FD76-4DB4-9C0C-2B977AC1F824}" type="sibTrans" cxnId="{1BE1DD05-229B-4F6F-99A8-44E11EBD1532}">
      <dgm:prSet/>
      <dgm:spPr/>
      <dgm:t>
        <a:bodyPr/>
        <a:lstStyle/>
        <a:p>
          <a:endParaRPr lang="en-US"/>
        </a:p>
      </dgm:t>
    </dgm:pt>
    <dgm:pt modelId="{175B300E-845A-4094-A3B1-0748F89E4F71}">
      <dgm:prSet/>
      <dgm:spPr/>
      <dgm:t>
        <a:bodyPr/>
        <a:lstStyle/>
        <a:p>
          <a:r>
            <a:rPr lang="kk-KZ"/>
            <a:t>Жайылма сөйлемдерді жалаң сөйлемдерге айналдырып жазады.</a:t>
          </a:r>
          <a:endParaRPr lang="en-US"/>
        </a:p>
      </dgm:t>
    </dgm:pt>
    <dgm:pt modelId="{4E6AF9D9-2626-4B66-9B49-5CF587EA8E0E}" type="parTrans" cxnId="{F1521B03-F3A0-47C8-8130-538803C6B9BC}">
      <dgm:prSet/>
      <dgm:spPr/>
      <dgm:t>
        <a:bodyPr/>
        <a:lstStyle/>
        <a:p>
          <a:endParaRPr lang="en-US"/>
        </a:p>
      </dgm:t>
    </dgm:pt>
    <dgm:pt modelId="{CA7977D3-DE69-496C-A3B4-B3DD864ADF51}" type="sibTrans" cxnId="{F1521B03-F3A0-47C8-8130-538803C6B9BC}">
      <dgm:prSet/>
      <dgm:spPr/>
      <dgm:t>
        <a:bodyPr/>
        <a:lstStyle/>
        <a:p>
          <a:endParaRPr lang="en-US"/>
        </a:p>
      </dgm:t>
    </dgm:pt>
    <dgm:pt modelId="{C0973566-3707-427D-9D59-7B010352F7DE}" type="pres">
      <dgm:prSet presAssocID="{BE4848C4-5D97-4AC3-B8D5-279ED4CCD2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06CC6DC-8E14-435F-B30E-1AE0F184EAF4}" type="pres">
      <dgm:prSet presAssocID="{0AF1522D-F06F-41FD-A334-85982B87F771}" presName="hierRoot1" presStyleCnt="0"/>
      <dgm:spPr/>
    </dgm:pt>
    <dgm:pt modelId="{D96981E2-DA48-4CA3-9212-5DF03484CD3E}" type="pres">
      <dgm:prSet presAssocID="{0AF1522D-F06F-41FD-A334-85982B87F771}" presName="composite" presStyleCnt="0"/>
      <dgm:spPr/>
    </dgm:pt>
    <dgm:pt modelId="{6770C134-3318-458E-8F4E-8A3E9898658E}" type="pres">
      <dgm:prSet presAssocID="{0AF1522D-F06F-41FD-A334-85982B87F771}" presName="background" presStyleLbl="node0" presStyleIdx="0" presStyleCnt="1"/>
      <dgm:spPr/>
    </dgm:pt>
    <dgm:pt modelId="{F82F6D09-A004-442A-96D5-FD557586BC49}" type="pres">
      <dgm:prSet presAssocID="{0AF1522D-F06F-41FD-A334-85982B87F771}" presName="text" presStyleLbl="fgAcc0" presStyleIdx="0" presStyleCnt="1">
        <dgm:presLayoutVars>
          <dgm:chPref val="3"/>
        </dgm:presLayoutVars>
      </dgm:prSet>
      <dgm:spPr/>
    </dgm:pt>
    <dgm:pt modelId="{287F3338-CA8C-4F52-9A90-6C3E6AC6A2D1}" type="pres">
      <dgm:prSet presAssocID="{0AF1522D-F06F-41FD-A334-85982B87F771}" presName="hierChild2" presStyleCnt="0"/>
      <dgm:spPr/>
    </dgm:pt>
    <dgm:pt modelId="{7FA98FA9-CD69-4FE2-8C0D-B541184C0C52}" type="pres">
      <dgm:prSet presAssocID="{891E5ED6-5FB4-4A0E-A57F-0D16AC8BCA06}" presName="Name10" presStyleLbl="parChTrans1D2" presStyleIdx="0" presStyleCnt="2"/>
      <dgm:spPr/>
    </dgm:pt>
    <dgm:pt modelId="{42D11100-0A4D-44D8-9B7A-5BD532FCBBB7}" type="pres">
      <dgm:prSet presAssocID="{EB614623-8052-4D15-B1F6-9F8FC8DDB875}" presName="hierRoot2" presStyleCnt="0"/>
      <dgm:spPr/>
    </dgm:pt>
    <dgm:pt modelId="{4F977981-2B23-4593-8632-0A3CBA28FE5F}" type="pres">
      <dgm:prSet presAssocID="{EB614623-8052-4D15-B1F6-9F8FC8DDB875}" presName="composite2" presStyleCnt="0"/>
      <dgm:spPr/>
    </dgm:pt>
    <dgm:pt modelId="{4F7B86E8-D173-4B7A-B72A-715624A6B688}" type="pres">
      <dgm:prSet presAssocID="{EB614623-8052-4D15-B1F6-9F8FC8DDB875}" presName="background2" presStyleLbl="node2" presStyleIdx="0" presStyleCnt="2"/>
      <dgm:spPr/>
    </dgm:pt>
    <dgm:pt modelId="{8069E956-66C9-49EA-8E00-EFF368A0C988}" type="pres">
      <dgm:prSet presAssocID="{EB614623-8052-4D15-B1F6-9F8FC8DDB875}" presName="text2" presStyleLbl="fgAcc2" presStyleIdx="0" presStyleCnt="2">
        <dgm:presLayoutVars>
          <dgm:chPref val="3"/>
        </dgm:presLayoutVars>
      </dgm:prSet>
      <dgm:spPr/>
    </dgm:pt>
    <dgm:pt modelId="{454027C7-444B-4ACD-A3B5-7D7CAA7062EE}" type="pres">
      <dgm:prSet presAssocID="{EB614623-8052-4D15-B1F6-9F8FC8DDB875}" presName="hierChild3" presStyleCnt="0"/>
      <dgm:spPr/>
    </dgm:pt>
    <dgm:pt modelId="{A7BA90D0-92B0-433A-BE9E-6BE40F2E00C7}" type="pres">
      <dgm:prSet presAssocID="{4E6AF9D9-2626-4B66-9B49-5CF587EA8E0E}" presName="Name10" presStyleLbl="parChTrans1D2" presStyleIdx="1" presStyleCnt="2"/>
      <dgm:spPr/>
    </dgm:pt>
    <dgm:pt modelId="{7269A19D-E9A1-4CC1-A9D0-88C84B3A6F82}" type="pres">
      <dgm:prSet presAssocID="{175B300E-845A-4094-A3B1-0748F89E4F71}" presName="hierRoot2" presStyleCnt="0"/>
      <dgm:spPr/>
    </dgm:pt>
    <dgm:pt modelId="{40C8F011-9FAA-4047-AC14-8937E729CCF4}" type="pres">
      <dgm:prSet presAssocID="{175B300E-845A-4094-A3B1-0748F89E4F71}" presName="composite2" presStyleCnt="0"/>
      <dgm:spPr/>
    </dgm:pt>
    <dgm:pt modelId="{6B496142-8CB8-4B09-B4FE-5E9D867067C2}" type="pres">
      <dgm:prSet presAssocID="{175B300E-845A-4094-A3B1-0748F89E4F71}" presName="background2" presStyleLbl="node2" presStyleIdx="1" presStyleCnt="2"/>
      <dgm:spPr/>
    </dgm:pt>
    <dgm:pt modelId="{DA34BC38-6697-4A33-8C02-49C051ABFF85}" type="pres">
      <dgm:prSet presAssocID="{175B300E-845A-4094-A3B1-0748F89E4F71}" presName="text2" presStyleLbl="fgAcc2" presStyleIdx="1" presStyleCnt="2">
        <dgm:presLayoutVars>
          <dgm:chPref val="3"/>
        </dgm:presLayoutVars>
      </dgm:prSet>
      <dgm:spPr/>
    </dgm:pt>
    <dgm:pt modelId="{3716CCBA-B615-469C-A740-25AAD24A0AA9}" type="pres">
      <dgm:prSet presAssocID="{175B300E-845A-4094-A3B1-0748F89E4F71}" presName="hierChild3" presStyleCnt="0"/>
      <dgm:spPr/>
    </dgm:pt>
  </dgm:ptLst>
  <dgm:cxnLst>
    <dgm:cxn modelId="{F1521B03-F3A0-47C8-8130-538803C6B9BC}" srcId="{0AF1522D-F06F-41FD-A334-85982B87F771}" destId="{175B300E-845A-4094-A3B1-0748F89E4F71}" srcOrd="1" destOrd="0" parTransId="{4E6AF9D9-2626-4B66-9B49-5CF587EA8E0E}" sibTransId="{CA7977D3-DE69-496C-A3B4-B3DD864ADF51}"/>
    <dgm:cxn modelId="{1BE1DD05-229B-4F6F-99A8-44E11EBD1532}" srcId="{0AF1522D-F06F-41FD-A334-85982B87F771}" destId="{EB614623-8052-4D15-B1F6-9F8FC8DDB875}" srcOrd="0" destOrd="0" parTransId="{891E5ED6-5FB4-4A0E-A57F-0D16AC8BCA06}" sibTransId="{259A83A9-FD76-4DB4-9C0C-2B977AC1F824}"/>
    <dgm:cxn modelId="{516EA537-FDDA-4262-A75D-A30F113659C9}" type="presOf" srcId="{BE4848C4-5D97-4AC3-B8D5-279ED4CCD280}" destId="{C0973566-3707-427D-9D59-7B010352F7DE}" srcOrd="0" destOrd="0" presId="urn:microsoft.com/office/officeart/2005/8/layout/hierarchy1"/>
    <dgm:cxn modelId="{3A2D0C42-59C6-4A9D-88F8-B1B949628CA0}" type="presOf" srcId="{EB614623-8052-4D15-B1F6-9F8FC8DDB875}" destId="{8069E956-66C9-49EA-8E00-EFF368A0C988}" srcOrd="0" destOrd="0" presId="urn:microsoft.com/office/officeart/2005/8/layout/hierarchy1"/>
    <dgm:cxn modelId="{D404E58B-F906-4AB6-B069-2231EFE4057B}" type="presOf" srcId="{0AF1522D-F06F-41FD-A334-85982B87F771}" destId="{F82F6D09-A004-442A-96D5-FD557586BC49}" srcOrd="0" destOrd="0" presId="urn:microsoft.com/office/officeart/2005/8/layout/hierarchy1"/>
    <dgm:cxn modelId="{9B27A88C-608C-4C22-946A-DF7027C3F223}" type="presOf" srcId="{891E5ED6-5FB4-4A0E-A57F-0D16AC8BCA06}" destId="{7FA98FA9-CD69-4FE2-8C0D-B541184C0C52}" srcOrd="0" destOrd="0" presId="urn:microsoft.com/office/officeart/2005/8/layout/hierarchy1"/>
    <dgm:cxn modelId="{EF93EB93-5606-4D6D-842F-C186A545BB35}" type="presOf" srcId="{4E6AF9D9-2626-4B66-9B49-5CF587EA8E0E}" destId="{A7BA90D0-92B0-433A-BE9E-6BE40F2E00C7}" srcOrd="0" destOrd="0" presId="urn:microsoft.com/office/officeart/2005/8/layout/hierarchy1"/>
    <dgm:cxn modelId="{51D5E8A1-2939-4720-8369-9DC8D50C0263}" srcId="{BE4848C4-5D97-4AC3-B8D5-279ED4CCD280}" destId="{0AF1522D-F06F-41FD-A334-85982B87F771}" srcOrd="0" destOrd="0" parTransId="{9BE3E730-D488-4316-B4A7-AC0A76302459}" sibTransId="{B573255E-0FBD-4DAA-965A-71FA872E7664}"/>
    <dgm:cxn modelId="{A3C151A5-9548-4543-8BA9-FE77F0C3D037}" type="presOf" srcId="{175B300E-845A-4094-A3B1-0748F89E4F71}" destId="{DA34BC38-6697-4A33-8C02-49C051ABFF85}" srcOrd="0" destOrd="0" presId="urn:microsoft.com/office/officeart/2005/8/layout/hierarchy1"/>
    <dgm:cxn modelId="{62716B15-9501-45C0-84FE-2186C7778F96}" type="presParOf" srcId="{C0973566-3707-427D-9D59-7B010352F7DE}" destId="{906CC6DC-8E14-435F-B30E-1AE0F184EAF4}" srcOrd="0" destOrd="0" presId="urn:microsoft.com/office/officeart/2005/8/layout/hierarchy1"/>
    <dgm:cxn modelId="{B8F69E70-D6AC-4AA9-AAD2-DCD2AE2684FD}" type="presParOf" srcId="{906CC6DC-8E14-435F-B30E-1AE0F184EAF4}" destId="{D96981E2-DA48-4CA3-9212-5DF03484CD3E}" srcOrd="0" destOrd="0" presId="urn:microsoft.com/office/officeart/2005/8/layout/hierarchy1"/>
    <dgm:cxn modelId="{E6507E2F-16F0-4C09-AE71-549256E27689}" type="presParOf" srcId="{D96981E2-DA48-4CA3-9212-5DF03484CD3E}" destId="{6770C134-3318-458E-8F4E-8A3E9898658E}" srcOrd="0" destOrd="0" presId="urn:microsoft.com/office/officeart/2005/8/layout/hierarchy1"/>
    <dgm:cxn modelId="{DD7C6431-EB0C-4E9B-BAB4-183C5530B39E}" type="presParOf" srcId="{D96981E2-DA48-4CA3-9212-5DF03484CD3E}" destId="{F82F6D09-A004-442A-96D5-FD557586BC49}" srcOrd="1" destOrd="0" presId="urn:microsoft.com/office/officeart/2005/8/layout/hierarchy1"/>
    <dgm:cxn modelId="{D5D6CE7B-1FE4-4FB4-B1A2-E3D27D81C0CF}" type="presParOf" srcId="{906CC6DC-8E14-435F-B30E-1AE0F184EAF4}" destId="{287F3338-CA8C-4F52-9A90-6C3E6AC6A2D1}" srcOrd="1" destOrd="0" presId="urn:microsoft.com/office/officeart/2005/8/layout/hierarchy1"/>
    <dgm:cxn modelId="{58A916A5-787C-4CC5-BE25-6946F48477CD}" type="presParOf" srcId="{287F3338-CA8C-4F52-9A90-6C3E6AC6A2D1}" destId="{7FA98FA9-CD69-4FE2-8C0D-B541184C0C52}" srcOrd="0" destOrd="0" presId="urn:microsoft.com/office/officeart/2005/8/layout/hierarchy1"/>
    <dgm:cxn modelId="{091FDF3C-5B28-4DEE-8B78-EF4E111DF0B7}" type="presParOf" srcId="{287F3338-CA8C-4F52-9A90-6C3E6AC6A2D1}" destId="{42D11100-0A4D-44D8-9B7A-5BD532FCBBB7}" srcOrd="1" destOrd="0" presId="urn:microsoft.com/office/officeart/2005/8/layout/hierarchy1"/>
    <dgm:cxn modelId="{7B846E79-535F-43EA-A7A0-A520A7F57B37}" type="presParOf" srcId="{42D11100-0A4D-44D8-9B7A-5BD532FCBBB7}" destId="{4F977981-2B23-4593-8632-0A3CBA28FE5F}" srcOrd="0" destOrd="0" presId="urn:microsoft.com/office/officeart/2005/8/layout/hierarchy1"/>
    <dgm:cxn modelId="{1610BF74-7CAA-456D-ABCF-37ABD92E1085}" type="presParOf" srcId="{4F977981-2B23-4593-8632-0A3CBA28FE5F}" destId="{4F7B86E8-D173-4B7A-B72A-715624A6B688}" srcOrd="0" destOrd="0" presId="urn:microsoft.com/office/officeart/2005/8/layout/hierarchy1"/>
    <dgm:cxn modelId="{15AB1E08-F936-453C-818D-59C62A94AD7F}" type="presParOf" srcId="{4F977981-2B23-4593-8632-0A3CBA28FE5F}" destId="{8069E956-66C9-49EA-8E00-EFF368A0C988}" srcOrd="1" destOrd="0" presId="urn:microsoft.com/office/officeart/2005/8/layout/hierarchy1"/>
    <dgm:cxn modelId="{C25ECB75-C8AC-4A5F-AD31-4ACE83F08CD4}" type="presParOf" srcId="{42D11100-0A4D-44D8-9B7A-5BD532FCBBB7}" destId="{454027C7-444B-4ACD-A3B5-7D7CAA7062EE}" srcOrd="1" destOrd="0" presId="urn:microsoft.com/office/officeart/2005/8/layout/hierarchy1"/>
    <dgm:cxn modelId="{60763BD5-A60A-4C13-8914-A24A33669D30}" type="presParOf" srcId="{287F3338-CA8C-4F52-9A90-6C3E6AC6A2D1}" destId="{A7BA90D0-92B0-433A-BE9E-6BE40F2E00C7}" srcOrd="2" destOrd="0" presId="urn:microsoft.com/office/officeart/2005/8/layout/hierarchy1"/>
    <dgm:cxn modelId="{25BA3DDA-374B-4CB6-BC00-EA3DD2FFD5DE}" type="presParOf" srcId="{287F3338-CA8C-4F52-9A90-6C3E6AC6A2D1}" destId="{7269A19D-E9A1-4CC1-A9D0-88C84B3A6F82}" srcOrd="3" destOrd="0" presId="urn:microsoft.com/office/officeart/2005/8/layout/hierarchy1"/>
    <dgm:cxn modelId="{5BF96F93-B062-4150-AA1A-4099701C94BF}" type="presParOf" srcId="{7269A19D-E9A1-4CC1-A9D0-88C84B3A6F82}" destId="{40C8F011-9FAA-4047-AC14-8937E729CCF4}" srcOrd="0" destOrd="0" presId="urn:microsoft.com/office/officeart/2005/8/layout/hierarchy1"/>
    <dgm:cxn modelId="{15627410-5EBD-49D2-AD62-CE4A2F509F63}" type="presParOf" srcId="{40C8F011-9FAA-4047-AC14-8937E729CCF4}" destId="{6B496142-8CB8-4B09-B4FE-5E9D867067C2}" srcOrd="0" destOrd="0" presId="urn:microsoft.com/office/officeart/2005/8/layout/hierarchy1"/>
    <dgm:cxn modelId="{875F1B5D-BB81-4641-8707-54A3C3ABDD15}" type="presParOf" srcId="{40C8F011-9FAA-4047-AC14-8937E729CCF4}" destId="{DA34BC38-6697-4A33-8C02-49C051ABFF85}" srcOrd="1" destOrd="0" presId="urn:microsoft.com/office/officeart/2005/8/layout/hierarchy1"/>
    <dgm:cxn modelId="{BEBB56EB-9997-4972-B7D9-66FB5EC768E6}" type="presParOf" srcId="{7269A19D-E9A1-4CC1-A9D0-88C84B3A6F82}" destId="{3716CCBA-B615-469C-A740-25AAD24A0A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848C4-5D97-4AC3-B8D5-279ED4CCD280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F1522D-F06F-41FD-A334-85982B87F771}">
      <dgm:prSet/>
      <dgm:spPr/>
      <dgm:t>
        <a:bodyPr/>
        <a:lstStyle/>
        <a:p>
          <a:r>
            <a:rPr lang="kk-KZ" b="1"/>
            <a:t>Дескриптор:</a:t>
          </a:r>
          <a:endParaRPr lang="en-US"/>
        </a:p>
      </dgm:t>
    </dgm:pt>
    <dgm:pt modelId="{9BE3E730-D488-4316-B4A7-AC0A76302459}" type="parTrans" cxnId="{51D5E8A1-2939-4720-8369-9DC8D50C0263}">
      <dgm:prSet/>
      <dgm:spPr/>
      <dgm:t>
        <a:bodyPr/>
        <a:lstStyle/>
        <a:p>
          <a:endParaRPr lang="en-US"/>
        </a:p>
      </dgm:t>
    </dgm:pt>
    <dgm:pt modelId="{B573255E-0FBD-4DAA-965A-71FA872E7664}" type="sibTrans" cxnId="{51D5E8A1-2939-4720-8369-9DC8D50C0263}">
      <dgm:prSet/>
      <dgm:spPr/>
      <dgm:t>
        <a:bodyPr/>
        <a:lstStyle/>
        <a:p>
          <a:endParaRPr lang="en-US"/>
        </a:p>
      </dgm:t>
    </dgm:pt>
    <dgm:pt modelId="{EB614623-8052-4D15-B1F6-9F8FC8DDB875}">
      <dgm:prSet/>
      <dgm:spPr/>
      <dgm:t>
        <a:bodyPr/>
        <a:lstStyle/>
        <a:p>
          <a:r>
            <a:rPr lang="kk-KZ"/>
            <a:t>Берілген суреттер бойынша жалаң  сөйлемдер құрайды;</a:t>
          </a:r>
          <a:endParaRPr lang="en-US"/>
        </a:p>
      </dgm:t>
    </dgm:pt>
    <dgm:pt modelId="{891E5ED6-5FB4-4A0E-A57F-0D16AC8BCA06}" type="parTrans" cxnId="{1BE1DD05-229B-4F6F-99A8-44E11EBD1532}">
      <dgm:prSet/>
      <dgm:spPr/>
      <dgm:t>
        <a:bodyPr/>
        <a:lstStyle/>
        <a:p>
          <a:endParaRPr lang="en-US"/>
        </a:p>
      </dgm:t>
    </dgm:pt>
    <dgm:pt modelId="{259A83A9-FD76-4DB4-9C0C-2B977AC1F824}" type="sibTrans" cxnId="{1BE1DD05-229B-4F6F-99A8-44E11EBD1532}">
      <dgm:prSet/>
      <dgm:spPr/>
      <dgm:t>
        <a:bodyPr/>
        <a:lstStyle/>
        <a:p>
          <a:endParaRPr lang="en-US"/>
        </a:p>
      </dgm:t>
    </dgm:pt>
    <dgm:pt modelId="{175B300E-845A-4094-A3B1-0748F89E4F71}">
      <dgm:prSet/>
      <dgm:spPr/>
      <dgm:t>
        <a:bodyPr/>
        <a:lstStyle/>
        <a:p>
          <a:pPr rtl="0"/>
          <a:r>
            <a:rPr lang="kk-KZ"/>
            <a:t>Құраған жалаң сөйлемдерді жайылма сөйлемдерге айналдырып жазады;</a:t>
          </a:r>
          <a:endParaRPr lang="en-US">
            <a:latin typeface="Century Schoolbook" panose="02020404030301010803"/>
          </a:endParaRPr>
        </a:p>
      </dgm:t>
    </dgm:pt>
    <dgm:pt modelId="{4E6AF9D9-2626-4B66-9B49-5CF587EA8E0E}" type="parTrans" cxnId="{F1521B03-F3A0-47C8-8130-538803C6B9BC}">
      <dgm:prSet/>
      <dgm:spPr/>
      <dgm:t>
        <a:bodyPr/>
        <a:lstStyle/>
        <a:p>
          <a:endParaRPr lang="en-US"/>
        </a:p>
      </dgm:t>
    </dgm:pt>
    <dgm:pt modelId="{CA7977D3-DE69-496C-A3B4-B3DD864ADF51}" type="sibTrans" cxnId="{F1521B03-F3A0-47C8-8130-538803C6B9BC}">
      <dgm:prSet/>
      <dgm:spPr/>
      <dgm:t>
        <a:bodyPr/>
        <a:lstStyle/>
        <a:p>
          <a:endParaRPr lang="en-US"/>
        </a:p>
      </dgm:t>
    </dgm:pt>
    <dgm:pt modelId="{3BCB2C56-BD93-45FB-A14F-89DEE42C6BDF}">
      <dgm:prSet phldr="0"/>
      <dgm:spPr/>
      <dgm:t>
        <a:bodyPr/>
        <a:lstStyle/>
        <a:p>
          <a:pPr rtl="0"/>
          <a:r>
            <a:rPr lang="kk-KZ"/>
            <a:t>Сөйлем мүшелеріне талдап, байланысын сызбамен көрсетеді.</a:t>
          </a:r>
          <a:endParaRPr lang="kk-KZ">
            <a:latin typeface="Century Schoolbook" panose="02020404030301010803"/>
          </a:endParaRPr>
        </a:p>
      </dgm:t>
    </dgm:pt>
    <dgm:pt modelId="{6814578F-065A-44D0-9350-45C3820B7012}" type="parTrans" cxnId="{3B37E5D9-D148-4367-8446-4B49335A25CE}">
      <dgm:prSet/>
      <dgm:spPr/>
    </dgm:pt>
    <dgm:pt modelId="{15544C4C-78A7-43BF-AAF7-8A469D3B0CA8}" type="sibTrans" cxnId="{3B37E5D9-D148-4367-8446-4B49335A25CE}">
      <dgm:prSet/>
      <dgm:spPr/>
      <dgm:t>
        <a:bodyPr/>
        <a:lstStyle/>
        <a:p>
          <a:endParaRPr lang="en-US"/>
        </a:p>
      </dgm:t>
    </dgm:pt>
    <dgm:pt modelId="{2CCF6DDF-E588-4161-B863-FEE1CB882707}" type="pres">
      <dgm:prSet presAssocID="{BE4848C4-5D97-4AC3-B8D5-279ED4CCD280}" presName="outerComposite" presStyleCnt="0">
        <dgm:presLayoutVars>
          <dgm:chMax val="5"/>
          <dgm:dir/>
          <dgm:resizeHandles val="exact"/>
        </dgm:presLayoutVars>
      </dgm:prSet>
      <dgm:spPr/>
    </dgm:pt>
    <dgm:pt modelId="{CC1E28AB-505D-44EF-AA5C-163325249B06}" type="pres">
      <dgm:prSet presAssocID="{BE4848C4-5D97-4AC3-B8D5-279ED4CCD280}" presName="dummyMaxCanvas" presStyleCnt="0">
        <dgm:presLayoutVars/>
      </dgm:prSet>
      <dgm:spPr/>
    </dgm:pt>
    <dgm:pt modelId="{437513BF-79FA-407D-8486-578EC9752083}" type="pres">
      <dgm:prSet presAssocID="{BE4848C4-5D97-4AC3-B8D5-279ED4CCD280}" presName="FourNodes_1" presStyleLbl="node1" presStyleIdx="0" presStyleCnt="4">
        <dgm:presLayoutVars>
          <dgm:bulletEnabled val="1"/>
        </dgm:presLayoutVars>
      </dgm:prSet>
      <dgm:spPr/>
    </dgm:pt>
    <dgm:pt modelId="{813D95B5-D93A-4A2F-8412-E96C1CD67BB8}" type="pres">
      <dgm:prSet presAssocID="{BE4848C4-5D97-4AC3-B8D5-279ED4CCD280}" presName="FourNodes_2" presStyleLbl="node1" presStyleIdx="1" presStyleCnt="4">
        <dgm:presLayoutVars>
          <dgm:bulletEnabled val="1"/>
        </dgm:presLayoutVars>
      </dgm:prSet>
      <dgm:spPr/>
    </dgm:pt>
    <dgm:pt modelId="{FDF2F8C6-7B58-4F55-BDCC-1AD066D7765E}" type="pres">
      <dgm:prSet presAssocID="{BE4848C4-5D97-4AC3-B8D5-279ED4CCD280}" presName="FourNodes_3" presStyleLbl="node1" presStyleIdx="2" presStyleCnt="4">
        <dgm:presLayoutVars>
          <dgm:bulletEnabled val="1"/>
        </dgm:presLayoutVars>
      </dgm:prSet>
      <dgm:spPr/>
    </dgm:pt>
    <dgm:pt modelId="{9DDD7FEB-5668-47A7-B8A9-CCCDBAC796C1}" type="pres">
      <dgm:prSet presAssocID="{BE4848C4-5D97-4AC3-B8D5-279ED4CCD280}" presName="FourNodes_4" presStyleLbl="node1" presStyleIdx="3" presStyleCnt="4">
        <dgm:presLayoutVars>
          <dgm:bulletEnabled val="1"/>
        </dgm:presLayoutVars>
      </dgm:prSet>
      <dgm:spPr/>
    </dgm:pt>
    <dgm:pt modelId="{B43D35A9-D309-42C9-98CA-0F1474850064}" type="pres">
      <dgm:prSet presAssocID="{BE4848C4-5D97-4AC3-B8D5-279ED4CCD280}" presName="FourConn_1-2" presStyleLbl="fgAccFollowNode1" presStyleIdx="0" presStyleCnt="3">
        <dgm:presLayoutVars>
          <dgm:bulletEnabled val="1"/>
        </dgm:presLayoutVars>
      </dgm:prSet>
      <dgm:spPr/>
    </dgm:pt>
    <dgm:pt modelId="{9584E1CF-E798-4E65-A038-C65F2DFFD965}" type="pres">
      <dgm:prSet presAssocID="{BE4848C4-5D97-4AC3-B8D5-279ED4CCD280}" presName="FourConn_2-3" presStyleLbl="fgAccFollowNode1" presStyleIdx="1" presStyleCnt="3">
        <dgm:presLayoutVars>
          <dgm:bulletEnabled val="1"/>
        </dgm:presLayoutVars>
      </dgm:prSet>
      <dgm:spPr/>
    </dgm:pt>
    <dgm:pt modelId="{2BE72CAB-A5DA-4DC7-A9F9-82E12AEC4381}" type="pres">
      <dgm:prSet presAssocID="{BE4848C4-5D97-4AC3-B8D5-279ED4CCD280}" presName="FourConn_3-4" presStyleLbl="fgAccFollowNode1" presStyleIdx="2" presStyleCnt="3">
        <dgm:presLayoutVars>
          <dgm:bulletEnabled val="1"/>
        </dgm:presLayoutVars>
      </dgm:prSet>
      <dgm:spPr/>
    </dgm:pt>
    <dgm:pt modelId="{D24C9EB4-AA8D-4152-8FF5-F3F947CED68A}" type="pres">
      <dgm:prSet presAssocID="{BE4848C4-5D97-4AC3-B8D5-279ED4CCD280}" presName="FourNodes_1_text" presStyleLbl="node1" presStyleIdx="3" presStyleCnt="4">
        <dgm:presLayoutVars>
          <dgm:bulletEnabled val="1"/>
        </dgm:presLayoutVars>
      </dgm:prSet>
      <dgm:spPr/>
    </dgm:pt>
    <dgm:pt modelId="{DD696EC6-76EE-4BFC-B100-4812310528D6}" type="pres">
      <dgm:prSet presAssocID="{BE4848C4-5D97-4AC3-B8D5-279ED4CCD280}" presName="FourNodes_2_text" presStyleLbl="node1" presStyleIdx="3" presStyleCnt="4">
        <dgm:presLayoutVars>
          <dgm:bulletEnabled val="1"/>
        </dgm:presLayoutVars>
      </dgm:prSet>
      <dgm:spPr/>
    </dgm:pt>
    <dgm:pt modelId="{53008BBB-823A-48BC-AF70-A22651981CE4}" type="pres">
      <dgm:prSet presAssocID="{BE4848C4-5D97-4AC3-B8D5-279ED4CCD280}" presName="FourNodes_3_text" presStyleLbl="node1" presStyleIdx="3" presStyleCnt="4">
        <dgm:presLayoutVars>
          <dgm:bulletEnabled val="1"/>
        </dgm:presLayoutVars>
      </dgm:prSet>
      <dgm:spPr/>
    </dgm:pt>
    <dgm:pt modelId="{D5BE6C2F-2E66-44B5-A63F-A497C5428B26}" type="pres">
      <dgm:prSet presAssocID="{BE4848C4-5D97-4AC3-B8D5-279ED4CCD28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1521B03-F3A0-47C8-8130-538803C6B9BC}" srcId="{BE4848C4-5D97-4AC3-B8D5-279ED4CCD280}" destId="{175B300E-845A-4094-A3B1-0748F89E4F71}" srcOrd="2" destOrd="0" parTransId="{4E6AF9D9-2626-4B66-9B49-5CF587EA8E0E}" sibTransId="{CA7977D3-DE69-496C-A3B4-B3DD864ADF51}"/>
    <dgm:cxn modelId="{1BE1DD05-229B-4F6F-99A8-44E11EBD1532}" srcId="{BE4848C4-5D97-4AC3-B8D5-279ED4CCD280}" destId="{EB614623-8052-4D15-B1F6-9F8FC8DDB875}" srcOrd="1" destOrd="0" parTransId="{891E5ED6-5FB4-4A0E-A57F-0D16AC8BCA06}" sibTransId="{259A83A9-FD76-4DB4-9C0C-2B977AC1F824}"/>
    <dgm:cxn modelId="{2B69EE08-09BB-4816-86A6-3F9B14479705}" type="presOf" srcId="{0AF1522D-F06F-41FD-A334-85982B87F771}" destId="{D24C9EB4-AA8D-4152-8FF5-F3F947CED68A}" srcOrd="1" destOrd="0" presId="urn:microsoft.com/office/officeart/2005/8/layout/vProcess5"/>
    <dgm:cxn modelId="{CDC0C810-D128-49AD-9161-0E5D2EA8C244}" type="presOf" srcId="{175B300E-845A-4094-A3B1-0748F89E4F71}" destId="{FDF2F8C6-7B58-4F55-BDCC-1AD066D7765E}" srcOrd="0" destOrd="0" presId="urn:microsoft.com/office/officeart/2005/8/layout/vProcess5"/>
    <dgm:cxn modelId="{381C9642-2C9A-4848-A04D-737F3FA77E61}" type="presOf" srcId="{BE4848C4-5D97-4AC3-B8D5-279ED4CCD280}" destId="{2CCF6DDF-E588-4161-B863-FEE1CB882707}" srcOrd="0" destOrd="0" presId="urn:microsoft.com/office/officeart/2005/8/layout/vProcess5"/>
    <dgm:cxn modelId="{7BA60669-1810-477D-8692-495238A9918E}" type="presOf" srcId="{0AF1522D-F06F-41FD-A334-85982B87F771}" destId="{437513BF-79FA-407D-8486-578EC9752083}" srcOrd="0" destOrd="0" presId="urn:microsoft.com/office/officeart/2005/8/layout/vProcess5"/>
    <dgm:cxn modelId="{074E7787-A716-4EE0-B973-7A89772D714D}" type="presOf" srcId="{3BCB2C56-BD93-45FB-A14F-89DEE42C6BDF}" destId="{9DDD7FEB-5668-47A7-B8A9-CCCDBAC796C1}" srcOrd="0" destOrd="0" presId="urn:microsoft.com/office/officeart/2005/8/layout/vProcess5"/>
    <dgm:cxn modelId="{8EF2F69B-75C9-46E9-A537-8A8E9F5797F6}" type="presOf" srcId="{3BCB2C56-BD93-45FB-A14F-89DEE42C6BDF}" destId="{D5BE6C2F-2E66-44B5-A63F-A497C5428B26}" srcOrd="1" destOrd="0" presId="urn:microsoft.com/office/officeart/2005/8/layout/vProcess5"/>
    <dgm:cxn modelId="{51D5E8A1-2939-4720-8369-9DC8D50C0263}" srcId="{BE4848C4-5D97-4AC3-B8D5-279ED4CCD280}" destId="{0AF1522D-F06F-41FD-A334-85982B87F771}" srcOrd="0" destOrd="0" parTransId="{9BE3E730-D488-4316-B4A7-AC0A76302459}" sibTransId="{B573255E-0FBD-4DAA-965A-71FA872E7664}"/>
    <dgm:cxn modelId="{A9703EA6-84A1-497C-9200-A0EEDC5BAC4F}" type="presOf" srcId="{EB614623-8052-4D15-B1F6-9F8FC8DDB875}" destId="{DD696EC6-76EE-4BFC-B100-4812310528D6}" srcOrd="1" destOrd="0" presId="urn:microsoft.com/office/officeart/2005/8/layout/vProcess5"/>
    <dgm:cxn modelId="{DB7D29BC-2412-493D-95F0-736A6D2270C6}" type="presOf" srcId="{259A83A9-FD76-4DB4-9C0C-2B977AC1F824}" destId="{9584E1CF-E798-4E65-A038-C65F2DFFD965}" srcOrd="0" destOrd="0" presId="urn:microsoft.com/office/officeart/2005/8/layout/vProcess5"/>
    <dgm:cxn modelId="{992B09CD-C69A-45D0-A303-2958FF388720}" type="presOf" srcId="{EB614623-8052-4D15-B1F6-9F8FC8DDB875}" destId="{813D95B5-D93A-4A2F-8412-E96C1CD67BB8}" srcOrd="0" destOrd="0" presId="urn:microsoft.com/office/officeart/2005/8/layout/vProcess5"/>
    <dgm:cxn modelId="{DC0063D1-DD2B-4B0E-9CB6-96F7A725C0BE}" type="presOf" srcId="{CA7977D3-DE69-496C-A3B4-B3DD864ADF51}" destId="{2BE72CAB-A5DA-4DC7-A9F9-82E12AEC4381}" srcOrd="0" destOrd="0" presId="urn:microsoft.com/office/officeart/2005/8/layout/vProcess5"/>
    <dgm:cxn modelId="{3B37E5D9-D148-4367-8446-4B49335A25CE}" srcId="{BE4848C4-5D97-4AC3-B8D5-279ED4CCD280}" destId="{3BCB2C56-BD93-45FB-A14F-89DEE42C6BDF}" srcOrd="3" destOrd="0" parTransId="{6814578F-065A-44D0-9350-45C3820B7012}" sibTransId="{15544C4C-78A7-43BF-AAF7-8A469D3B0CA8}"/>
    <dgm:cxn modelId="{FCBB15DF-9FE2-49EF-9798-C06EC84B7AEA}" type="presOf" srcId="{B573255E-0FBD-4DAA-965A-71FA872E7664}" destId="{B43D35A9-D309-42C9-98CA-0F1474850064}" srcOrd="0" destOrd="0" presId="urn:microsoft.com/office/officeart/2005/8/layout/vProcess5"/>
    <dgm:cxn modelId="{FDD620F7-C560-4910-9538-DA99310F7072}" type="presOf" srcId="{175B300E-845A-4094-A3B1-0748F89E4F71}" destId="{53008BBB-823A-48BC-AF70-A22651981CE4}" srcOrd="1" destOrd="0" presId="urn:microsoft.com/office/officeart/2005/8/layout/vProcess5"/>
    <dgm:cxn modelId="{39932B11-E8D0-4280-BD06-591603D22C4D}" type="presParOf" srcId="{2CCF6DDF-E588-4161-B863-FEE1CB882707}" destId="{CC1E28AB-505D-44EF-AA5C-163325249B06}" srcOrd="0" destOrd="0" presId="urn:microsoft.com/office/officeart/2005/8/layout/vProcess5"/>
    <dgm:cxn modelId="{7D4D4770-5949-41E8-961F-8612828430AF}" type="presParOf" srcId="{2CCF6DDF-E588-4161-B863-FEE1CB882707}" destId="{437513BF-79FA-407D-8486-578EC9752083}" srcOrd="1" destOrd="0" presId="urn:microsoft.com/office/officeart/2005/8/layout/vProcess5"/>
    <dgm:cxn modelId="{AA335A15-2332-4CBE-B6E3-2016A6E9CE1E}" type="presParOf" srcId="{2CCF6DDF-E588-4161-B863-FEE1CB882707}" destId="{813D95B5-D93A-4A2F-8412-E96C1CD67BB8}" srcOrd="2" destOrd="0" presId="urn:microsoft.com/office/officeart/2005/8/layout/vProcess5"/>
    <dgm:cxn modelId="{DD45F633-DFEB-410B-8023-AA3608BB709A}" type="presParOf" srcId="{2CCF6DDF-E588-4161-B863-FEE1CB882707}" destId="{FDF2F8C6-7B58-4F55-BDCC-1AD066D7765E}" srcOrd="3" destOrd="0" presId="urn:microsoft.com/office/officeart/2005/8/layout/vProcess5"/>
    <dgm:cxn modelId="{39629695-D9A9-4B82-BBDD-EE79DBB3936A}" type="presParOf" srcId="{2CCF6DDF-E588-4161-B863-FEE1CB882707}" destId="{9DDD7FEB-5668-47A7-B8A9-CCCDBAC796C1}" srcOrd="4" destOrd="0" presId="urn:microsoft.com/office/officeart/2005/8/layout/vProcess5"/>
    <dgm:cxn modelId="{10E80BF7-187C-4406-B9E1-B85FEDC20984}" type="presParOf" srcId="{2CCF6DDF-E588-4161-B863-FEE1CB882707}" destId="{B43D35A9-D309-42C9-98CA-0F1474850064}" srcOrd="5" destOrd="0" presId="urn:microsoft.com/office/officeart/2005/8/layout/vProcess5"/>
    <dgm:cxn modelId="{ACB45F12-68C0-4685-804B-D9B14DAEB365}" type="presParOf" srcId="{2CCF6DDF-E588-4161-B863-FEE1CB882707}" destId="{9584E1CF-E798-4E65-A038-C65F2DFFD965}" srcOrd="6" destOrd="0" presId="urn:microsoft.com/office/officeart/2005/8/layout/vProcess5"/>
    <dgm:cxn modelId="{43099047-B5B5-46DA-B951-E75EA04CE6BD}" type="presParOf" srcId="{2CCF6DDF-E588-4161-B863-FEE1CB882707}" destId="{2BE72CAB-A5DA-4DC7-A9F9-82E12AEC4381}" srcOrd="7" destOrd="0" presId="urn:microsoft.com/office/officeart/2005/8/layout/vProcess5"/>
    <dgm:cxn modelId="{A2BAF520-75AE-4453-8291-26F13485B677}" type="presParOf" srcId="{2CCF6DDF-E588-4161-B863-FEE1CB882707}" destId="{D24C9EB4-AA8D-4152-8FF5-F3F947CED68A}" srcOrd="8" destOrd="0" presId="urn:microsoft.com/office/officeart/2005/8/layout/vProcess5"/>
    <dgm:cxn modelId="{097E1783-11B6-4FD9-B2DD-991E3490D291}" type="presParOf" srcId="{2CCF6DDF-E588-4161-B863-FEE1CB882707}" destId="{DD696EC6-76EE-4BFC-B100-4812310528D6}" srcOrd="9" destOrd="0" presId="urn:microsoft.com/office/officeart/2005/8/layout/vProcess5"/>
    <dgm:cxn modelId="{06833CFD-453D-4CCC-A681-50386B6B5E0C}" type="presParOf" srcId="{2CCF6DDF-E588-4161-B863-FEE1CB882707}" destId="{53008BBB-823A-48BC-AF70-A22651981CE4}" srcOrd="10" destOrd="0" presId="urn:microsoft.com/office/officeart/2005/8/layout/vProcess5"/>
    <dgm:cxn modelId="{B5A3830E-22E5-4F86-9047-249F38A4B7D0}" type="presParOf" srcId="{2CCF6DDF-E588-4161-B863-FEE1CB882707}" destId="{D5BE6C2F-2E66-44B5-A63F-A497C5428B2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A90D0-92B0-433A-BE9E-6BE40F2E00C7}">
      <dsp:nvSpPr>
        <dsp:cNvPr id="0" name=""/>
        <dsp:cNvSpPr/>
      </dsp:nvSpPr>
      <dsp:spPr>
        <a:xfrm>
          <a:off x="2129988" y="1586120"/>
          <a:ext cx="1171193" cy="557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839"/>
              </a:lnTo>
              <a:lnTo>
                <a:pt x="1171193" y="379839"/>
              </a:lnTo>
              <a:lnTo>
                <a:pt x="1171193" y="557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98FA9-CD69-4FE2-8C0D-B541184C0C52}">
      <dsp:nvSpPr>
        <dsp:cNvPr id="0" name=""/>
        <dsp:cNvSpPr/>
      </dsp:nvSpPr>
      <dsp:spPr>
        <a:xfrm>
          <a:off x="958795" y="1586120"/>
          <a:ext cx="1171193" cy="557381"/>
        </a:xfrm>
        <a:custGeom>
          <a:avLst/>
          <a:gdLst/>
          <a:ahLst/>
          <a:cxnLst/>
          <a:rect l="0" t="0" r="0" b="0"/>
          <a:pathLst>
            <a:path>
              <a:moveTo>
                <a:pt x="1171193" y="0"/>
              </a:moveTo>
              <a:lnTo>
                <a:pt x="1171193" y="379839"/>
              </a:lnTo>
              <a:lnTo>
                <a:pt x="0" y="379839"/>
              </a:lnTo>
              <a:lnTo>
                <a:pt x="0" y="5573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0C134-3318-458E-8F4E-8A3E9898658E}">
      <dsp:nvSpPr>
        <dsp:cNvPr id="0" name=""/>
        <dsp:cNvSpPr/>
      </dsp:nvSpPr>
      <dsp:spPr>
        <a:xfrm>
          <a:off x="1171739" y="369144"/>
          <a:ext cx="1916498" cy="1216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2F6D09-A004-442A-96D5-FD557586BC49}">
      <dsp:nvSpPr>
        <dsp:cNvPr id="0" name=""/>
        <dsp:cNvSpPr/>
      </dsp:nvSpPr>
      <dsp:spPr>
        <a:xfrm>
          <a:off x="1384683" y="571441"/>
          <a:ext cx="1916498" cy="1216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b="1" kern="1200"/>
            <a:t>Дескриптор:</a:t>
          </a:r>
          <a:endParaRPr lang="en-US" sz="1500" kern="1200"/>
        </a:p>
      </dsp:txBody>
      <dsp:txXfrm>
        <a:off x="1420327" y="607085"/>
        <a:ext cx="1845210" cy="1145688"/>
      </dsp:txXfrm>
    </dsp:sp>
    <dsp:sp modelId="{4F7B86E8-D173-4B7A-B72A-715624A6B688}">
      <dsp:nvSpPr>
        <dsp:cNvPr id="0" name=""/>
        <dsp:cNvSpPr/>
      </dsp:nvSpPr>
      <dsp:spPr>
        <a:xfrm>
          <a:off x="546" y="2143502"/>
          <a:ext cx="1916498" cy="1216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69E956-66C9-49EA-8E00-EFF368A0C988}">
      <dsp:nvSpPr>
        <dsp:cNvPr id="0" name=""/>
        <dsp:cNvSpPr/>
      </dsp:nvSpPr>
      <dsp:spPr>
        <a:xfrm>
          <a:off x="213490" y="2345799"/>
          <a:ext cx="1916498" cy="1216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kern="1200"/>
            <a:t>Сөйлемдерді тұрлаулы, тұрлаусыз мүшелерді анықтайды;</a:t>
          </a:r>
          <a:endParaRPr lang="en-US" sz="1500" kern="1200"/>
        </a:p>
      </dsp:txBody>
      <dsp:txXfrm>
        <a:off x="249134" y="2381443"/>
        <a:ext cx="1845210" cy="1145688"/>
      </dsp:txXfrm>
    </dsp:sp>
    <dsp:sp modelId="{6B496142-8CB8-4B09-B4FE-5E9D867067C2}">
      <dsp:nvSpPr>
        <dsp:cNvPr id="0" name=""/>
        <dsp:cNvSpPr/>
      </dsp:nvSpPr>
      <dsp:spPr>
        <a:xfrm>
          <a:off x="2342933" y="2143502"/>
          <a:ext cx="1916498" cy="1216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34BC38-6697-4A33-8C02-49C051ABFF85}">
      <dsp:nvSpPr>
        <dsp:cNvPr id="0" name=""/>
        <dsp:cNvSpPr/>
      </dsp:nvSpPr>
      <dsp:spPr>
        <a:xfrm>
          <a:off x="2555877" y="2345799"/>
          <a:ext cx="1916498" cy="1216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kern="1200"/>
            <a:t>Жайылма сөйлемдерді жалаң сөйлемдерге айналдырып жазады.</a:t>
          </a:r>
          <a:endParaRPr lang="en-US" sz="1500" kern="1200"/>
        </a:p>
      </dsp:txBody>
      <dsp:txXfrm>
        <a:off x="2591521" y="2381443"/>
        <a:ext cx="1845210" cy="114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513BF-79FA-407D-8486-578EC9752083}">
      <dsp:nvSpPr>
        <dsp:cNvPr id="0" name=""/>
        <dsp:cNvSpPr/>
      </dsp:nvSpPr>
      <dsp:spPr>
        <a:xfrm>
          <a:off x="0" y="0"/>
          <a:ext cx="3609598" cy="8779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/>
            <a:t>Дескриптор:</a:t>
          </a:r>
          <a:endParaRPr lang="en-US" sz="1600" kern="1200"/>
        </a:p>
      </dsp:txBody>
      <dsp:txXfrm>
        <a:off x="25713" y="25713"/>
        <a:ext cx="2588073" cy="826491"/>
      </dsp:txXfrm>
    </dsp:sp>
    <dsp:sp modelId="{813D95B5-D93A-4A2F-8412-E96C1CD67BB8}">
      <dsp:nvSpPr>
        <dsp:cNvPr id="0" name=""/>
        <dsp:cNvSpPr/>
      </dsp:nvSpPr>
      <dsp:spPr>
        <a:xfrm>
          <a:off x="302303" y="1037539"/>
          <a:ext cx="3609598" cy="8779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/>
            <a:t>Берілген суреттер бойынша жалаң  сөйлемдер құрайды;</a:t>
          </a:r>
          <a:endParaRPr lang="en-US" sz="1600" kern="1200"/>
        </a:p>
      </dsp:txBody>
      <dsp:txXfrm>
        <a:off x="328016" y="1063252"/>
        <a:ext cx="2685222" cy="826491"/>
      </dsp:txXfrm>
    </dsp:sp>
    <dsp:sp modelId="{FDF2F8C6-7B58-4F55-BDCC-1AD066D7765E}">
      <dsp:nvSpPr>
        <dsp:cNvPr id="0" name=""/>
        <dsp:cNvSpPr/>
      </dsp:nvSpPr>
      <dsp:spPr>
        <a:xfrm>
          <a:off x="600095" y="2075078"/>
          <a:ext cx="3609598" cy="8779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/>
            <a:t>Құраған жалаң сөйлемдерді жайылма сөйлемдерге айналдырып жазады;</a:t>
          </a:r>
          <a:endParaRPr lang="en-US" sz="1600" kern="1200">
            <a:latin typeface="Century Schoolbook" panose="02020404030301010803"/>
          </a:endParaRPr>
        </a:p>
      </dsp:txBody>
      <dsp:txXfrm>
        <a:off x="625808" y="2100791"/>
        <a:ext cx="2689734" cy="826491"/>
      </dsp:txXfrm>
    </dsp:sp>
    <dsp:sp modelId="{9DDD7FEB-5668-47A7-B8A9-CCCDBAC796C1}">
      <dsp:nvSpPr>
        <dsp:cNvPr id="0" name=""/>
        <dsp:cNvSpPr/>
      </dsp:nvSpPr>
      <dsp:spPr>
        <a:xfrm>
          <a:off x="902399" y="3112617"/>
          <a:ext cx="3609598" cy="8779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/>
            <a:t>Сөйлем мүшелеріне талдап, байланысын сызбамен көрсетеді.</a:t>
          </a:r>
          <a:endParaRPr lang="kk-KZ" sz="1600" kern="1200">
            <a:latin typeface="Century Schoolbook" panose="02020404030301010803"/>
          </a:endParaRPr>
        </a:p>
      </dsp:txBody>
      <dsp:txXfrm>
        <a:off x="928112" y="3138330"/>
        <a:ext cx="2685222" cy="826491"/>
      </dsp:txXfrm>
    </dsp:sp>
    <dsp:sp modelId="{B43D35A9-D309-42C9-98CA-0F1474850064}">
      <dsp:nvSpPr>
        <dsp:cNvPr id="0" name=""/>
        <dsp:cNvSpPr/>
      </dsp:nvSpPr>
      <dsp:spPr>
        <a:xfrm>
          <a:off x="3038951" y="672405"/>
          <a:ext cx="570646" cy="5706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167346" y="672405"/>
        <a:ext cx="313856" cy="429411"/>
      </dsp:txXfrm>
    </dsp:sp>
    <dsp:sp modelId="{9584E1CF-E798-4E65-A038-C65F2DFFD965}">
      <dsp:nvSpPr>
        <dsp:cNvPr id="0" name=""/>
        <dsp:cNvSpPr/>
      </dsp:nvSpPr>
      <dsp:spPr>
        <a:xfrm>
          <a:off x="3341255" y="1709944"/>
          <a:ext cx="570646" cy="5706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469650" y="1709944"/>
        <a:ext cx="313856" cy="429411"/>
      </dsp:txXfrm>
    </dsp:sp>
    <dsp:sp modelId="{2BE72CAB-A5DA-4DC7-A9F9-82E12AEC4381}">
      <dsp:nvSpPr>
        <dsp:cNvPr id="0" name=""/>
        <dsp:cNvSpPr/>
      </dsp:nvSpPr>
      <dsp:spPr>
        <a:xfrm>
          <a:off x="3639047" y="2747483"/>
          <a:ext cx="570646" cy="57064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767442" y="2747483"/>
        <a:ext cx="313856" cy="429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5T10:05:36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10001 13010 16383 0 0,'4'0'0'0'0,"5"-4"0"0"0,4-1 0 0 0,5-4 0 0 0,2 1 0 0 0,1 0 0 0 0,2 3 0 0 0,0 5 0 0 0,0 3 0 0 0,-4 4 0 0 0,-1 2 0 0 0,-4 2 0 0 0,-1 0 0 0 0,-2 2 0 0 0,1 2 0 0 0,1 2 0 0 0,3 2 0 0 0,-1 2 0 0 0,0-3 0 0 0,2-4 0 0 0,1-5 0 0 0,2-4 0 0 0,0-3 0 0 0,2-5 0 0 0,0-2 0 0 0,-3-4 0 0 0,-2-1 0 0 0,1 2 0 0 0,0-2 0 0 0,-2-3 0 0 0,-1 1 0 0 0,2-1 0 0 0,1 1 0 0 0,-3-1 0 0 0,1 2 0 0 0,0 3 0 0 0,2 2 0 0 0,2 3 0 0 0,0 2 0 0 0,2 0 0 0 0,0 1 0 0 0,0 5 0 0 0,-3 4 0 0 0,-6 5 0 0 0,0 0 0 0 0,-3 1 0 0 0,0-1 0 0 0,-1-1 0 0 0,2-1 0 0 0,2-3 0 0 0,4 0 0 0 0,1 0 0 0 0,2 1 0 0 0,2-1 0 0 0,0-2 0 0 0,1-2 0 0 0,-1-2 0 0 0,1-2 0 0 0,-1 0 0 0 0,1-1 0 0 0,-1 0 0 0 0,0-1 0 0 0,0 1 0 0 0,0-4 0 0 0,0-5 0 0 0,0-5 0 0 0,0-3 0 0 0,0-3 0 0 0,0 2 0 0 0,0 0 0 0 0,0 3 0 0 0,0 5 0 0 0,0 3 0 0 0,1 4 0 0 0,-1 1 0 0 0,0 2 0 0 0,0 1 0 0 0,0-1 0 0 0,0 1 0 0 0,0 0 0 0 0,0-1 0 0 0,-4 4 0 0 0,-1 5 0 0 0,1 5 0 0 0,0-1 0 0 0,-3 2 0 0 0,1-1 0 0 0,-4-1 0 0 0,1 3 0 0 0,2-2 0 0 0,1-4 0 0 0,-1 1 0 0 0,1-2 0 0 0,0-2 0 0 0,2-3 0 0 0,2-1 0 0 0,1-2 0 0 0,4-1 0 0 0,2 0 0 0 0,0 0 0 0 0,-1-1 0 0 0,-1 1 0 0 0,-1-1 0 0 0,-4-3 0 0 0,-3-4 0 0 0,4-6 0 0 0,2-3 0 0 0,1 0 0 0 0,0 1 0 0 0,0 2 0 0 0,-5-1 0 0 0,-1 4 0 0 0,0 2 0 0 0,0 4 0 0 0,2 1 0 0 0,0 3 0 0 0,1 1 0 0 0,1 0 0 0 0,0 1 0 0 0,0 0 0 0 0,4-1 0 0 0,1 0 0 0 0,-4 4 0 0 0,-2 2 0 0 0,-1-2 0 0 0,-3 4 0 0 0,-2 0 0 0 0,1 2 0 0 0,1 3 0 0 0,2 4 0 0 0,1 2 0 0 0,5 2 0 0 0,2 0 0 0 0,-1-2 0 0 0,1-5 0 0 0,-2-5 0 0 0,-1-3 0 0 0,-1-4 0 0 0,-1-1 0 0 0,0-2 0 0 0,0 0 0 0 0,0 0 0 0 0,0 0 0 0 0,0 1 0 0 0,0-1 0 0 0,4 1 0 0 0,1 0 0 0 0,3 0 0 0 0,1 0 0 0 0,-1 0 0 0 0,-3-4 0 0 0,-1-4 0 0 0,-2-2 0 0 0,3 1 0 0 0,-4-1 0 0 0,-1 1 0 0 0,-2-2 0 0 0,-3-3 0 0 0,-1 1 0 0 0,0 3 0 0 0,-2-1 0 0 0,0 2 0 0 0,1 2 0 0 0,3-2 0 0 0,1 2 0 0 0,1-3 0 0 0,1 1 0 0 0,1 1 0 0 0,1 3 0 0 0,-1 2 0 0 0,0 2 0 0 0,1 0 0 0 0,-1 1 0 0 0,0 0 0 0 0,0 1 0 0 0,0-1 0 0 0,0 4 0 0 0,-3 5 0 0 0,-2 1 0 0 0,-4 2 0 0 0,0 0 0 0 0,-2 1 0 0 0,1 2 0 0 0,1-1 0 0 0,0 0 0 0 0,0-2 0 0 0,-1 1 0 0 0,1-2 0 0 0,5 1 0 0 0,4-1 0 0 0,1 0 0 0 0,2-1 0 0 0,-1-2 0 0 0,0-3 0 0 0,-1-1 0 0 0,0-3 0 0 0,-1-1 0 0 0,4-3 0 0 0,5-7 0 0 0,1-4 0 0 0,-2-3 0 0 0,-5-4 0 0 0,-3-1 0 0 0,-3-1 0 0 0,1 0 0 0 0,-4 0 0 0 0,-1 4 0 0 0,-3 2 0 0 0,1 3 0 0 0,1 4 0 0 0,2 4 0 0 0,3 3 0 0 0,1 2 0 0 0,1 1 0 0 0,1 1 0 0 0,0 0 0 0 0,1-1 0 0 0,-1 1 0 0 0,1-1 0 0 0,-1 1 0 0 0,0-1 0 0 0,-3 4 0 0 0,1 4 0 0 0,3 2 0 0 0,-4 2 0 0 0,3 0 0 0 0,-3 1 0 0 0,0-2 0 0 0,0 2 0 0 0,1-2 0 0 0,0 1 0 0 0,1-2 0 0 0,0-2 0 0 0,1-3 0 0 0,0-2 0 0 0,0-1 0 0 0,1-2 0 0 0,-1 0 0 0 0,0 0 0 0 0,0-1 0 0 0,-4-3 0 0 0,-1-1 0 0 0,1-4 0 0 0,-4 0-16383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5T10:05:36.6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8202 14885 16383 0 0,'0'-4'0'0'0,"0"-4"0"0"0,0-6 0 0 0,0-3 0 0 0,0-7 0 0 0,4-3 0 0 0,5 0 0 0 0,8 0 0 0 0,5 5 0 0 0,-1 10 0 0 0,0 7 0 0 0,-4 8 0 0 0,-2 7 0 0 0,-2 6 0 0 0,0 0 0 0 0,-3 1 0 0 0,2-2 0 0 0,-2 0 0 0 0,1 1 0 0 0,3-2 0 0 0,-2 0 0 0 0,2-2 0 0 0,5 1 0 0 0,4-2 0 0 0,1 0 0 0 0,1 0 0 0 0,-1-4 0 0 0,0-1 0 0 0,-1-3 0 0 0,0-2 0 0 0,0-4 0 0 0,-1-6 0 0 0,0-5 0 0 0,-4-4 0 0 0,-5-3 0 0 0,0 3 0 0 0,-4 0 0 0 0,-2 0 0 0 0,1-1 0 0 0,3-2 0 0 0,3 4 0 0 0,3 5 0 0 0,3 3 0 0 0,1 4 0 0 0,1 7 0 0 0,1 6 0 0 0,-1 6 0 0 0,1 4 0 0 0,-4 3 0 0 0,-2-2 0 0 0,-3-1 0 0 0,-5 1 0 0 0,1 0 0 0 0,2 1 0 0 0,2-2 0 0 0,0-2 0 0 0,0-3 0 0 0,3 1 0 0 0,1-3 0 0 0,20-7 0 0 0,8-4 0 0 0,-4-6 0 0 0,-6-5 0 0 0,-5-5 0 0 0,-8-4 0 0 0,-7-1 0 0 0,-4 2 0 0 0,-3 1 0 0 0,1-1 0 0 0,2 0 0 0 0,3 3 0 0 0,2 4 0 0 0,3 4 0 0 0,1 7 0 0 0,1 8 0 0 0,0 6 0 0 0,-3 5 0 0 0,-1 3 0 0 0,-1 1 0 0 0,2 1 0 0 0,-3 1 0 0 0,-1-4 0 0 0,5-6 0 0 0,3-5 0 0 0,1-4 0 0 0,0-2 0 0 0,-3-7 0 0 0,-3-1 0 0 0,-3-1-16383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5T10:05:36.6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10530 14953 16383 0 0,'0'-3'0'0'0,"4"-2"0"0"0,1-4 0 0 0,4 0 0 0 0,-1-2 0 0 0,4-3 0 0 0,2 0 0 0 0,3 4 0 0 0,2 2 0 0 0,2 4 0 0 0,1 1 0 0 0,1 2 0 0 0,-1 1 0 0 0,1 1 0 0 0,0-1 0 0 0,-1 5 0 0 0,-4 4 0 0 0,0 1 0 0 0,-1 3 0 0 0,1-2 0 0 0,-2 2 0 0 0,-1-1 0 0 0,2-4 0 0 0,0-2 0 0 0,-1 1 0 0 0,-1 0 0 0 0,-2 2 0 0 0,0 0 0 0 0,2 1 0 0 0,2 0 0 0 0,2-2 0 0 0,1-2 0 0 0,5-3 0 0 0,2-1 0 0 0,0-2 0 0 0,-1-3 0 0 0,3-3 0 0 0,-4-3 0 0 0,-2 0 0 0 0,-1-2 0 0 0,-5-4 0 0 0,-1 2 0 0 0,-3-2 0 0 0,-1 3 0 0 0,-1-2 0 0 0,0 3 0 0 0,2 3 0 0 0,7 2 0 0 0,4 3 0 0 0,4-2 0 0 0,2 0 0 0 0,0 0 0 0 0,-2 2 0 0 0,-6-3 0 0 0,-2 0 0 0 0,-1 1 0 0 0,-1 1 0 0 0,2 1 0 0 0,3 2 0 0 0,3 4 0 0 0,0 5 0 0 0,0 2 0 0 0,-5 3 0 0 0,-2-1 0 0 0,-5 1 0 0 0,0 2 0 0 0,1 3 0 0 0,1-3 0 0 0,-1 1 0 0 0,0-3 0 0 0,-3 1 0 0 0,1 1 0 0 0,2-2 0 0 0,2-3 0 0 0,5 1 0 0 0,7-2 0 0 0,2-3 0 0 0,0-1 0 0 0,-2-3 0 0 0,-2-1 0 0 0,-2 0 0 0 0,-2-2 0 0 0,0 1 0 0 0,-1 0 0 0 0,0-1 0 0 0,-1 1 0 0 0,1 0 0 0 0,0 0 0 0 0,-4-4 0 0 0,-1-1 0 0 0,4-4 0 0 0,-2-3 0 0 0,0-1 0 0 0,-3-1 0 0 0,3 2 0 0 0,-2-1 0 0 0,4-3 0 0 0,2 3 0 0 0,1 2 0 0 0,0 4 0 0 0,0 3 0 0 0,-1 2 0 0 0,0 1 0 0 0,-1 1 0 0 0,1 1 0 0 0,-1-4 0 0 0,0-1 0 0 0,0-1 0 0 0,0 2 0 0 0,0 0 0 0 0,0 2 0 0 0,0 0 0 0 0,0 0 0 0 0,0 1 0 0 0,0 0 0 0 0,0 4 0 0 0,0 5 0 0 0,-4 5 0 0 0,-1 0 0 0 0,0 1 0 0 0,2 2 0 0 0,-4 2 0 0 0,1 1 0 0 0,0 1 0 0 0,2-3 0 0 0,-3 0 0 0 0,1-4 0 0 0,4-5 0 0 0,7 1 0 0 0,2-1 0 0 0,1-3 0 0 0,-2-3 0 0 0,-2 0 0 0 0,3-2 0 0 0,-1-1 0 0 0,3-1 0 0 0,0 1 0 0 0,-1 0 0 0 0,-3-1 0 0 0,-2 1 0 0 0,-1 0 0 0 0,-1 0 0 0 0,-1 0 0 0 0,0 0 0 0 0,-1 0 0 0 0,-3-4 0 0 0,-1-5 0 0 0,0-4 0 0 0,1-1 0 0 0,-2-1 0 0 0,-1-2 0 0 0,-2-2 0 0 0,-1 3 0 0 0,-1-1 0 0 0,1 4 0 0 0,2 0 0 0 0,2-2 0 0 0,-1-2 0 0 0,0 2 0 0 0,2 3 0 0 0,1 4 0 0 0,2 4 0 0 0,5 2 0 0 0,1 1 0 0 0,1 1 0 0 0,-1 1 0 0 0,-1-1 0 0 0,-1 1 0 0 0,3 0 0 0 0,1 3 0 0 0,-1 5 0 0 0,-1 4 0 0 0,-2 1 0 0 0,-4 1 0 0 0,-2 2 0 0 0,-1-2 0 0 0,-2 0 0 0 0,2-2 0 0 0,4-4 0 0 0,1-3 0 0 0,0-2 0 0 0,1-3 0 0 0,0 0 0 0 0,0-2 0 0 0,0 0 0 0 0,-1 1 0 0 0,0-1 0 0 0,0 1 0 0 0,0 0 0 0 0,0-1 0 0 0,-3-2 0 0 0,-2-6 0 0 0,0-1 0 0 0,-3-2 0 0 0,1 0 0 0 0,-3-1 0 0 0,0 2 0 0 0,-2 2-16383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5T10:05:36.6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8308 16696 16383 0 0,'0'-4'0'0'0,"0"-5"0"0"0,0-4 0 0 0,7-1 0 0 0,3-1 0 0 0,4 2 0 0 0,2-1 0 0 0,3 2 0 0 0,2 4 0 0 0,1 2 0 0 0,0 3 0 0 0,1-3 0 0 0,-1 1 0 0 0,1 1 0 0 0,-1 0 0 0 0,1 6 0 0 0,-5 6 0 0 0,-1 1 0 0 0,-3 3 0 0 0,-1 0 0 0 0,2 1 0 0 0,1 2 0 0 0,-1 3 0 0 0,0-2 0 0 0,-3 0 0 0 0,1-3 0 0 0,2 0 0 0 0,2-1 0 0 0,2-4 0 0 0,1-3 0 0 0,1-2 0 0 0,2-2 0 0 0,-1 0 0 0 0,0-2 0 0 0,1 1 0 0 0,-1-1 0 0 0,0 1 0 0 0,1-1 0 0 0,-1 1 0 0 0,-4-4 0 0 0,-1-1 0 0 0,-3-3 0 0 0,-1-5 0 0 0,1 1 0 0 0,-1-2 0 0 0,1 1 0 0 0,-3 0 0 0 0,5 1 0 0 0,0 0 0 0 0,0 1 0 0 0,2 0 0 0 0,1 0 0 0 0,2 3 0 0 0,0 3 0 0 0,1 2 0 0 0,0 2 0 0 0,-3 4 0 0 0,-2 2 0 0 0,-3 4 0 0 0,-1 0 0 0 0,-2 7 0 0 0,1 0 0 0 0,2 1 0 0 0,-2 1 0 0 0,1-1 0 0 0,-1 2 0 0 0,1-1 0 0 0,-3 0 0 0 0,2-3 0 0 0,2-4 0 0 0,-1 0 0 0 0,1-3 0 0 0,2 3 0 0 0,1-2 0 0 0,3-2 0 0 0,4-3 0 0 0,3-1 0 0 0,0-1 0 0 0,-1-2 0 0 0,-1 0 0 0 0,-1 0 0 0 0,3-1 0 0 0,1 1 0 0 0,-1-1 0 0 0,-1 1 0 0 0,-6-4 0 0 0,-1-1 0 0 0,-1 0 0 0 0,-3-2 0 0 0,-1-1 0 0 0,1-2 0 0 0,-1-3 0 0 0,-1 0 0 0 0,-1-1 0 0 0,0-2 0 0 0,3-2 0 0 0,2-2 0 0 0,1 3 0 0 0,3 4 0 0 0,0 4 0 0 0,1 4 0 0 0,-3 6 0 0 0,-2 4 0 0 0,-3 3 0 0 0,0 2 0 0 0,-3 2 0 0 0,1-1 0 0 0,1 2 0 0 0,0 2 0 0 0,0-1 0 0 0,-1 0 0 0 0,4-2 0 0 0,4-3 0 0 0,1-3 0 0 0,2-2 0 0 0,0-3 0 0 0,4 0 0 0 0,5-1 0 0 0,0-1 0 0 0,-1 0 0 0 0,-2 1 0 0 0,-2-1 0 0 0,-2 1 0 0 0,-2 0 0 0 0,-1 0 0 0 0,0 0 0 0 0,0 0 0 0 0,-4-4 0 0 0,-2-1 0 0 0,1-3 0 0 0,1-5 0 0 0,1-3 0 0 0,2-3 0 0 0,0-2 0 0 0,1-1 0 0 0,0 3 0 0 0,0 5 0 0 0,0 5 0 0 0,0 3 0 0 0,1 4 0 0 0,-1 1 0 0 0,-4 5 0 0 0,-1 2 0 0 0,1 4 0 0 0,0 3 0 0 0,1 0 0 0 0,-2 2 0 0 0,-1 1 0 0 0,1-1 0 0 0,1-4 0 0 0,1-3 0 0 0,2-4 0 0 0,0-2 0 0 0,1-1 0 0 0,0-1 0 0 0,1-1 0 0 0,-1 1 0 0 0,0-5 0 0 0,-3 0-16383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5T10:05:36.6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10980 18657 16383 0 0,'4'-3'0'0'0,"1"-6"0"0"0,3-8 0 0 0,5-6 0 0 0,-1-2 0 0 0,3-4 0 0 0,1 3 0 0 0,2 1 0 0 0,2 6 0 0 0,1 5 0 0 0,1 6 0 0 0,0 4 0 0 0,1 3 0 0 0,-1 1 0 0 0,1 5 0 0 0,-1 4 0 0 0,0 6 0 0 0,0 3 0 0 0,0 3 0 0 0,0-3 0 0 0,0 0 0 0 0,0 0 0 0 0,0-2 0 0 0,1-5 0 0 0,-1-4 0 0 0,0-2 0 0 0,0 0 0 0 0,0 1 0 0 0,0-2 0 0 0,0-1 0 0 0,0-1 0 0 0,0-1 0 0 0,0-1 0 0 0,0 0 0 0 0,0 0 0 0 0,0 0 0 0 0,4-4 0 0 0,1-5 0 0 0,0-5 0 0 0,-1 1 0 0 0,-5-2 0 0 0,-3-2 0 0 0,1 2 0 0 0,-1 3 0 0 0,1 0 0 0 0,2 3 0 0 0,0 2 0 0 0,0 2 0 0 0,1 3 0 0 0,0 1 0 0 0,0 1 0 0 0,0 0 0 0 0,1 0 0 0 0,-1 1 0 0 0,0-1 0 0 0,0 1 0 0 0,4 3 0 0 0,-3 4 0 0 0,-1 2 0 0 0,-1 3 0 0 0,0-2 0 0 0,-4 2 0 0 0,0 2 0 0 0,-1-1 0 0 0,2-3 0 0 0,1 0 0 0 0,2-2 0 0 0,4-2 0 0 0,1-3 0 0 0,5-1 0 0 0,0-2 0 0 0,-1-1 0 0 0,1 0 0 0 0,0 0 0 0 0,-2-1 0 0 0,-2 1 0 0 0,-2 0 0 0 0,-2-1 0 0 0,0 1 0 0 0,-1 0 0 0 0,0 0 0 0 0,-1 0 0 0 0,1 0 0 0 0,0 0 0 0 0,0 0 0 0 0,0 0 0 0 0,-4-4 0 0 0,-1-4 0 0 0,0-2 0 0 0,1-2 0 0 0,2-4 0 0 0,0-2 0 0 0,1 2 0 0 0,1 4 0 0 0,4-1 0 0 0,1 3 0 0 0,0 3 0 0 0,3 2 0 0 0,0 3 0 0 0,2-3 0 0 0,0 0 0 0 0,-2 0 0 0 0,-3 2 0 0 0,-1 1 0 0 0,-2 1 0 0 0,-1 0 0 0 0,-1 1 0 0 0,-1 0 0 0 0,1 4 0 0 0,0 5 0 0 0,-1 1 0 0 0,-3 2 0 0 0,-1 4 0 0 0,-3 2 0 0 0,-1-2 0 0 0,-2 0 0 0 0,0-2 0 0 0,3-4 0 0 0,2-4 0 0 0,3-2 0 0 0,1-3 0 0 0,1-1 0 0 0,1 0 0 0 0,1-1 0 0 0,-1 1 0 0 0,1-1 0 0 0,-1 1 0 0 0,0-1 0 0 0,1 1 0 0 0,2 0 0 0 0,3 0 0 0 0,-2 0 0 0 0,-4-4 0 0 0,-2-1 0 0 0,-5-3 0 0 0,0-1 0 0 0,-4-2 0 0 0,0 0 0 0 0,-1-1 0 0 0,1-2 0 0 0,2 0 0 0 0,0 0 0 0 0,0-2 0 0 0,3-2 0 0 0,2 2 0 0 0,1 4 0 0 0,2 0 0 0 0,0 3 0 0 0,2 1 0 0 0,-1 4 0 0 0,1 2 0 0 0,-1 4 0 0 0,0 7 0 0 0,-3 5 0 0 0,-2 4 0 0 0,0 2 0 0 0,-2 2 0 0 0,-1-3 0 0 0,2 0 0 0 0,1-5 0 0 0,2-3 0 0 0,-2-1 0 0 0,-5-2-16383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5T10:05:36.6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5609 9369 16383 0 0,'0'-5'0'0'0,"0"-5"0"0"0,5-2 0 0 0,6 1 0 0 0,5 3 0 0 0,5 3 0 0 0,4 1 0 0 0,-3 7 0 0 0,0 3 0 0 0,0 0 0 0 0,2-1 0 0 0,-4 4 0 0 0,0-1 0 0 0,0 4 0 0 0,3 5 0 0 0,1-2 0 0 0,10-2 0 0 0,5-4 0 0 0,-5-8 0 0 0,-4-5 0 0 0,-6-5 0 0 0,-3-2 0 0 0,-5-3 0 0 0,-1 0 0 0 0,2-1 0 0 0,2 1 0 0 0,4 3 0 0 0,1 4 0 0 0,2 2 0 0 0,1 3 0 0 0,0 2 0 0 0,1 4 0 0 0,-1 3 0 0 0,-4 4 0 0 0,-1 5 0 0 0,-1 0 0 0 0,2-3 0 0 0,0 1 0 0 0,2-2 0 0 0,1-3 0 0 0,1-7 0 0 0,-4-9 0 0 0,-2-4 0 0 0,0-4 0 0 0,2-4 0 0 0,1-3 0 0 0,-3-3 0 0 0,-1 3 0 0 0,0 5 0 0 0,3 5 0 0 0,1 6 0 0 0,6 7 0 0 0,2 4 0 0 0,1 6 0 0 0,-1 1 0 0 0,-6 3 0 0 0,-2 3 0 0 0,-2 4 0 0 0,1-2 0 0 0,-3 0 0 0 0,-2-3 0 0 0,2-1 0 0 0,2-2 0 0 0,2-3 0 0 0,1-5 0 0 0,1-2 0 0 0,1-3 0 0 0,0 0 0 0 0,1-2 0 0 0,-1 1 0 0 0,0-1 0 0 0,1 0 0 0 0,-5-4 0 0 0,-2-1 0 0 0,-5-5 0 0 0,5 0 0 0 0,-1-3 0 0 0,0-3 0 0 0,1 0 0 0 0,3 4 0 0 0,0 4 0 0 0,2 4 0 0 0,1 2 0 0 0,0 1 0 0 0,0 3 0 0 0,1-1 0 0 0,-1 5 0 0 0,1 7 0 0 0,-1 5 0 0 0,0 0 0 0 0,-4 2 0 0 0,-7 2 0 0 0,-1-2 0 0 0,-3-1 0 0 0,1-2 0 0 0,3-4 0 0 0,3-5 0 0 0,4-3 0 0 0,1-2 0 0 0,2-6 0 0 0,2-3 0 0 0,-5-4 0 0 0,-2-1 0 0 0,-4-2 0 0 0,0-4 0 0 0,-3-4 0 0 0,-4-2 0 0 0,1-2 0 0 0,-2-1 0 0 0,3 0 0 0 0,3 4 0 0 0,5 5 0 0 0,3 7 0 0 0,-3 10 0 0 0,0 4 0 0 0,2 7 0 0 0,1 6 0 0 0,6 5 0 0 0,-1 4 0 0 0,-2-3 0 0 0,-5-5-16383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5T10:05:36.6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8652 9396 16383 0 0,'0'-5'0'0'0,"0"-5"0"0"0,4-2 0 0 0,7-4 0 0 0,6-2 0 0 0,4 0 0 0 0,4 4 0 0 0,2 9 0 0 0,0 10 0 0 0,2 14 0 0 0,-1 7 0 0 0,0 0 0 0 0,0-5 0 0 0,0-5 0 0 0,-1-6 0 0 0,0-5 0 0 0,0-3 0 0 0,1-6 0 0 0,-1-3 0 0 0,-5-5 0 0 0,-1-4 0 0 0,0-5 0 0 0,2 1 0 0 0,1 0 0 0 0,1 3 0 0 0,1 9 0 0 0,0 11 0 0 0,1 9 0 0 0,1 7 0 0 0,-1 5 0 0 0,1 4 0 0 0,-1 0 0 0 0,0 2 0 0 0,0-6 0 0 0,1-6 0 0 0,-1-6 0 0 0,0-6 0 0 0,5-3 0 0 0,1-3 0 0 0,-5-5 0 0 0,-2-2 0 0 0,-6-5 0 0 0,3 0 0 0 0,-2-3 0 0 0,-1 2 0 0 0,-3-2 0 0 0,0-3 0 0 0,2-3 0 0 0,-3-3 0 0 0,1-2 0 0 0,2 0 0 0 0,2 3 0 0 0,3 6 0 0 0,1 6 0 0 0,2 9 0 0 0,0 5 0 0 0,-4 7 0 0 0,-2 2 0 0 0,-4 3 0 0 0,0-1 0 0 0,-3 2 0 0 0,0-2 0 0 0,-2 1 0 0 0,2 3 0 0 0,3-1 0 0 0,-2 0 0 0 0,2-2 0 0 0,2-4 0 0 0,3-4 0 0 0,2-3 0 0 0,2-2 0 0 0,0-6 0 0 0,2-7 0 0 0,-1-6 0 0 0,1-5 0 0 0,-5 1-16383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5T10:05:36.6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4869 14873 16383 0 0,'-5'0'0'0'0,"-1"-5"0"0"0,5-5 0 0 0,2-7 0 0 0,6 0 0 0 0,2-1 0 0 0,4 2 0 0 0,4 3 0 0 0,4 5 0 0 0,3 3 0 0 0,2 3 0 0 0,1 1 0 0 0,1 1 0 0 0,0 5 0 0 0,0 2 0 0 0,0 5 0 0 0,-1 4 0 0 0,1-1 0 0 0,-1 3 0 0 0,0-3 0 0 0,0-3 0 0 0,0-4 0 0 0,5-3 0 0 0,1-3 0 0 0,0-2 0 0 0,-1-4 0 0 0,-1-3 0 0 0,-7-4 0 0 0,-2-1 0 0 0,-5-2 0 0 0,0-4 0 0 0,1 1 0 0 0,2 4 0 0 0,2 4 0 0 0,2-2 0 0 0,2 2 0 0 0,1 2 0 0 0,0 3 0 0 0,1 1 0 0 0,0 2 0 0 0,-1 5 0 0 0,1 7 0 0 0,4 6 0 0 0,1 5 0 0 0,0-2 0 0 0,-1 1 0 0 0,-2-3 0 0 0,0-5 0 0 0,2-5 0 0 0,2-3 0 0 0,-1-3 0 0 0,3-2 0 0 0,5 0 0 0 0,0-1 0 0 0,-2 0 0 0 0,-4 0 0 0 0,-2 1 0 0 0,-3-1 0 0 0,-2 1 0 0 0,0 0 0 0 0,-2 0 0 0 0,1-5 0 0 0,-1-1 0 0 0,1 0 0 0 0,-5-3 0 0 0,-1 0 0 0 0,0 1 0 0 0,2 2 0 0 0,0 2 0 0 0,2 2 0 0 0,1 1 0 0 0,1 1 0 0 0,0 0 0 0 0,1 0 0 0 0,-1 1 0 0 0,0-1 0 0 0,1 1 0 0 0,-1-1 0 0 0,0 0 0 0 0,1 4 0 0 0,-1 3 0 0 0,-5 3 0 0 0,-1 5 0 0 0,0 5 0 0 0,2-1 0 0 0,1 1 0 0 0,1-3 0 0 0,1-5 0 0 0,0-4 0 0 0,2-3 0 0 0,-1-3 0 0 0,5-2 0 0 0,1 0 0 0 0,1-1 0 0 0,-2 0 0 0 0,3 0 0 0 0,0 1 0 0 0,-1-5 0 0 0,-1-1 0 0 0,-7-5 0 0 0,-4 0 0 0 0,1-3 0 0 0,-6-3 0 0 0,-4-4 0 0 0,0 2 0 0 0,-2-1 0 0 0,1-1 0 0 0,3 3 0 0 0,5 4 0 0 0,2 5 0 0 0,3 3 0 0 0,1 4 0 0 0,2 1 0 0 0,-1 2 0 0 0,-3 4 0 0 0,2 2 0 0 0,-3 4 0 0 0,0 6 0 0 0,-1 3 0 0 0,7 4 0 0 0,2-3 0 0 0,0-5 0 0 0,0-4 0 0 0,0-6 0 0 0,-2-2 0 0 0,-1-3 0 0 0,0-1 0 0 0,0-6 0 0 0,-6-6 0 0 0,-1-1 0 0 0,0-3 0 0 0,1-3 0 0 0,-3-3 0 0 0,0 2 0 0 0,-3 0 0 0 0,-5 3-16383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2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6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7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9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1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6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1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15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2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5" Type="http://schemas.openxmlformats.org/officeDocument/2006/relationships/image" Target="../media/image12.png"/><Relationship Id="rId4" Type="http://schemas.openxmlformats.org/officeDocument/2006/relationships/customXml" Target="../ink/ink6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9678368" cy="31353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>
                <a:latin typeface="Times New Roman"/>
                <a:cs typeface="Times New Roman"/>
              </a:rPr>
              <a:t>Қазақ тілі</a:t>
            </a:r>
            <a:br>
              <a:rPr lang="ru-RU" sz="6600" b="1">
                <a:latin typeface="Times New Roman"/>
              </a:rPr>
            </a:br>
            <a:r>
              <a:rPr lang="ru-RU" sz="6600" b="1">
                <a:latin typeface="Times New Roman"/>
                <a:cs typeface="Times New Roman"/>
              </a:rPr>
              <a:t>3-сынып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2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C34E14-7009-4770-92C3-8FA9DFFC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7F09AB8-ED40-4351-A581-146415B87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77B2BA5B-1894-4AF7-A31A-68B31038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8292AA-2164-4B18-AEBD-CC13F4CA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2E3DD6-EE3F-4714-B087-11DF4E1FB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5" y="424872"/>
            <a:ext cx="5336217" cy="605822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37B67C-0ACF-4DA8-963A-50056430E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871" y="659242"/>
            <a:ext cx="2863229" cy="10539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cap="none" spc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Өзіңді тексер</a:t>
            </a:r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9DD6D-9D3D-46E3-B6C5-36DE00A6672B}"/>
              </a:ext>
            </a:extLst>
          </p:cNvPr>
          <p:cNvSpPr txBox="1"/>
          <p:nvPr/>
        </p:nvSpPr>
        <p:spPr>
          <a:xfrm>
            <a:off x="551871" y="2128611"/>
            <a:ext cx="4621690" cy="39778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err="1">
                <a:latin typeface="Times New Roman"/>
                <a:cs typeface="Times New Roman"/>
              </a:rPr>
              <a:t>Балалар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далада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ұзақ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ойнады</a:t>
            </a:r>
            <a:r>
              <a:rPr lang="en-US" sz="2800">
                <a:latin typeface="Times New Roman"/>
                <a:cs typeface="Times New Roman"/>
              </a:rPr>
              <a:t>.</a:t>
            </a:r>
          </a:p>
          <a:p>
            <a:pPr>
              <a:spcAft>
                <a:spcPts val="600"/>
              </a:spcAft>
            </a:pPr>
            <a:endParaRPr lang="en-US" sz="280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sz="280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sz="280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2800" err="1">
                <a:latin typeface="Times New Roman"/>
                <a:cs typeface="Times New Roman"/>
              </a:rPr>
              <a:t>Асқар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анасына</a:t>
            </a:r>
            <a:r>
              <a:rPr lang="en-US" sz="2800">
                <a:latin typeface="Times New Roman"/>
                <a:cs typeface="Times New Roman"/>
              </a:rPr>
              <a:t> </a:t>
            </a:r>
            <a:r>
              <a:rPr lang="en-US" sz="2800" err="1">
                <a:latin typeface="Times New Roman"/>
                <a:cs typeface="Times New Roman"/>
              </a:rPr>
              <a:t>көмектесті</a:t>
            </a:r>
            <a:r>
              <a:rPr lang="en-US" sz="2800">
                <a:latin typeface="Times New Roman"/>
                <a:cs typeface="Times New Roman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endParaRPr lang="en-US" sz="2400">
              <a:latin typeface="Times New Roman"/>
              <a:cs typeface="Times New Roman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5B8B2C1-56D3-48CF-B950-1C2F68E19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rgbClr val="6A7E5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D37A8D7-D2CC-4162-895A-C3ECA645F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rgbClr val="6A7E5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6" descr="Изображение выглядит как спальня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C38897C4-1E65-48F8-BDBC-7760A8E66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1" r="436" b="1"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7" name="Рисунок 7" descr="Изображение выглядит как внешний, снег, катается на лыжах, закрытый&#10;&#10;Автоматически созданное описание">
            <a:extLst>
              <a:ext uri="{FF2B5EF4-FFF2-40B4-BE49-F238E27FC236}">
                <a16:creationId xmlns:a16="http://schemas.microsoft.com/office/drawing/2014/main" id="{7B8CA49B-4695-41BE-9A71-CF6C403ED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8" r="2919"/>
          <a:stretch/>
        </p:blipFill>
        <p:spPr>
          <a:xfrm>
            <a:off x="6013956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FAB1C1A-2ABF-4D86-8116-7CD7BC772E67}"/>
              </a:ext>
            </a:extLst>
          </p:cNvPr>
          <p:cNvCxnSpPr/>
          <p:nvPr/>
        </p:nvCxnSpPr>
        <p:spPr>
          <a:xfrm>
            <a:off x="666261" y="2551722"/>
            <a:ext cx="1142999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8DBA185-0F3B-4CAC-89DA-4ECC567343E2}"/>
              </a:ext>
            </a:extLst>
          </p:cNvPr>
          <p:cNvCxnSpPr>
            <a:cxnSpLocks/>
          </p:cNvCxnSpPr>
          <p:nvPr/>
        </p:nvCxnSpPr>
        <p:spPr>
          <a:xfrm>
            <a:off x="3792414" y="2551722"/>
            <a:ext cx="1142999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880E09E-0DD0-4166-8E94-C4EA9CE84B2B}"/>
              </a:ext>
            </a:extLst>
          </p:cNvPr>
          <p:cNvCxnSpPr>
            <a:cxnSpLocks/>
          </p:cNvCxnSpPr>
          <p:nvPr/>
        </p:nvCxnSpPr>
        <p:spPr>
          <a:xfrm>
            <a:off x="3792414" y="2688490"/>
            <a:ext cx="1142999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BA20994-B62B-4017-9311-FDDC8978E87C}"/>
              </a:ext>
            </a:extLst>
          </p:cNvPr>
          <p:cNvCxnSpPr>
            <a:cxnSpLocks/>
          </p:cNvCxnSpPr>
          <p:nvPr/>
        </p:nvCxnSpPr>
        <p:spPr>
          <a:xfrm>
            <a:off x="509953" y="4554414"/>
            <a:ext cx="1055076" cy="19538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31BDE4D-0C8B-487A-B4CD-C91E47922956}"/>
              </a:ext>
            </a:extLst>
          </p:cNvPr>
          <p:cNvCxnSpPr>
            <a:cxnSpLocks/>
          </p:cNvCxnSpPr>
          <p:nvPr/>
        </p:nvCxnSpPr>
        <p:spPr>
          <a:xfrm flipV="1">
            <a:off x="3001106" y="4564183"/>
            <a:ext cx="1611921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255DFD8-4450-4CD4-98AA-BCAE4C37ACC3}"/>
              </a:ext>
            </a:extLst>
          </p:cNvPr>
          <p:cNvCxnSpPr>
            <a:cxnSpLocks/>
          </p:cNvCxnSpPr>
          <p:nvPr/>
        </p:nvCxnSpPr>
        <p:spPr>
          <a:xfrm flipV="1">
            <a:off x="3001106" y="4671644"/>
            <a:ext cx="1611921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C5CE5C20-154D-477F-AB6D-3C2DD02EAE89}"/>
                  </a:ext>
                </a:extLst>
              </p14:cNvPr>
              <p14:cNvContentPartPr/>
              <p14:nvPr/>
            </p14:nvContentPartPr>
            <p14:xfrm>
              <a:off x="1963615" y="2529943"/>
              <a:ext cx="971550" cy="85725"/>
            </p14:xfrm>
          </p:contentPart>
        </mc:Choice>
        <mc:Fallback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C5CE5C20-154D-477F-AB6D-3C2DD02EAE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5543" y="2512729"/>
                <a:ext cx="1007333" cy="119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893A7CE6-9478-4E5B-AA7D-AC3340455AB6}"/>
                  </a:ext>
                </a:extLst>
              </p14:cNvPr>
              <p14:cNvContentPartPr/>
              <p14:nvPr/>
            </p14:nvContentPartPr>
            <p14:xfrm>
              <a:off x="3087076" y="2531250"/>
              <a:ext cx="609600" cy="85725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893A7CE6-9478-4E5B-AA7D-AC3340455A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9220" y="2513967"/>
                <a:ext cx="644955" cy="119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0C12BC33-CBE0-4170-9E81-D675A02205FE}"/>
                  </a:ext>
                </a:extLst>
              </p14:cNvPr>
              <p14:cNvContentPartPr/>
              <p14:nvPr/>
            </p14:nvContentPartPr>
            <p14:xfrm>
              <a:off x="1685760" y="4551874"/>
              <a:ext cx="1228725" cy="7620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0C12BC33-CBE0-4170-9E81-D675A02205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7812" y="4534789"/>
                <a:ext cx="1264262" cy="110029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Левая круглая скобка 11">
            <a:extLst>
              <a:ext uri="{FF2B5EF4-FFF2-40B4-BE49-F238E27FC236}">
                <a16:creationId xmlns:a16="http://schemas.microsoft.com/office/drawing/2014/main" id="{9619C845-F5B7-416C-9079-AD09A5EB674E}"/>
              </a:ext>
            </a:extLst>
          </p:cNvPr>
          <p:cNvSpPr/>
          <p:nvPr/>
        </p:nvSpPr>
        <p:spPr>
          <a:xfrm rot="16200000">
            <a:off x="2681713" y="1186473"/>
            <a:ext cx="156307" cy="3585307"/>
          </a:xfrm>
          <a:prstGeom prst="leftBracke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вая круглая скобка 25">
            <a:extLst>
              <a:ext uri="{FF2B5EF4-FFF2-40B4-BE49-F238E27FC236}">
                <a16:creationId xmlns:a16="http://schemas.microsoft.com/office/drawing/2014/main" id="{94C6CF8F-21C5-4A74-98C1-DF8E309404AE}"/>
              </a:ext>
            </a:extLst>
          </p:cNvPr>
          <p:cNvSpPr/>
          <p:nvPr/>
        </p:nvSpPr>
        <p:spPr>
          <a:xfrm rot="16200000">
            <a:off x="3248328" y="1870318"/>
            <a:ext cx="117231" cy="1846385"/>
          </a:xfrm>
          <a:prstGeom prst="leftBracke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круглая скобка 26">
            <a:extLst>
              <a:ext uri="{FF2B5EF4-FFF2-40B4-BE49-F238E27FC236}">
                <a16:creationId xmlns:a16="http://schemas.microsoft.com/office/drawing/2014/main" id="{A7A03D3B-9DE4-4DEE-B85C-91F346EB4637}"/>
              </a:ext>
            </a:extLst>
          </p:cNvPr>
          <p:cNvSpPr/>
          <p:nvPr/>
        </p:nvSpPr>
        <p:spPr>
          <a:xfrm rot="16200000">
            <a:off x="3692828" y="2305048"/>
            <a:ext cx="87923" cy="693615"/>
          </a:xfrm>
          <a:prstGeom prst="leftBracke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круглая скобка 27">
            <a:extLst>
              <a:ext uri="{FF2B5EF4-FFF2-40B4-BE49-F238E27FC236}">
                <a16:creationId xmlns:a16="http://schemas.microsoft.com/office/drawing/2014/main" id="{6E4E9B8D-B211-4EBD-AA4E-69EBAA209877}"/>
              </a:ext>
            </a:extLst>
          </p:cNvPr>
          <p:cNvSpPr/>
          <p:nvPr/>
        </p:nvSpPr>
        <p:spPr>
          <a:xfrm rot="16200000">
            <a:off x="2496097" y="3189165"/>
            <a:ext cx="156307" cy="3585307"/>
          </a:xfrm>
          <a:prstGeom prst="leftBracke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Левая круглая скобка 28">
            <a:extLst>
              <a:ext uri="{FF2B5EF4-FFF2-40B4-BE49-F238E27FC236}">
                <a16:creationId xmlns:a16="http://schemas.microsoft.com/office/drawing/2014/main" id="{C85FEBC7-E810-47B4-BA51-8827B944C82A}"/>
              </a:ext>
            </a:extLst>
          </p:cNvPr>
          <p:cNvSpPr/>
          <p:nvPr/>
        </p:nvSpPr>
        <p:spPr>
          <a:xfrm rot="16200000">
            <a:off x="2901520" y="3653202"/>
            <a:ext cx="87923" cy="2276231"/>
          </a:xfrm>
          <a:prstGeom prst="leftBracke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1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Рисунок 128">
            <a:extLst>
              <a:ext uri="{FF2B5EF4-FFF2-40B4-BE49-F238E27FC236}">
                <a16:creationId xmlns:a16="http://schemas.microsoft.com/office/drawing/2014/main" id="{EDC4F3D6-3C3E-421D-A3D8-05197EAF7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86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TextBox 44">
            <a:extLst>
              <a:ext uri="{FF2B5EF4-FFF2-40B4-BE49-F238E27FC236}">
                <a16:creationId xmlns:a16="http://schemas.microsoft.com/office/drawing/2014/main" id="{149A0962-C3C2-42D8-B852-87A824853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077998"/>
              </p:ext>
            </p:extLst>
          </p:nvPr>
        </p:nvGraphicFramePr>
        <p:xfrm>
          <a:off x="7034775" y="1184813"/>
          <a:ext cx="4511998" cy="399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511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4003B42-F17E-473C-9366-9369C0471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9DDF01-2EFB-49D0-864E-0CE29F33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9C5E3-CB93-4EEC-B1B1-F02346C26FC3}"/>
              </a:ext>
            </a:extLst>
          </p:cNvPr>
          <p:cNvSpPr txBox="1"/>
          <p:nvPr/>
        </p:nvSpPr>
        <p:spPr>
          <a:xfrm>
            <a:off x="935500" y="2749843"/>
            <a:ext cx="9860547" cy="28148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2000" b="1" spc="8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2400" b="1" spc="80" err="1">
                <a:solidFill>
                  <a:schemeClr val="tx1"/>
                </a:solidFill>
                <a:latin typeface="Times New Roman"/>
                <a:cs typeface="Times New Roman"/>
              </a:rPr>
              <a:t>Жалаң</a:t>
            </a:r>
            <a:r>
              <a:rPr lang="en-US" sz="2400" b="1" spc="8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80" err="1">
                <a:solidFill>
                  <a:schemeClr val="tx1"/>
                </a:solidFill>
                <a:latin typeface="Times New Roman"/>
                <a:cs typeface="Times New Roman"/>
              </a:rPr>
              <a:t>және</a:t>
            </a:r>
            <a:r>
              <a:rPr lang="en-US" sz="2400" b="1" spc="8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80" err="1">
                <a:solidFill>
                  <a:schemeClr val="tx1"/>
                </a:solidFill>
                <a:latin typeface="Times New Roman"/>
                <a:cs typeface="Times New Roman"/>
              </a:rPr>
              <a:t>жайылма</a:t>
            </a:r>
            <a:r>
              <a:rPr lang="en-US" sz="2400" b="1" spc="8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80" err="1">
                <a:solidFill>
                  <a:schemeClr val="tx1"/>
                </a:solidFill>
                <a:latin typeface="Times New Roman"/>
                <a:cs typeface="Times New Roman"/>
              </a:rPr>
              <a:t>сөйлемдер</a:t>
            </a:r>
            <a:r>
              <a:rPr lang="en-US" sz="2400" b="1" spc="8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80" err="1">
                <a:solidFill>
                  <a:schemeClr val="tx1"/>
                </a:solidFill>
                <a:latin typeface="Times New Roman"/>
                <a:cs typeface="Times New Roman"/>
              </a:rPr>
              <a:t>туралы</a:t>
            </a:r>
            <a:r>
              <a:rPr lang="en-US" sz="2400" b="1" spc="8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80" err="1">
                <a:solidFill>
                  <a:schemeClr val="tx1"/>
                </a:solidFill>
                <a:latin typeface="Times New Roman"/>
                <a:cs typeface="Times New Roman"/>
              </a:rPr>
              <a:t>білдіңдер</a:t>
            </a:r>
            <a:r>
              <a:rPr lang="en-US" sz="2400" b="1" spc="8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endParaRPr lang="ru-RU" sz="2400" b="1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2400" b="1" spc="8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2400" b="1" spc="80" err="1">
                <a:solidFill>
                  <a:schemeClr val="tx1"/>
                </a:solidFill>
                <a:latin typeface="Times New Roman"/>
                <a:cs typeface="Times New Roman"/>
              </a:rPr>
              <a:t>Жалаң</a:t>
            </a:r>
            <a:r>
              <a:rPr lang="en-US" sz="2400" b="1" spc="8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80" err="1">
                <a:solidFill>
                  <a:schemeClr val="tx1"/>
                </a:solidFill>
                <a:latin typeface="Times New Roman"/>
                <a:cs typeface="Times New Roman"/>
              </a:rPr>
              <a:t>сөйлемдерді</a:t>
            </a:r>
            <a:r>
              <a:rPr lang="en-US" sz="2400" b="1" spc="8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80" err="1">
                <a:solidFill>
                  <a:schemeClr val="tx1"/>
                </a:solidFill>
                <a:latin typeface="Times New Roman"/>
                <a:cs typeface="Times New Roman"/>
              </a:rPr>
              <a:t>жайылма</a:t>
            </a:r>
            <a:r>
              <a:rPr lang="en-US" sz="2400" b="1" spc="8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80" err="1">
                <a:solidFill>
                  <a:schemeClr val="tx1"/>
                </a:solidFill>
                <a:latin typeface="Times New Roman"/>
                <a:cs typeface="Times New Roman"/>
              </a:rPr>
              <a:t>сөйлемнен</a:t>
            </a:r>
            <a:r>
              <a:rPr lang="en-US" sz="2400" b="1" spc="8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80" err="1">
                <a:solidFill>
                  <a:schemeClr val="tx1"/>
                </a:solidFill>
                <a:latin typeface="Times New Roman"/>
                <a:cs typeface="Times New Roman"/>
              </a:rPr>
              <a:t>ажыратуды</a:t>
            </a:r>
            <a:r>
              <a:rPr lang="en-US" sz="2400" b="1" spc="8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80" err="1">
                <a:solidFill>
                  <a:schemeClr val="tx1"/>
                </a:solidFill>
                <a:latin typeface="Times New Roman"/>
                <a:cs typeface="Times New Roman"/>
              </a:rPr>
              <a:t>үйрендіңдер</a:t>
            </a:r>
            <a:r>
              <a:rPr lang="en-US" sz="2400" b="1" spc="8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EEA5BB7-5B71-4B52-AD7F-3BA82A617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A1BDD5A-B952-463D-8BF6-F89EC6F21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2C2EF86-4721-4AC5-AC3A-5343FE12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42A6C7C-49DA-4D7E-9647-1696C74DF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100664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3BC1A59-BF82-4A82-BCD0-E11A946058E2}"/>
              </a:ext>
            </a:extLst>
          </p:cNvPr>
          <p:cNvSpPr txBox="1"/>
          <p:nvPr/>
        </p:nvSpPr>
        <p:spPr>
          <a:xfrm>
            <a:off x="1295401" y="1714867"/>
            <a:ext cx="277800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kk-KZ" sz="3200" b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Қорытынды:</a:t>
            </a:r>
          </a:p>
        </p:txBody>
      </p:sp>
    </p:spTree>
    <p:extLst>
      <p:ext uri="{BB962C8B-B14F-4D97-AF65-F5344CB8AC3E}">
        <p14:creationId xmlns:p14="http://schemas.microsoft.com/office/powerpoint/2010/main" val="68231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9589" y="1741109"/>
            <a:ext cx="9678368" cy="1411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br>
              <a:rPr lang="ru-RU" sz="3600" b="1" i="1">
                <a:latin typeface="Times New Roman"/>
                <a:cs typeface="Times New Roman"/>
              </a:rPr>
            </a:br>
            <a:br>
              <a:rPr lang="ru-RU" sz="3600" b="1" i="1">
                <a:latin typeface="Times New Roman"/>
                <a:cs typeface="Times New Roman"/>
              </a:rPr>
            </a:br>
            <a:br>
              <a:rPr lang="ru-RU" sz="3600" b="1" i="1">
                <a:latin typeface="Times New Roman"/>
                <a:cs typeface="Times New Roman"/>
              </a:rPr>
            </a:br>
            <a:r>
              <a:rPr lang="ru-RU" sz="3600" b="1" i="1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САбақтың</a:t>
            </a:r>
            <a:r>
              <a:rPr lang="ru-RU" sz="3600" b="1" i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тақырыбы</a:t>
            </a:r>
            <a:r>
              <a:rPr lang="ru-RU" sz="3600" b="1" i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:</a:t>
            </a:r>
            <a:br>
              <a:rPr lang="en-US" sz="4900">
                <a:latin typeface="Times New Roman"/>
              </a:rPr>
            </a:br>
            <a:r>
              <a:rPr lang="ru-RU" sz="4400" b="1" err="1">
                <a:latin typeface="Times New Roman"/>
                <a:cs typeface="Times New Roman"/>
              </a:rPr>
              <a:t>Жалаң</a:t>
            </a:r>
            <a:r>
              <a:rPr lang="ru-RU" sz="4400" b="1">
                <a:latin typeface="Times New Roman"/>
                <a:cs typeface="Times New Roman"/>
              </a:rPr>
              <a:t> </a:t>
            </a:r>
            <a:r>
              <a:rPr lang="ru-RU" sz="4400" b="1" err="1">
                <a:latin typeface="Times New Roman"/>
                <a:cs typeface="Times New Roman"/>
              </a:rPr>
              <a:t>және</a:t>
            </a:r>
            <a:r>
              <a:rPr lang="ru-RU" sz="4400" b="1">
                <a:latin typeface="Times New Roman"/>
                <a:cs typeface="Times New Roman"/>
              </a:rPr>
              <a:t> </a:t>
            </a:r>
            <a:r>
              <a:rPr lang="ru-RU" sz="4400" b="1" err="1">
                <a:latin typeface="Times New Roman"/>
                <a:cs typeface="Times New Roman"/>
              </a:rPr>
              <a:t>жайылма</a:t>
            </a:r>
            <a:r>
              <a:rPr lang="ru-RU" sz="4400" b="1">
                <a:latin typeface="Times New Roman"/>
                <a:cs typeface="Times New Roman"/>
              </a:rPr>
              <a:t> </a:t>
            </a:r>
            <a:r>
              <a:rPr lang="ru-RU" sz="4400" b="1" err="1">
                <a:latin typeface="Times New Roman"/>
                <a:cs typeface="Times New Roman"/>
              </a:rPr>
              <a:t>сөйлем</a:t>
            </a:r>
            <a:br>
              <a:rPr lang="en-US"/>
            </a:br>
            <a:br>
              <a:rPr lang="en-US"/>
            </a:br>
            <a:r>
              <a:rPr lang="ru-RU" sz="3600" b="1" i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Оқу мақсаты: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6150813-BBBC-49CF-BC12-EBF44675A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060797"/>
              </p:ext>
            </p:extLst>
          </p:nvPr>
        </p:nvGraphicFramePr>
        <p:xfrm>
          <a:off x="1246188" y="4536758"/>
          <a:ext cx="9810750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0750">
                  <a:extLst>
                    <a:ext uri="{9D8B030D-6E8A-4147-A177-3AD203B41FA5}">
                      <a16:colId xmlns:a16="http://schemas.microsoft.com/office/drawing/2014/main" val="36517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k-KZ" sz="2800">
                          <a:effectLst/>
                          <a:latin typeface="Times New Roman"/>
                        </a:rPr>
                        <a:t>3.4.2.8 мұғалімнің көмегімен жалаң ж</a:t>
                      </a:r>
                      <a:r>
                        <a:rPr lang="af-ZA" sz="2800">
                          <a:effectLst/>
                          <a:latin typeface="Times New Roman"/>
                        </a:rPr>
                        <a:t>ə</a:t>
                      </a:r>
                      <a:r>
                        <a:rPr lang="kk-KZ" sz="2800">
                          <a:effectLst/>
                          <a:latin typeface="Times New Roman"/>
                        </a:rPr>
                        <a:t>не жайылма сөйлемдерді ажырату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9699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CD2024-4EE7-4D6B-805A-83DC1F17BA8D}"/>
              </a:ext>
            </a:extLst>
          </p:cNvPr>
          <p:cNvSpPr txBox="1"/>
          <p:nvPr/>
        </p:nvSpPr>
        <p:spPr>
          <a:xfrm>
            <a:off x="4803775" y="50815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5CD2024-4EE7-4D6B-805A-83DC1F17BA8D}"/>
              </a:ext>
            </a:extLst>
          </p:cNvPr>
          <p:cNvSpPr txBox="1"/>
          <p:nvPr/>
        </p:nvSpPr>
        <p:spPr>
          <a:xfrm>
            <a:off x="4803775" y="50815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D16784-9F6D-4F1F-A628-CCD65D468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1760643"/>
            <a:ext cx="8933796" cy="35802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 algn="l">
              <a:lnSpc>
                <a:spcPct val="100000"/>
              </a:lnSpc>
              <a:buFont typeface="Wingdings"/>
              <a:buChar char="§"/>
            </a:pPr>
            <a:r>
              <a:rPr lang="ru-RU" sz="2800" b="1">
                <a:latin typeface="Times New Roman"/>
                <a:ea typeface="+mj-lt"/>
                <a:cs typeface="+mj-lt"/>
              </a:rPr>
              <a:t>Бүгінгі сабақта:</a:t>
            </a:r>
            <a:br>
              <a:rPr lang="ru-RU" sz="2800">
                <a:latin typeface="Times New Roman"/>
                <a:ea typeface="+mj-lt"/>
                <a:cs typeface="+mj-lt"/>
              </a:rPr>
            </a:br>
            <a:br>
              <a:rPr lang="ru-RU" sz="2800">
                <a:latin typeface="Times New Roman"/>
                <a:ea typeface="+mj-lt"/>
                <a:cs typeface="+mj-lt"/>
              </a:rPr>
            </a:br>
            <a:r>
              <a:rPr lang="ru-RU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Жалаң</a:t>
            </a:r>
            <a:r>
              <a:rPr lang="ru-RU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және</a:t>
            </a:r>
            <a:r>
              <a:rPr lang="ru-RU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жайылма</a:t>
            </a:r>
            <a:r>
              <a:rPr lang="ru-RU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сөйлемдер</a:t>
            </a:r>
            <a:r>
              <a:rPr lang="ru-RU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туралы</a:t>
            </a:r>
            <a:r>
              <a:rPr lang="ru-RU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білесің</a:t>
            </a:r>
            <a:br>
              <a:rPr lang="ru-RU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</a:br>
            <a:endParaRPr lang="ru-RU" sz="2800">
              <a:solidFill>
                <a:schemeClr val="tx1"/>
              </a:solidFill>
              <a:latin typeface="Times New Roman"/>
              <a:ea typeface="+mj-lt"/>
              <a:cs typeface="+mj-lt"/>
            </a:endParaRPr>
          </a:p>
          <a:p>
            <a:pPr marL="457200" indent="-457200" algn="l">
              <a:lnSpc>
                <a:spcPct val="100000"/>
              </a:lnSpc>
              <a:buFont typeface="Arial"/>
              <a:buChar char="•"/>
            </a:pPr>
            <a:r>
              <a:rPr lang="ru-RU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Жалаң</a:t>
            </a:r>
            <a:r>
              <a:rPr lang="ru-RU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сөйлемдерді</a:t>
            </a:r>
            <a:r>
              <a:rPr lang="ru-RU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жайылма</a:t>
            </a:r>
            <a:r>
              <a:rPr lang="ru-RU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сөйлемдерден</a:t>
            </a:r>
            <a:r>
              <a:rPr lang="ru-RU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ажыратуды</a:t>
            </a:r>
            <a:r>
              <a:rPr lang="ru-RU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үйренесің</a:t>
            </a:r>
            <a:endParaRPr lang="ru-RU" sz="2800" err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60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D16784-9F6D-4F1F-A628-CCD65D468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9332" y="1608615"/>
            <a:ext cx="3238829" cy="45323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Екі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бағандағы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сөйлемдерге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назар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аудар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. </a:t>
            </a:r>
            <a:br>
              <a:rPr lang="ru-RU" sz="2000" i="1">
                <a:latin typeface="Times New Roman"/>
                <a:ea typeface="+mj-lt"/>
                <a:cs typeface="+mj-lt"/>
              </a:rPr>
            </a:b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Айырмашылықты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байқай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отырып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ереже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құрастырып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көр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. </a:t>
            </a:r>
            <a:br>
              <a:rPr lang="ru-RU" sz="2000" i="1">
                <a:latin typeface="Times New Roman"/>
                <a:ea typeface="+mj-lt"/>
                <a:cs typeface="+mj-lt"/>
              </a:rPr>
            </a:b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Құраған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ережені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оқулықтың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113-бетіндегі </a:t>
            </a: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ережемен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i="1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салыстыр</a:t>
            </a:r>
            <a:r>
              <a:rPr lang="ru-RU" sz="2000" i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.</a:t>
            </a:r>
            <a:endParaRPr lang="ru-RU" sz="2000">
              <a:solidFill>
                <a:schemeClr val="tx1"/>
              </a:solidFill>
            </a:endParaRPr>
          </a:p>
          <a:p>
            <a:pPr marL="457200" indent="-457200">
              <a:buFont typeface="Wingdings"/>
              <a:buChar char="§"/>
            </a:pPr>
            <a:endParaRPr lang="ru-RU" sz="1900">
              <a:latin typeface="Times New Roman"/>
              <a:ea typeface="+mj-lt"/>
              <a:cs typeface="+mj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5CD2024-4EE7-4D6B-805A-83DC1F17BA8D}"/>
              </a:ext>
            </a:extLst>
          </p:cNvPr>
          <p:cNvSpPr txBox="1"/>
          <p:nvPr/>
        </p:nvSpPr>
        <p:spPr>
          <a:xfrm>
            <a:off x="4803775" y="50815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DDC136F-CB4B-4065-B1F7-70228C37D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41593"/>
              </p:ext>
            </p:extLst>
          </p:nvPr>
        </p:nvGraphicFramePr>
        <p:xfrm>
          <a:off x="429846" y="420076"/>
          <a:ext cx="7335149" cy="6105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2923">
                  <a:extLst>
                    <a:ext uri="{9D8B030D-6E8A-4147-A177-3AD203B41FA5}">
                      <a16:colId xmlns:a16="http://schemas.microsoft.com/office/drawing/2014/main" val="1058443528"/>
                    </a:ext>
                  </a:extLst>
                </a:gridCol>
                <a:gridCol w="3802226">
                  <a:extLst>
                    <a:ext uri="{9D8B030D-6E8A-4147-A177-3AD203B41FA5}">
                      <a16:colId xmlns:a16="http://schemas.microsoft.com/office/drawing/2014/main" val="2943866034"/>
                    </a:ext>
                  </a:extLst>
                </a:gridCol>
              </a:tblGrid>
              <a:tr h="6105769">
                <a:tc>
                  <a:txBody>
                    <a:bodyPr/>
                    <a:lstStyle/>
                    <a:p>
                      <a:pPr algn="just"/>
                      <a:r>
                        <a:rPr lang="kk-KZ" sz="3300">
                          <a:effectLst/>
                          <a:latin typeface="Times New Roman"/>
                        </a:rPr>
                        <a:t>Жаңбыр жауды.</a:t>
                      </a:r>
                      <a:endParaRPr lang="kk-KZ" sz="4200">
                        <a:effectLst/>
                        <a:latin typeface="Times New Roman"/>
                      </a:endParaRPr>
                    </a:p>
                    <a:p>
                      <a:pPr algn="just"/>
                      <a:endParaRPr lang="kk-KZ" sz="4200">
                        <a:effectLst/>
                        <a:latin typeface="Times New Roman"/>
                      </a:endParaRPr>
                    </a:p>
                    <a:p>
                      <a:pPr algn="just"/>
                      <a:endParaRPr lang="kk-KZ" sz="4200">
                        <a:effectLst/>
                        <a:latin typeface="Times New Roman"/>
                      </a:endParaRPr>
                    </a:p>
                    <a:p>
                      <a:pPr algn="just"/>
                      <a:endParaRPr lang="kk-KZ" sz="3300">
                        <a:effectLst/>
                        <a:latin typeface="Times New Roman"/>
                      </a:endParaRPr>
                    </a:p>
                    <a:p>
                      <a:pPr lvl="0" algn="just">
                        <a:buNone/>
                      </a:pPr>
                      <a:r>
                        <a:rPr lang="kk-KZ" sz="3300">
                          <a:effectLst/>
                          <a:latin typeface="Times New Roman"/>
                        </a:rPr>
                        <a:t>Күн күркіреді.</a:t>
                      </a:r>
                      <a:endParaRPr lang="kk-KZ" sz="4200">
                        <a:effectLst/>
                        <a:latin typeface="Times New Roman"/>
                      </a:endParaRPr>
                    </a:p>
                    <a:p>
                      <a:pPr algn="just"/>
                      <a:endParaRPr lang="kk-KZ" sz="4200">
                        <a:effectLst/>
                        <a:latin typeface="Times New Roman"/>
                      </a:endParaRPr>
                    </a:p>
                    <a:p>
                      <a:pPr algn="just"/>
                      <a:endParaRPr lang="kk-KZ" sz="4200">
                        <a:effectLst/>
                        <a:latin typeface="Times New Roman"/>
                      </a:endParaRPr>
                    </a:p>
                    <a:p>
                      <a:pPr algn="just"/>
                      <a:r>
                        <a:rPr lang="kk-KZ" sz="3300">
                          <a:effectLst/>
                          <a:latin typeface="Times New Roman"/>
                        </a:rPr>
                        <a:t>Қар жауды.</a:t>
                      </a:r>
                      <a:endParaRPr lang="kk-KZ" sz="4200">
                        <a:effectLst/>
                        <a:latin typeface="Times New Roman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3300">
                          <a:effectLst/>
                          <a:latin typeface="Times New Roman"/>
                        </a:rPr>
                        <a:t>Жаңбыр себелеп жауды.</a:t>
                      </a:r>
                      <a:endParaRPr lang="kk-KZ" sz="4200">
                        <a:effectLst/>
                        <a:latin typeface="Times New Roman"/>
                      </a:endParaRPr>
                    </a:p>
                    <a:p>
                      <a:pPr lvl="0" algn="just">
                        <a:buNone/>
                      </a:pPr>
                      <a:endParaRPr lang="kk-KZ" sz="3300">
                        <a:effectLst/>
                        <a:latin typeface="Times New Roman"/>
                      </a:endParaRPr>
                    </a:p>
                    <a:p>
                      <a:pPr algn="just"/>
                      <a:endParaRPr lang="kk-KZ" sz="4200">
                        <a:effectLst/>
                        <a:latin typeface="Times New Roman"/>
                      </a:endParaRPr>
                    </a:p>
                    <a:p>
                      <a:pPr algn="just"/>
                      <a:r>
                        <a:rPr lang="kk-KZ" sz="3300">
                          <a:effectLst/>
                          <a:latin typeface="Times New Roman"/>
                        </a:rPr>
                        <a:t>Күн қатты күркіреді.</a:t>
                      </a:r>
                      <a:endParaRPr lang="kk-KZ" sz="4200">
                        <a:effectLst/>
                        <a:latin typeface="Times New Roman"/>
                      </a:endParaRPr>
                    </a:p>
                    <a:p>
                      <a:pPr algn="just"/>
                      <a:endParaRPr lang="kk-KZ" sz="4200">
                        <a:effectLst/>
                        <a:latin typeface="Times New Roman"/>
                      </a:endParaRPr>
                    </a:p>
                    <a:p>
                      <a:pPr algn="just"/>
                      <a:endParaRPr lang="kk-KZ" sz="3300">
                        <a:effectLst/>
                        <a:latin typeface="Times New Roman"/>
                      </a:endParaRPr>
                    </a:p>
                    <a:p>
                      <a:pPr lvl="0" algn="just">
                        <a:buNone/>
                      </a:pPr>
                      <a:r>
                        <a:rPr lang="kk-KZ" sz="3300">
                          <a:effectLst/>
                          <a:latin typeface="Times New Roman"/>
                        </a:rPr>
                        <a:t>Қар қалың жауды.</a:t>
                      </a:r>
                      <a:endParaRPr lang="kk-KZ" sz="4200">
                        <a:effectLst/>
                        <a:latin typeface="Times New Roman"/>
                      </a:endParaRPr>
                    </a:p>
                  </a:txBody>
                  <a:tcPr marL="161653" marR="161653" marT="0" marB="0"/>
                </a:tc>
                <a:extLst>
                  <a:ext uri="{0D108BD9-81ED-4DB2-BD59-A6C34878D82A}">
                    <a16:rowId xmlns:a16="http://schemas.microsoft.com/office/drawing/2014/main" val="2309364859"/>
                  </a:ext>
                </a:extLst>
              </a:tr>
            </a:tbl>
          </a:graphicData>
        </a:graphic>
      </p:graphicFrame>
      <p:sp>
        <p:nvSpPr>
          <p:cNvPr id="4" name="Title 5">
            <a:extLst>
              <a:ext uri="{FF2B5EF4-FFF2-40B4-BE49-F238E27FC236}">
                <a16:creationId xmlns:a16="http://schemas.microsoft.com/office/drawing/2014/main" id="{DA3DEC33-2BE9-4126-A14C-A6F05B510CE8}"/>
              </a:ext>
            </a:extLst>
          </p:cNvPr>
          <p:cNvSpPr txBox="1">
            <a:spLocks/>
          </p:cNvSpPr>
          <p:nvPr/>
        </p:nvSpPr>
        <p:spPr>
          <a:xfrm>
            <a:off x="8927348" y="451937"/>
            <a:ext cx="2574521" cy="8103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>
              <a:ea typeface="+mj-lt"/>
              <a:cs typeface="+mj-lt"/>
            </a:endParaRPr>
          </a:p>
          <a:p>
            <a:r>
              <a:rPr lang="ru-RU" sz="2000" b="1">
                <a:solidFill>
                  <a:schemeClr val="accent2">
                    <a:lumMod val="75000"/>
                  </a:schemeClr>
                </a:solidFill>
                <a:ea typeface="+mj-lt"/>
                <a:cs typeface="+mj-lt"/>
              </a:rPr>
              <a:t>1-тапсырма</a:t>
            </a:r>
            <a:endParaRPr lang="ru-RU" sz="2000" b="1">
              <a:solidFill>
                <a:schemeClr val="accent2">
                  <a:lumMod val="75000"/>
                </a:schemeClr>
              </a:solidFill>
              <a:latin typeface="Century Schoolbook"/>
              <a:ea typeface="+mj-lt"/>
              <a:cs typeface="+mj-lt"/>
            </a:endParaRPr>
          </a:p>
          <a:p>
            <a:pPr marL="457200" indent="-457200">
              <a:buFont typeface="Wingdings"/>
              <a:buChar char="§"/>
            </a:pPr>
            <a:endParaRPr lang="ru-RU" sz="190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492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91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9" name="Rectangle 93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680D40BA-52F6-42D4-B10B-8AC332DF8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38044" b="57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CD2024-4EE7-4D6B-805A-83DC1F17BA8D}"/>
              </a:ext>
            </a:extLst>
          </p:cNvPr>
          <p:cNvSpPr txBox="1"/>
          <p:nvPr/>
        </p:nvSpPr>
        <p:spPr>
          <a:xfrm>
            <a:off x="4803775" y="50815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E3990F2F-CB62-4029-80F4-47152768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1" y="357066"/>
            <a:ext cx="5826979" cy="4365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A9BFF-89D0-4734-B45F-E4341D9E62D8}"/>
              </a:ext>
            </a:extLst>
          </p:cNvPr>
          <p:cNvSpPr txBox="1"/>
          <p:nvPr/>
        </p:nvSpPr>
        <p:spPr>
          <a:xfrm>
            <a:off x="6097589" y="2581275"/>
            <a:ext cx="5870573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k-KZ" sz="2800">
                <a:latin typeface="Times New Roman"/>
              </a:rPr>
              <a:t>Бастауыш пен баяндауыштан  құралған сөйлемді жалаң сөйлем д</a:t>
            </a:r>
            <a:r>
              <a:rPr lang="kk-KZ" sz="2800">
                <a:solidFill>
                  <a:srgbClr val="000000"/>
                </a:solidFill>
                <a:latin typeface="Times New Roman"/>
              </a:rPr>
              <a:t>ейміз. Мысал</a:t>
            </a:r>
            <a:r>
              <a:rPr lang="kk-KZ" sz="2800">
                <a:latin typeface="Times New Roman"/>
              </a:rPr>
              <a:t>ы: </a:t>
            </a:r>
            <a:r>
              <a:rPr lang="kk-KZ" sz="2800" u="sng">
                <a:latin typeface="Times New Roman"/>
              </a:rPr>
              <a:t>Жаңбыр</a:t>
            </a:r>
            <a:r>
              <a:rPr lang="kk-KZ" sz="2800">
                <a:latin typeface="Times New Roman"/>
              </a:rPr>
              <a:t> </a:t>
            </a:r>
            <a:r>
              <a:rPr lang="kk-KZ" sz="2800" u="dbl">
                <a:latin typeface="Times New Roman"/>
              </a:rPr>
              <a:t>жауды.</a:t>
            </a:r>
            <a:endParaRPr lang="kk-KZ" sz="2800" u="dbl">
              <a:latin typeface="Times New Roman"/>
              <a:cs typeface="Times New Roman"/>
            </a:endParaRPr>
          </a:p>
          <a:p>
            <a:endParaRPr lang="kk-KZ" sz="2800" u="dbl">
              <a:latin typeface="Times New Roman"/>
            </a:endParaRPr>
          </a:p>
          <a:p>
            <a:r>
              <a:rPr lang="kk-KZ" sz="2800">
                <a:latin typeface="Times New Roman"/>
              </a:rPr>
              <a:t>Ал тұрлаулы мүшелерден басқа тұрлаусыз мүшелер қатысқан сөйлемді жайылма сөйлем дейміз. </a:t>
            </a:r>
            <a:r>
              <a:rPr lang="kk-KZ" sz="2800" err="1">
                <a:latin typeface="Times New Roman"/>
              </a:rPr>
              <a:t>Мысалы:</a:t>
            </a:r>
            <a:r>
              <a:rPr lang="kk-KZ" sz="2800" u="sng" err="1">
                <a:latin typeface="Times New Roman"/>
              </a:rPr>
              <a:t>Жаңбыр</a:t>
            </a:r>
            <a:r>
              <a:rPr lang="kk-KZ" sz="2800">
                <a:latin typeface="Times New Roman"/>
              </a:rPr>
              <a:t> </a:t>
            </a:r>
            <a:r>
              <a:rPr lang="kk-KZ" sz="2800" u="wavy">
                <a:latin typeface="Times New Roman"/>
              </a:rPr>
              <a:t>себелеп</a:t>
            </a:r>
            <a:r>
              <a:rPr lang="kk-KZ" sz="2800">
                <a:latin typeface="Times New Roman"/>
              </a:rPr>
              <a:t> </a:t>
            </a:r>
            <a:r>
              <a:rPr lang="kk-KZ" sz="2800" u="dbl">
                <a:latin typeface="Times New Roman"/>
              </a:rPr>
              <a:t>жауды.</a:t>
            </a:r>
            <a:endParaRPr lang="kk-KZ" sz="2800" u="dbl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50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E37B67C-0ACF-4DA8-963A-50056430E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8353" y="1220893"/>
            <a:ext cx="3163234" cy="865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2-тапсырма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C1A59-BF82-4A82-BCD0-E11A946058E2}"/>
              </a:ext>
            </a:extLst>
          </p:cNvPr>
          <p:cNvSpPr txBox="1"/>
          <p:nvPr/>
        </p:nvSpPr>
        <p:spPr>
          <a:xfrm>
            <a:off x="1295401" y="2525713"/>
            <a:ext cx="767238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200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Берілген жайылма сөйлемдерді жай сөйлемдерге айналдырып жаз.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9B881-BD87-4A5E-B349-E8023A628724}"/>
              </a:ext>
            </a:extLst>
          </p:cNvPr>
          <p:cNvSpPr txBox="1"/>
          <p:nvPr/>
        </p:nvSpPr>
        <p:spPr>
          <a:xfrm>
            <a:off x="1223962" y="3192463"/>
            <a:ext cx="9815512" cy="22419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k-KZ" sz="2400">
                <a:latin typeface="Times New Roman"/>
              </a:rPr>
              <a:t>Оқушылар ардагерлермен кездесті.</a:t>
            </a:r>
            <a:endParaRPr lang="kk-KZ" sz="2400"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kk-KZ" sz="2400">
                <a:latin typeface="Times New Roman"/>
              </a:rPr>
              <a:t>Айман мені кітапханада күтеді.</a:t>
            </a:r>
            <a:endParaRPr lang="kk-KZ" sz="2400"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kk-KZ" sz="2400">
                <a:latin typeface="Times New Roman"/>
              </a:rPr>
              <a:t>Айдын жарысқа қатысты.</a:t>
            </a:r>
            <a:endParaRPr lang="kk-KZ" sz="2400">
              <a:latin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kk-KZ" sz="2400">
                <a:latin typeface="Times New Roman"/>
              </a:rPr>
              <a:t>Жолаушылар автобусқа жақындады.</a:t>
            </a:r>
            <a:endParaRPr lang="kk-KZ" sz="1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62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E37B67C-0ACF-4DA8-963A-50056430E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8353" y="1220893"/>
            <a:ext cx="3163234" cy="865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Өзіңді тексер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9B881-BD87-4A5E-B349-E8023A628724}"/>
              </a:ext>
            </a:extLst>
          </p:cNvPr>
          <p:cNvSpPr txBox="1"/>
          <p:nvPr/>
        </p:nvSpPr>
        <p:spPr>
          <a:xfrm>
            <a:off x="1160462" y="3311525"/>
            <a:ext cx="4933949" cy="22419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kk-KZ" sz="2400">
                <a:latin typeface="Times New Roman"/>
              </a:rPr>
              <a:t>Оқушылар ардагерлермен кездесті.</a:t>
            </a:r>
            <a:endParaRPr lang="kk-KZ" sz="240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kk-KZ" sz="2400">
                <a:latin typeface="Times New Roman"/>
              </a:rPr>
              <a:t>Айман мені кітапханада күтеді.</a:t>
            </a:r>
            <a:endParaRPr lang="kk-KZ" sz="240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kk-KZ" sz="2400">
                <a:latin typeface="Times New Roman"/>
              </a:rPr>
              <a:t>Айдын жарысқа қатысты.</a:t>
            </a:r>
            <a:endParaRPr lang="kk-KZ" sz="240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kk-KZ" sz="2400">
                <a:latin typeface="Times New Roman"/>
              </a:rPr>
              <a:t>Жолаушылар автобусқа жақындады.</a:t>
            </a:r>
            <a:endParaRPr lang="kk-KZ" sz="1600">
              <a:latin typeface="Times New Roman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91B16-5722-4560-8BFE-FE46FB4707A6}"/>
              </a:ext>
            </a:extLst>
          </p:cNvPr>
          <p:cNvSpPr txBox="1"/>
          <p:nvPr/>
        </p:nvSpPr>
        <p:spPr>
          <a:xfrm>
            <a:off x="6311900" y="3311525"/>
            <a:ext cx="4830762" cy="22419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kk-KZ" sz="2400">
                <a:latin typeface="Times New Roman"/>
              </a:rPr>
              <a:t>Оқушылар  кездесті.</a:t>
            </a:r>
            <a:endParaRPr lang="kk-KZ" sz="240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kk-KZ" sz="2400">
                <a:latin typeface="Times New Roman"/>
              </a:rPr>
              <a:t>Айман күтеді.</a:t>
            </a:r>
            <a:endParaRPr lang="kk-KZ" sz="240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kk-KZ" sz="2400">
                <a:latin typeface="Times New Roman"/>
              </a:rPr>
              <a:t>Айдын қатысты.</a:t>
            </a:r>
            <a:endParaRPr lang="kk-KZ" sz="240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kk-KZ" sz="2400">
                <a:latin typeface="Times New Roman"/>
              </a:rPr>
              <a:t>Жолаушылар  жақындады.</a:t>
            </a:r>
            <a:endParaRPr lang="kk-KZ" sz="1600">
              <a:latin typeface="Times New Roman"/>
              <a:cs typeface="Times New Roman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721C373-06CD-4B4D-83D9-7EB53C8BA153}"/>
              </a:ext>
            </a:extLst>
          </p:cNvPr>
          <p:cNvSpPr txBox="1">
            <a:spLocks/>
          </p:cNvSpPr>
          <p:nvPr/>
        </p:nvSpPr>
        <p:spPr>
          <a:xfrm>
            <a:off x="1329066" y="2476605"/>
            <a:ext cx="3655358" cy="571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>
                <a:solidFill>
                  <a:schemeClr val="tx1"/>
                </a:solidFill>
                <a:latin typeface="Times New Roman"/>
                <a:cs typeface="Times New Roman"/>
              </a:rPr>
              <a:t>Жайылма сөйлемдер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471AE39-3AF7-4F35-A9D8-17AD973DB150}"/>
              </a:ext>
            </a:extLst>
          </p:cNvPr>
          <p:cNvSpPr txBox="1">
            <a:spLocks/>
          </p:cNvSpPr>
          <p:nvPr/>
        </p:nvSpPr>
        <p:spPr>
          <a:xfrm>
            <a:off x="6901192" y="2500418"/>
            <a:ext cx="3441046" cy="548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err="1">
                <a:solidFill>
                  <a:schemeClr val="tx1"/>
                </a:solidFill>
                <a:latin typeface="Times New Roman"/>
                <a:cs typeface="Times New Roman"/>
              </a:rPr>
              <a:t>жалаң</a:t>
            </a:r>
            <a:r>
              <a:rPr lang="ru-RU" sz="2100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100" b="1" err="1">
                <a:solidFill>
                  <a:schemeClr val="tx1"/>
                </a:solidFill>
                <a:latin typeface="Times New Roman"/>
                <a:cs typeface="Times New Roman"/>
              </a:rPr>
              <a:t>сөйлемдер</a:t>
            </a:r>
            <a:endParaRPr lang="ru-RU" sz="29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28CE0D7B-0E7A-4E2F-8827-887F7F6AAA1D}"/>
              </a:ext>
            </a:extLst>
          </p:cNvPr>
          <p:cNvCxnSpPr/>
          <p:nvPr/>
        </p:nvCxnSpPr>
        <p:spPr>
          <a:xfrm>
            <a:off x="1296987" y="3829050"/>
            <a:ext cx="1317624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299C2D0-81FD-483F-B15E-6B296EB3DA68}"/>
              </a:ext>
            </a:extLst>
          </p:cNvPr>
          <p:cNvCxnSpPr>
            <a:cxnSpLocks/>
          </p:cNvCxnSpPr>
          <p:nvPr/>
        </p:nvCxnSpPr>
        <p:spPr>
          <a:xfrm>
            <a:off x="6440487" y="3829050"/>
            <a:ext cx="1317624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1839C29-A401-4CC8-AB53-C33DE1B267CA}"/>
              </a:ext>
            </a:extLst>
          </p:cNvPr>
          <p:cNvCxnSpPr>
            <a:cxnSpLocks/>
          </p:cNvCxnSpPr>
          <p:nvPr/>
        </p:nvCxnSpPr>
        <p:spPr>
          <a:xfrm>
            <a:off x="1257300" y="4392613"/>
            <a:ext cx="857249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F48E496-3330-4610-980F-260347B4C804}"/>
              </a:ext>
            </a:extLst>
          </p:cNvPr>
          <p:cNvCxnSpPr>
            <a:cxnSpLocks/>
          </p:cNvCxnSpPr>
          <p:nvPr/>
        </p:nvCxnSpPr>
        <p:spPr>
          <a:xfrm>
            <a:off x="6416675" y="4392612"/>
            <a:ext cx="857249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0E7D66C-5340-4747-AAFA-C0756ACE2B49}"/>
              </a:ext>
            </a:extLst>
          </p:cNvPr>
          <p:cNvCxnSpPr>
            <a:cxnSpLocks/>
          </p:cNvCxnSpPr>
          <p:nvPr/>
        </p:nvCxnSpPr>
        <p:spPr>
          <a:xfrm>
            <a:off x="1257300" y="4924425"/>
            <a:ext cx="857249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4B9EC1E2-688F-4766-BFA7-9CE0FE4DC013}"/>
              </a:ext>
            </a:extLst>
          </p:cNvPr>
          <p:cNvCxnSpPr>
            <a:cxnSpLocks/>
          </p:cNvCxnSpPr>
          <p:nvPr/>
        </p:nvCxnSpPr>
        <p:spPr>
          <a:xfrm>
            <a:off x="6416675" y="4924425"/>
            <a:ext cx="857249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4C90E75-C980-4AFB-A1DA-5025EF289288}"/>
              </a:ext>
            </a:extLst>
          </p:cNvPr>
          <p:cNvCxnSpPr>
            <a:cxnSpLocks/>
          </p:cNvCxnSpPr>
          <p:nvPr/>
        </p:nvCxnSpPr>
        <p:spPr>
          <a:xfrm>
            <a:off x="1257300" y="5440362"/>
            <a:ext cx="1627186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430DA64-797F-4591-A972-CF2A20A07071}"/>
              </a:ext>
            </a:extLst>
          </p:cNvPr>
          <p:cNvCxnSpPr>
            <a:cxnSpLocks/>
          </p:cNvCxnSpPr>
          <p:nvPr/>
        </p:nvCxnSpPr>
        <p:spPr>
          <a:xfrm>
            <a:off x="6440488" y="5480050"/>
            <a:ext cx="1627186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0E7FE93A-736F-4708-AEE3-5CDFCA3705CF}"/>
              </a:ext>
            </a:extLst>
          </p:cNvPr>
          <p:cNvCxnSpPr>
            <a:cxnSpLocks/>
          </p:cNvCxnSpPr>
          <p:nvPr/>
        </p:nvCxnSpPr>
        <p:spPr>
          <a:xfrm>
            <a:off x="4591050" y="3829050"/>
            <a:ext cx="1317624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7EE31DC-8334-4868-9675-1674E5C59808}"/>
              </a:ext>
            </a:extLst>
          </p:cNvPr>
          <p:cNvCxnSpPr>
            <a:cxnSpLocks/>
          </p:cNvCxnSpPr>
          <p:nvPr/>
        </p:nvCxnSpPr>
        <p:spPr>
          <a:xfrm>
            <a:off x="4591050" y="3908425"/>
            <a:ext cx="1317624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AC9650D-BB95-40ED-9095-4EDD245C058A}"/>
              </a:ext>
            </a:extLst>
          </p:cNvPr>
          <p:cNvCxnSpPr>
            <a:cxnSpLocks/>
          </p:cNvCxnSpPr>
          <p:nvPr/>
        </p:nvCxnSpPr>
        <p:spPr>
          <a:xfrm>
            <a:off x="7821612" y="3829050"/>
            <a:ext cx="1317624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9B630B5-56D6-426A-AD17-614697C4C4CF}"/>
              </a:ext>
            </a:extLst>
          </p:cNvPr>
          <p:cNvCxnSpPr>
            <a:cxnSpLocks/>
          </p:cNvCxnSpPr>
          <p:nvPr/>
        </p:nvCxnSpPr>
        <p:spPr>
          <a:xfrm>
            <a:off x="7821612" y="3908425"/>
            <a:ext cx="1317624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D232181-E3A4-4CC3-9ECD-FE0100A18F35}"/>
              </a:ext>
            </a:extLst>
          </p:cNvPr>
          <p:cNvCxnSpPr>
            <a:cxnSpLocks/>
          </p:cNvCxnSpPr>
          <p:nvPr/>
        </p:nvCxnSpPr>
        <p:spPr>
          <a:xfrm>
            <a:off x="4432300" y="4352925"/>
            <a:ext cx="857249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DDE9B2BA-B663-4AFC-A4FF-51A0C6AD5168}"/>
              </a:ext>
            </a:extLst>
          </p:cNvPr>
          <p:cNvCxnSpPr>
            <a:cxnSpLocks/>
          </p:cNvCxnSpPr>
          <p:nvPr/>
        </p:nvCxnSpPr>
        <p:spPr>
          <a:xfrm>
            <a:off x="4432300" y="4432300"/>
            <a:ext cx="857249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01A75089-10F1-477B-957E-CED9026CA7DB}"/>
              </a:ext>
            </a:extLst>
          </p:cNvPr>
          <p:cNvCxnSpPr>
            <a:cxnSpLocks/>
          </p:cNvCxnSpPr>
          <p:nvPr/>
        </p:nvCxnSpPr>
        <p:spPr>
          <a:xfrm>
            <a:off x="7329488" y="4392612"/>
            <a:ext cx="857249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CE879F3B-4337-4389-9426-DC2DE875FC05}"/>
              </a:ext>
            </a:extLst>
          </p:cNvPr>
          <p:cNvCxnSpPr>
            <a:cxnSpLocks/>
          </p:cNvCxnSpPr>
          <p:nvPr/>
        </p:nvCxnSpPr>
        <p:spPr>
          <a:xfrm>
            <a:off x="7329488" y="4471987"/>
            <a:ext cx="857249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1C869FF-0ED5-410A-83E4-BDB2106BFDBA}"/>
              </a:ext>
            </a:extLst>
          </p:cNvPr>
          <p:cNvCxnSpPr>
            <a:cxnSpLocks/>
          </p:cNvCxnSpPr>
          <p:nvPr/>
        </p:nvCxnSpPr>
        <p:spPr>
          <a:xfrm>
            <a:off x="3344862" y="4924425"/>
            <a:ext cx="1317624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F0BE1BB-A3D3-4616-8DB2-12148F5515B8}"/>
              </a:ext>
            </a:extLst>
          </p:cNvPr>
          <p:cNvCxnSpPr>
            <a:cxnSpLocks/>
          </p:cNvCxnSpPr>
          <p:nvPr/>
        </p:nvCxnSpPr>
        <p:spPr>
          <a:xfrm>
            <a:off x="3344862" y="5003800"/>
            <a:ext cx="1317624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5AEC454-4665-42FD-9E23-472FB97855CE}"/>
              </a:ext>
            </a:extLst>
          </p:cNvPr>
          <p:cNvCxnSpPr>
            <a:cxnSpLocks/>
          </p:cNvCxnSpPr>
          <p:nvPr/>
        </p:nvCxnSpPr>
        <p:spPr>
          <a:xfrm>
            <a:off x="7353300" y="4924425"/>
            <a:ext cx="1317624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FD45ADB3-208A-4B1F-B529-F4A1E01D05D6}"/>
              </a:ext>
            </a:extLst>
          </p:cNvPr>
          <p:cNvCxnSpPr>
            <a:cxnSpLocks/>
          </p:cNvCxnSpPr>
          <p:nvPr/>
        </p:nvCxnSpPr>
        <p:spPr>
          <a:xfrm>
            <a:off x="7353300" y="5003800"/>
            <a:ext cx="1317624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3F5398CA-4829-4309-9680-32C23DA737F3}"/>
              </a:ext>
            </a:extLst>
          </p:cNvPr>
          <p:cNvCxnSpPr>
            <a:cxnSpLocks/>
          </p:cNvCxnSpPr>
          <p:nvPr/>
        </p:nvCxnSpPr>
        <p:spPr>
          <a:xfrm>
            <a:off x="4471988" y="5440362"/>
            <a:ext cx="1436686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AF1DF9F1-6799-45F8-8C35-608D600A9DEF}"/>
              </a:ext>
            </a:extLst>
          </p:cNvPr>
          <p:cNvCxnSpPr>
            <a:cxnSpLocks/>
          </p:cNvCxnSpPr>
          <p:nvPr/>
        </p:nvCxnSpPr>
        <p:spPr>
          <a:xfrm>
            <a:off x="4471987" y="5519737"/>
            <a:ext cx="1436686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E720B3A5-94CB-4DB6-B652-92610C5BDA34}"/>
              </a:ext>
            </a:extLst>
          </p:cNvPr>
          <p:cNvCxnSpPr>
            <a:cxnSpLocks/>
          </p:cNvCxnSpPr>
          <p:nvPr/>
        </p:nvCxnSpPr>
        <p:spPr>
          <a:xfrm>
            <a:off x="8297862" y="5440362"/>
            <a:ext cx="1436686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2861086A-A9FB-4F73-A03F-D8B214B1B6E9}"/>
              </a:ext>
            </a:extLst>
          </p:cNvPr>
          <p:cNvCxnSpPr>
            <a:cxnSpLocks/>
          </p:cNvCxnSpPr>
          <p:nvPr/>
        </p:nvCxnSpPr>
        <p:spPr>
          <a:xfrm>
            <a:off x="8297862" y="5519737"/>
            <a:ext cx="1436686" cy="0"/>
          </a:xfrm>
          <a:prstGeom prst="straightConnector1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10D890B0-CE12-4E33-9555-BBD2CD6B11B9}"/>
                  </a:ext>
                </a:extLst>
              </p14:cNvPr>
              <p14:cNvContentPartPr/>
              <p14:nvPr/>
            </p14:nvContentPartPr>
            <p14:xfrm>
              <a:off x="2778124" y="3811810"/>
              <a:ext cx="1743075" cy="104775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10D890B0-CE12-4E33-9555-BBD2CD6B11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0169" y="3793364"/>
                <a:ext cx="1778626" cy="141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B36E2902-2860-40B6-A9C1-B2F1F1762EBE}"/>
                  </a:ext>
                </a:extLst>
              </p14:cNvPr>
              <p14:cNvContentPartPr/>
              <p14:nvPr/>
            </p14:nvContentPartPr>
            <p14:xfrm>
              <a:off x="2238375" y="4329995"/>
              <a:ext cx="552450" cy="85725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B36E2902-2860-40B6-A9C1-B2F1F1762E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0297" y="4312428"/>
                <a:ext cx="588244" cy="120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2FC6478-A893-40FF-AB89-B5D2EED2CA75}"/>
                  </a:ext>
                </a:extLst>
              </p14:cNvPr>
              <p14:cNvContentPartPr/>
              <p14:nvPr/>
            </p14:nvContentPartPr>
            <p14:xfrm>
              <a:off x="2936875" y="4373416"/>
              <a:ext cx="1428750" cy="104775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32FC6478-A893-40FF-AB89-B5D2EED2CA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8912" y="4355351"/>
                <a:ext cx="1464316" cy="140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5712A973-6712-4EB8-9FD0-26435B632099}"/>
                  </a:ext>
                </a:extLst>
              </p14:cNvPr>
              <p14:cNvContentPartPr/>
              <p14:nvPr/>
            </p14:nvContentPartPr>
            <p14:xfrm>
              <a:off x="2270125" y="4890527"/>
              <a:ext cx="1047750" cy="9525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5712A973-6712-4EB8-9FD0-26435B6320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2116" y="4872555"/>
                <a:ext cx="1083407" cy="130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43AE5695-1A50-4C5C-90A8-3A2EC0988030}"/>
                  </a:ext>
                </a:extLst>
              </p14:cNvPr>
              <p14:cNvContentPartPr/>
              <p14:nvPr/>
            </p14:nvContentPartPr>
            <p14:xfrm>
              <a:off x="3071812" y="5444677"/>
              <a:ext cx="1219200" cy="85725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43AE5695-1A50-4C5C-90A8-3A2EC09880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53798" y="5427110"/>
                <a:ext cx="1254868" cy="1205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941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8">
            <a:extLst>
              <a:ext uri="{FF2B5EF4-FFF2-40B4-BE49-F238E27FC236}">
                <a16:creationId xmlns:a16="http://schemas.microsoft.com/office/drawing/2014/main" id="{B6253D7E-5DD0-452F-BCAC-1D34D7144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5" r="1" b="1389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TextBox 44">
            <a:extLst>
              <a:ext uri="{FF2B5EF4-FFF2-40B4-BE49-F238E27FC236}">
                <a16:creationId xmlns:a16="http://schemas.microsoft.com/office/drawing/2014/main" id="{149A0962-C3C2-42D8-B852-87A824853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143219"/>
              </p:ext>
            </p:extLst>
          </p:nvPr>
        </p:nvGraphicFramePr>
        <p:xfrm>
          <a:off x="7093390" y="1233658"/>
          <a:ext cx="4472922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17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C34E14-7009-4770-92C3-8FA9DFFC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7F09AB8-ED40-4351-A581-146415B87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77B2BA5B-1894-4AF7-A31A-68B310384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8292AA-2164-4B18-AEBD-CC13F4CA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2E3DD6-EE3F-4714-B087-11DF4E1FB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5" y="424872"/>
            <a:ext cx="5336217" cy="6058223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37B67C-0ACF-4DA8-963A-50056430E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871" y="659242"/>
            <a:ext cx="2863229" cy="10539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cap="none" spc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3-тапсырма</a:t>
            </a:r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9DD6D-9D3D-46E3-B6C5-36DE00A6672B}"/>
              </a:ext>
            </a:extLst>
          </p:cNvPr>
          <p:cNvSpPr txBox="1"/>
          <p:nvPr/>
        </p:nvSpPr>
        <p:spPr>
          <a:xfrm>
            <a:off x="913332" y="2128611"/>
            <a:ext cx="4260229" cy="39778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/>
              <a:buChar char="q"/>
            </a:pPr>
            <a:r>
              <a:rPr lang="en-US" sz="2400" err="1">
                <a:latin typeface="Times New Roman"/>
                <a:cs typeface="Times New Roman"/>
              </a:rPr>
              <a:t>Берілген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суреттерге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қарап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екі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жалаң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сөйлем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құрастыр</a:t>
            </a:r>
            <a:r>
              <a:rPr lang="en-US" sz="2400">
                <a:latin typeface="Times New Roman"/>
                <a:cs typeface="Times New Roman"/>
              </a:rPr>
              <a:t>.</a:t>
            </a:r>
            <a:endParaRPr lang="ru-RU">
              <a:latin typeface="Franklin Gothic Book" panose="02020404030301010803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Жалаң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сөйлемді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жайылма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сөйлемге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айналдырып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жаз</a:t>
            </a:r>
            <a:r>
              <a:rPr lang="en-US" sz="2400">
                <a:latin typeface="Times New Roman"/>
                <a:cs typeface="Times New Roman"/>
              </a:rPr>
              <a:t>.</a:t>
            </a:r>
            <a:endParaRPr lang="ru-RU">
              <a:latin typeface="Franklin Gothic Book" panose="02020404030301010803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Сөйлем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мүшелеріне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талда</a:t>
            </a:r>
            <a:r>
              <a:rPr lang="en-US" sz="2400">
                <a:latin typeface="Times New Roman"/>
                <a:cs typeface="Times New Roman"/>
              </a:rPr>
              <a:t>.</a:t>
            </a:r>
            <a:endParaRPr lang="ru-RU">
              <a:latin typeface="Franklin Gothic Book" panose="02020404030301010803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/>
              <a:buChar char="q"/>
            </a:pPr>
            <a:r>
              <a:rPr lang="en-US" sz="2400">
                <a:latin typeface="Times New Roman"/>
                <a:cs typeface="Times New Roman"/>
              </a:rPr>
              <a:t> </a:t>
            </a:r>
            <a:r>
              <a:rPr lang="en-US" sz="2400" err="1">
                <a:latin typeface="Times New Roman"/>
                <a:cs typeface="Times New Roman"/>
              </a:rPr>
              <a:t>Сөйлем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мүшелерінің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байланысын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сызба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арқылы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көрсет</a:t>
            </a:r>
            <a:r>
              <a:rPr lang="en-US" sz="2400">
                <a:latin typeface="Times New Roman"/>
                <a:cs typeface="Times New Roman"/>
              </a:rPr>
              <a:t>.</a:t>
            </a:r>
            <a:endParaRPr lang="ru-RU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5B8B2C1-56D3-48CF-B950-1C2F68E19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rgbClr val="6A7E5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D37A8D7-D2CC-4162-895A-C3ECA645F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rgbClr val="6A7E5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6" descr="Изображение выглядит как спальня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C38897C4-1E65-48F8-BDBC-7760A8E66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1" r="436" b="1"/>
          <a:stretch/>
        </p:blipFill>
        <p:spPr>
          <a:xfrm>
            <a:off x="8245165" y="3209731"/>
            <a:ext cx="3716680" cy="3396343"/>
          </a:xfrm>
          <a:prstGeom prst="rect">
            <a:avLst/>
          </a:prstGeom>
        </p:spPr>
      </p:pic>
      <p:pic>
        <p:nvPicPr>
          <p:cNvPr id="7" name="Рисунок 7" descr="Изображение выглядит как внешний, снег, катается на лыжах, закрытый&#10;&#10;Автоматически созданное описание">
            <a:extLst>
              <a:ext uri="{FF2B5EF4-FFF2-40B4-BE49-F238E27FC236}">
                <a16:creationId xmlns:a16="http://schemas.microsoft.com/office/drawing/2014/main" id="{7B8CA49B-4695-41BE-9A71-CF6C403ED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8" r="2919"/>
          <a:stretch/>
        </p:blipFill>
        <p:spPr>
          <a:xfrm>
            <a:off x="6013956" y="282258"/>
            <a:ext cx="3950144" cy="3749831"/>
          </a:xfrm>
          <a:custGeom>
            <a:avLst/>
            <a:gdLst/>
            <a:ahLst/>
            <a:cxnLst/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3289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10BD97B4553C449983BC3783AB8D38" ma:contentTypeVersion="7" ma:contentTypeDescription="Создание документа." ma:contentTypeScope="" ma:versionID="31aee4018e5fb355151840e91ff4a102">
  <xsd:schema xmlns:xsd="http://www.w3.org/2001/XMLSchema" xmlns:xs="http://www.w3.org/2001/XMLSchema" xmlns:p="http://schemas.microsoft.com/office/2006/metadata/properties" xmlns:ns2="10af9c2e-2dad-4afa-bb69-4c4c5dffffc7" targetNamespace="http://schemas.microsoft.com/office/2006/metadata/properties" ma:root="true" ma:fieldsID="a3f45b52bd2a8632be6c0259f85b6f54" ns2:_="">
    <xsd:import namespace="10af9c2e-2dad-4afa-bb69-4c4c5dfff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f9c2e-2dad-4afa-bb69-4c4c5dfff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67DB3F-50F6-4744-9FFF-A5251073211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520C3D-FBC1-44E3-A874-1BD987616F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3E4145-6AA8-4C87-9BB0-F7510A36B1E9}">
  <ds:schemaRefs>
    <ds:schemaRef ds:uri="10af9c2e-2dad-4afa-bb69-4c4c5dffff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SavonVTI</vt:lpstr>
      <vt:lpstr>Қазақ тілі 3-сынып</vt:lpstr>
      <vt:lpstr>   САбақтың тақырыбы: Жалаң және жайылма сөйлем  Оқу мақсаты:</vt:lpstr>
      <vt:lpstr>Бүгінгі сабақта:  Жалаң және жайылма сөйлемдер туралы білесің  Жалаң сөйлемдерді жайылма сөйлемдерден ажыратуды үйренесің</vt:lpstr>
      <vt:lpstr>Екі бағандағы сөйлемдерге назар аудар.  Айырмашылықты байқай отырып ереже құрастырып көр.  Құраған ережені оқулықтың 113-бетіндегі ережемен салыстыр. </vt:lpstr>
      <vt:lpstr>PowerPoint Presentation</vt:lpstr>
      <vt:lpstr>2-тапсырма</vt:lpstr>
      <vt:lpstr>Өзіңді тексер</vt:lpstr>
      <vt:lpstr>PowerPoint Presentation</vt:lpstr>
      <vt:lpstr>3-тапсырма</vt:lpstr>
      <vt:lpstr>Өзіңді тексер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2020-11-15T08:50:56Z</dcterms:created>
  <dcterms:modified xsi:type="dcterms:W3CDTF">2020-11-15T10:05:36Z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0x0101003410BD97B4553C449983BC3783AB8D38</vt:lpwstr>
  </property>
</Properties>
</file>