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76" r:id="rId2"/>
    <p:sldId id="278" r:id="rId3"/>
    <p:sldId id="280" r:id="rId4"/>
    <p:sldId id="260" r:id="rId5"/>
    <p:sldId id="281" r:id="rId6"/>
    <p:sldId id="282" r:id="rId7"/>
    <p:sldId id="283" r:id="rId8"/>
    <p:sldId id="262" r:id="rId9"/>
    <p:sldId id="284" r:id="rId10"/>
    <p:sldId id="285" r:id="rId11"/>
    <p:sldId id="28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ucida Sans Unicode" panose="020B0602030504020204" pitchFamily="34" charset="0"/>
      <p:regular r:id="rId18"/>
    </p:embeddedFont>
    <p:embeddedFont>
      <p:font typeface="Wingdings 2" panose="05020102010507070707" pitchFamily="18" charset="2"/>
      <p:regular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Wingdings 3" panose="05040102010807070707" pitchFamily="18" charset="2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 autoAdjust="0"/>
    <p:restoredTop sz="94640" autoAdjust="0"/>
  </p:normalViewPr>
  <p:slideViewPr>
    <p:cSldViewPr snapToGrid="0">
      <p:cViewPr varScale="1">
        <p:scale>
          <a:sx n="61" d="100"/>
          <a:sy n="61" d="100"/>
        </p:scale>
        <p:origin x="58" y="8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3438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9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9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c811c5d6f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c811c5d6f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92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c811c5d6f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c811c5d6f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42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10/12/2024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10/12/2024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10/12/2024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8_xTzjj9I4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207" y="166553"/>
            <a:ext cx="7354389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400" b="1" i="1" spc="28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ІІ-тоқсан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32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Қазақ тілі</a:t>
            </a:r>
          </a:p>
          <a:p>
            <a:pPr algn="ctr">
              <a:defRPr/>
            </a:pPr>
            <a:endParaRPr lang="kk-KZ" sz="3200" b="1" i="1" spc="2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9564" y="256215"/>
            <a:ext cx="1148575" cy="1228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Pictures\59199196e97c915c0be0b5a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66560" y="1258209"/>
            <a:ext cx="2377440" cy="3589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9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4399" y="985653"/>
          <a:ext cx="7790213" cy="3255468"/>
        </p:xfrm>
        <a:graphic>
          <a:graphicData uri="http://schemas.openxmlformats.org/drawingml/2006/table">
            <a:tbl>
              <a:tblPr/>
              <a:tblGrid>
                <a:gridCol w="2455612"/>
                <a:gridCol w="2399159"/>
                <a:gridCol w="2935442"/>
              </a:tblGrid>
              <a:tr h="530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Сөз</a:t>
                      </a:r>
                      <a:r>
                        <a:rPr lang="kk-KZ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тіркесі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Тура мағына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Ауыспалы мағына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i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тәтті ұйқы</a:t>
                      </a:r>
                      <a:endParaRPr lang="ru-RU" sz="24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i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тәтті алма</a:t>
                      </a:r>
                      <a:endParaRPr lang="ru-RU" sz="24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i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иненің көзі</a:t>
                      </a:r>
                      <a:endParaRPr lang="ru-RU" sz="24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адамның көзі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Асыл\Desktop\Без названия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904" y="1"/>
            <a:ext cx="706581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0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0689" y="234700"/>
            <a:ext cx="1771748" cy="162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Pictures\59199196e97c915c0be0b5a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15200" y="1297398"/>
            <a:ext cx="1828800" cy="35897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9624" y="2305628"/>
            <a:ext cx="8028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 жəне ауыспалы мағыналы сөздердің мағынасын ажырата білу, сөйлеу барысында қолдану.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75002" y="1882971"/>
            <a:ext cx="4963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400" b="1" i="1" u="sng" spc="28" dirty="0" smtClean="0">
                <a:ln w="11430">
                  <a:solidFill>
                    <a:srgbClr val="0000FF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Бүгінгі сабақта үйренетінің: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47554" y="333487"/>
            <a:ext cx="651955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Бөлім: Уақыт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-сабақ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Тақырыбы: 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lang="kk-KZ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Тура және ауыспалы мағыналы сөздер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03812" y="973776"/>
            <a:ext cx="581891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Қайырлы күн, досым!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Қайырлы күн болсын.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Бүгінгі күн біз үшін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Сəттілікке толсын!</a:t>
            </a:r>
            <a:endParaRPr kumimoji="0" lang="kk-KZ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Google Shape;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37148"/>
            <a:ext cx="2517569" cy="248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41423" y="2731326"/>
            <a:ext cx="2802577" cy="2222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581" y="356259"/>
            <a:ext cx="2078110" cy="16031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588821" y="218396"/>
            <a:ext cx="65551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«Қатені тап» ойыны.  </a:t>
            </a:r>
          </a:p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Жеті ғарақшы</a:t>
            </a: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жұлдызы аспанда 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сөмбейді.</a:t>
            </a: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Менім атам теңішші.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5631" y="2553195"/>
            <a:ext cx="8918369" cy="20425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Жетіқарақшы жұлдызы аспанда сөнбейді.</a:t>
            </a:r>
          </a:p>
          <a:p>
            <a:pPr algn="ctr"/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Менің атам – теңізші.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80010" y="0"/>
            <a:ext cx="655517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 қозғау”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Таңдайы тақ, тақ,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Талмайтын неткен жақ!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 өзінде екі </a:t>
            </a:r>
            <a:r>
              <a:rPr kumimoji="0" lang="kk-KZ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тіл, 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Сөйлемейді бірақ.</a:t>
            </a:r>
            <a:endParaRPr kumimoji="0" lang="kk-KZ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агат оптом в Казахстане. Сравнить цены, купить потребительские товары на  маркетплейсе Satu.kz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3295" y="712844"/>
            <a:ext cx="2305334" cy="200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 сынып Қазақ тілі 17 тақырып – Атамұр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899" y="3075709"/>
            <a:ext cx="7730836" cy="179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Қазақ тілінен тақырыптық теспен жұмыс істеудің тиімділігі - литература,  презентац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 сынып Қазақ тілі 17 тақырып – Атамұр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968" y="618309"/>
            <a:ext cx="4274185" cy="233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 сынып Қазақ тілі 17 тақырып – Атамұр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8349" y="415421"/>
            <a:ext cx="3923665" cy="262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29392" y="3431969"/>
            <a:ext cx="7742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https://www.youtube.com/watch?v=8_xTzjj9I4Y</a:t>
            </a: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292849"/>
            <a:ext cx="8520600" cy="1323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kk-KZ" sz="28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Оқулықпен жұмыс</a:t>
            </a:r>
            <a:br>
              <a:rPr lang="kk-KZ" sz="28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i="1" dirty="0" smtClean="0"/>
              <a:t>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10-жаттығу.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Берілген сөздер тобын пайдаланып, сөйлем құрап жаз.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Алтын уақыт, алтын сағат.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141" y="1828800"/>
            <a:ext cx="8182098" cy="8906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Алтын уақытыңды бос нәрсеге құртпа.</a:t>
            </a:r>
            <a:b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Менің ағамда алтын сағат бар.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364" y="3429988"/>
            <a:ext cx="8595755" cy="11657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 өмірінде өлшеусіз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қымбат байлық бар болса, ол - уақыт. Әр адам  өз уақытын тиімді және дұрыс пайдалану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698172" y="2861953"/>
            <a:ext cx="6211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Алтын уақыт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деп неліктен айтады?</a:t>
            </a: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05049" y="1817369"/>
          <a:ext cx="6424551" cy="2712027"/>
        </p:xfrm>
        <a:graphic>
          <a:graphicData uri="http://schemas.openxmlformats.org/drawingml/2006/table">
            <a:tbl>
              <a:tblPr/>
              <a:tblGrid>
                <a:gridCol w="2025131"/>
                <a:gridCol w="1978575"/>
                <a:gridCol w="2420845"/>
              </a:tblGrid>
              <a:tr h="538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Сөз</a:t>
                      </a:r>
                      <a:r>
                        <a:rPr lang="kk-KZ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тіркесі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Тура мағына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Ауыспалы мағына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i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тәтті ұйқы</a:t>
                      </a:r>
                      <a:endParaRPr lang="ru-RU" sz="24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i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тәтті алма</a:t>
                      </a:r>
                      <a:endParaRPr lang="ru-RU" sz="24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i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иненің көзі</a:t>
                      </a:r>
                      <a:endParaRPr lang="ru-RU" sz="24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адамның көзі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950025" y="0"/>
            <a:ext cx="79683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Шығармашылық үзіліс.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«Тапқыр болсаң, тауып көр». </a:t>
            </a:r>
            <a:r>
              <a:rPr kumimoji="0" lang="ru-MD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«+»  </a:t>
            </a:r>
            <a:r>
              <a:rPr kumimoji="0" lang="ru-MD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белгімен</a:t>
            </a:r>
            <a:r>
              <a:rPr kumimoji="0" lang="ru-MD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MD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белгіле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758</TotalTime>
  <Words>180</Words>
  <Application>Microsoft Office PowerPoint</Application>
  <PresentationFormat>Экран (16:9)</PresentationFormat>
  <Paragraphs>55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Calibri</vt:lpstr>
      <vt:lpstr>Lucida Sans Unicode</vt:lpstr>
      <vt:lpstr>Wingdings 2</vt:lpstr>
      <vt:lpstr>Times New Roman</vt:lpstr>
      <vt:lpstr>Verdana</vt:lpstr>
      <vt:lpstr>Arial</vt:lpstr>
      <vt:lpstr>Wingdings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Оқулықпен жұмыс  10-жаттығу. Берілген сөздер тобын пайдаланып, сөйлем құрап жаз.  Алтын уақыт, алтын сағат.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Сәлеметсіздер ме, балалар!</dc:title>
  <dc:creator>User</dc:creator>
  <cp:lastModifiedBy>Huawei</cp:lastModifiedBy>
  <cp:revision>66</cp:revision>
  <dcterms:modified xsi:type="dcterms:W3CDTF">2024-10-12T16:28:42Z</dcterms:modified>
</cp:coreProperties>
</file>