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94A89-EF72-45B1-BD9D-CF11DFF07F93}" v="1471" dt="2020-11-15T14:36:20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55" d="100"/>
          <a:sy n="55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lnaz Ibraeva" userId="S::1ibraeva.gulnaz@academia.kz::d4a5ddee-b823-41a3-adbb-36e67760e216" providerId="AD" clId="Web-{DAA94A89-EF72-45B1-BD9D-CF11DFF07F93}"/>
    <pc:docChg chg="addSld delSld modSld addMainMaster delMainMaster">
      <pc:chgData name="Gulnaz Ibraeva" userId="S::1ibraeva.gulnaz@academia.kz::d4a5ddee-b823-41a3-adbb-36e67760e216" providerId="AD" clId="Web-{DAA94A89-EF72-45B1-BD9D-CF11DFF07F93}" dt="2020-11-15T14:36:20.413" v="1460" actId="14100"/>
      <pc:docMkLst>
        <pc:docMk/>
      </pc:docMkLst>
      <pc:sldChg chg="addSp modSp del mod setBg modClrScheme chgLayout">
        <pc:chgData name="Gulnaz Ibraeva" userId="S::1ibraeva.gulnaz@academia.kz::d4a5ddee-b823-41a3-adbb-36e67760e216" providerId="AD" clId="Web-{DAA94A89-EF72-45B1-BD9D-CF11DFF07F93}" dt="2020-11-15T13:22:02.345" v="3"/>
        <pc:sldMkLst>
          <pc:docMk/>
          <pc:sldMk cId="1351651579" sldId="256"/>
        </pc:sldMkLst>
        <pc:spChg chg="mod">
          <ac:chgData name="Gulnaz Ibraeva" userId="S::1ibraeva.gulnaz@academia.kz::d4a5ddee-b823-41a3-adbb-36e67760e216" providerId="AD" clId="Web-{DAA94A89-EF72-45B1-BD9D-CF11DFF07F93}" dt="2020-11-15T13:20:50.234" v="0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DAA94A89-EF72-45B1-BD9D-CF11DFF07F93}" dt="2020-11-15T13:20:50.234" v="0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Gulnaz Ibraeva" userId="S::1ibraeva.gulnaz@academia.kz::d4a5ddee-b823-41a3-adbb-36e67760e216" providerId="AD" clId="Web-{DAA94A89-EF72-45B1-BD9D-CF11DFF07F93}" dt="2020-11-15T13:20:50.234" v="0"/>
          <ac:spMkLst>
            <pc:docMk/>
            <pc:sldMk cId="1351651579" sldId="256"/>
            <ac:spMk id="9" creationId="{30103171-0BA0-4AF0-AF05-04AFA1A4ACCA}"/>
          </ac:spMkLst>
        </pc:spChg>
        <pc:spChg chg="add">
          <ac:chgData name="Gulnaz Ibraeva" userId="S::1ibraeva.gulnaz@academia.kz::d4a5ddee-b823-41a3-adbb-36e67760e216" providerId="AD" clId="Web-{DAA94A89-EF72-45B1-BD9D-CF11DFF07F93}" dt="2020-11-15T13:20:50.234" v="0"/>
          <ac:spMkLst>
            <pc:docMk/>
            <pc:sldMk cId="1351651579" sldId="256"/>
            <ac:spMk id="11" creationId="{E128B901-D4EA-4C4D-A150-23D2A6DEC6E8}"/>
          </ac:spMkLst>
        </pc:spChg>
        <pc:spChg chg="add">
          <ac:chgData name="Gulnaz Ibraeva" userId="S::1ibraeva.gulnaz@academia.kz::d4a5ddee-b823-41a3-adbb-36e67760e216" providerId="AD" clId="Web-{DAA94A89-EF72-45B1-BD9D-CF11DFF07F93}" dt="2020-11-15T13:20:50.234" v="0"/>
          <ac:spMkLst>
            <pc:docMk/>
            <pc:sldMk cId="1351651579" sldId="256"/>
            <ac:spMk id="13" creationId="{A760B08A-B322-4C79-AB6D-7E4246352E9B}"/>
          </ac:spMkLst>
        </pc:spChg>
        <pc:picChg chg="add">
          <ac:chgData name="Gulnaz Ibraeva" userId="S::1ibraeva.gulnaz@academia.kz::d4a5ddee-b823-41a3-adbb-36e67760e216" providerId="AD" clId="Web-{DAA94A89-EF72-45B1-BD9D-CF11DFF07F93}" dt="2020-11-15T13:20:50.234" v="0"/>
          <ac:picMkLst>
            <pc:docMk/>
            <pc:sldMk cId="1351651579" sldId="256"/>
            <ac:picMk id="4" creationId="{CDE5A4B4-AAB3-4A24-BFEB-649445C244F8}"/>
          </ac:picMkLst>
        </pc:picChg>
      </pc:sldChg>
      <pc:sldChg chg="addSp delSp modSp add mod replId setBg modClrScheme chgLayout">
        <pc:chgData name="Gulnaz Ibraeva" userId="S::1ibraeva.gulnaz@academia.kz::d4a5ddee-b823-41a3-adbb-36e67760e216" providerId="AD" clId="Web-{DAA94A89-EF72-45B1-BD9D-CF11DFF07F93}" dt="2020-11-15T13:26:52.209" v="50" actId="20577"/>
        <pc:sldMkLst>
          <pc:docMk/>
          <pc:sldMk cId="1851043827" sldId="257"/>
        </pc:sldMkLst>
        <pc:spChg chg="mod">
          <ac:chgData name="Gulnaz Ibraeva" userId="S::1ibraeva.gulnaz@academia.kz::d4a5ddee-b823-41a3-adbb-36e67760e216" providerId="AD" clId="Web-{DAA94A89-EF72-45B1-BD9D-CF11DFF07F93}" dt="2020-11-15T13:26:52.209" v="50" actId="20577"/>
          <ac:spMkLst>
            <pc:docMk/>
            <pc:sldMk cId="1851043827" sldId="257"/>
            <ac:spMk id="2" creationId="{00000000-0000-0000-0000-000000000000}"/>
          </ac:spMkLst>
        </pc:spChg>
        <pc:spChg chg="del mod">
          <ac:chgData name="Gulnaz Ibraeva" userId="S::1ibraeva.gulnaz@academia.kz::d4a5ddee-b823-41a3-adbb-36e67760e216" providerId="AD" clId="Web-{DAA94A89-EF72-45B1-BD9D-CF11DFF07F93}" dt="2020-11-15T13:23:29.565" v="9"/>
          <ac:spMkLst>
            <pc:docMk/>
            <pc:sldMk cId="1851043827" sldId="257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3:21:54.798" v="2"/>
          <ac:spMkLst>
            <pc:docMk/>
            <pc:sldMk cId="1851043827" sldId="257"/>
            <ac:spMk id="9" creationId="{30103171-0BA0-4AF0-AF05-04AFA1A4ACCA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3:21:54.798" v="2"/>
          <ac:spMkLst>
            <pc:docMk/>
            <pc:sldMk cId="1851043827" sldId="257"/>
            <ac:spMk id="11" creationId="{E128B901-D4EA-4C4D-A150-23D2A6DEC6E8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3:21:54.798" v="2"/>
          <ac:spMkLst>
            <pc:docMk/>
            <pc:sldMk cId="1851043827" sldId="257"/>
            <ac:spMk id="13" creationId="{A760B08A-B322-4C79-AB6D-7E4246352E9B}"/>
          </ac:spMkLst>
        </pc:spChg>
        <pc:spChg chg="add del">
          <ac:chgData name="Gulnaz Ibraeva" userId="S::1ibraeva.gulnaz@academia.kz::d4a5ddee-b823-41a3-adbb-36e67760e216" providerId="AD" clId="Web-{DAA94A89-EF72-45B1-BD9D-CF11DFF07F93}" dt="2020-11-15T13:23:14.815" v="7"/>
          <ac:spMkLst>
            <pc:docMk/>
            <pc:sldMk cId="1851043827" sldId="257"/>
            <ac:spMk id="18" creationId="{61FB7DE9-F562-4290-99B7-8C2189D61165}"/>
          </ac:spMkLst>
        </pc:spChg>
        <pc:spChg chg="add del">
          <ac:chgData name="Gulnaz Ibraeva" userId="S::1ibraeva.gulnaz@academia.kz::d4a5ddee-b823-41a3-adbb-36e67760e216" providerId="AD" clId="Web-{DAA94A89-EF72-45B1-BD9D-CF11DFF07F93}" dt="2020-11-15T13:23:14.815" v="7"/>
          <ac:spMkLst>
            <pc:docMk/>
            <pc:sldMk cId="1851043827" sldId="257"/>
            <ac:spMk id="20" creationId="{8337CC61-9E93-4D80-9F1C-12CE9A0C07F6}"/>
          </ac:spMkLst>
        </pc:spChg>
        <pc:spChg chg="add del">
          <ac:chgData name="Gulnaz Ibraeva" userId="S::1ibraeva.gulnaz@academia.kz::d4a5ddee-b823-41a3-adbb-36e67760e216" providerId="AD" clId="Web-{DAA94A89-EF72-45B1-BD9D-CF11DFF07F93}" dt="2020-11-15T13:23:14.815" v="7"/>
          <ac:spMkLst>
            <pc:docMk/>
            <pc:sldMk cId="1851043827" sldId="257"/>
            <ac:spMk id="22" creationId="{B354F8A8-7D5A-4944-8B6C-36BBF5C0FAFB}"/>
          </ac:spMkLst>
        </pc:spChg>
        <pc:spChg chg="add del">
          <ac:chgData name="Gulnaz Ibraeva" userId="S::1ibraeva.gulnaz@academia.kz::d4a5ddee-b823-41a3-adbb-36e67760e216" providerId="AD" clId="Web-{DAA94A89-EF72-45B1-BD9D-CF11DFF07F93}" dt="2020-11-15T13:23:14.815" v="7"/>
          <ac:spMkLst>
            <pc:docMk/>
            <pc:sldMk cId="1851043827" sldId="257"/>
            <ac:spMk id="27" creationId="{EA164D6B-6878-4B9F-A2D0-985D39B17B46}"/>
          </ac:spMkLst>
        </pc:spChg>
        <pc:spChg chg="add del">
          <ac:chgData name="Gulnaz Ibraeva" userId="S::1ibraeva.gulnaz@academia.kz::d4a5ddee-b823-41a3-adbb-36e67760e216" providerId="AD" clId="Web-{DAA94A89-EF72-45B1-BD9D-CF11DFF07F93}" dt="2020-11-15T13:23:14.815" v="7"/>
          <ac:spMkLst>
            <pc:docMk/>
            <pc:sldMk cId="1851043827" sldId="257"/>
            <ac:spMk id="29" creationId="{4413CD7F-736E-4AF7-AB2B-473CAA9E1D09}"/>
          </ac:spMkLst>
        </pc:spChg>
        <pc:spChg chg="add del">
          <ac:chgData name="Gulnaz Ibraeva" userId="S::1ibraeva.gulnaz@academia.kz::d4a5ddee-b823-41a3-adbb-36e67760e216" providerId="AD" clId="Web-{DAA94A89-EF72-45B1-BD9D-CF11DFF07F93}" dt="2020-11-15T13:23:14.815" v="7"/>
          <ac:spMkLst>
            <pc:docMk/>
            <pc:sldMk cId="1851043827" sldId="257"/>
            <ac:spMk id="31" creationId="{11263F21-FD5C-49D9-B5D3-5B94A4C99871}"/>
          </ac:spMkLst>
        </pc:spChg>
        <pc:spChg chg="add del">
          <ac:chgData name="Gulnaz Ibraeva" userId="S::1ibraeva.gulnaz@academia.kz::d4a5ddee-b823-41a3-adbb-36e67760e216" providerId="AD" clId="Web-{DAA94A89-EF72-45B1-BD9D-CF11DFF07F93}" dt="2020-11-15T13:23:14.815" v="7"/>
          <ac:spMkLst>
            <pc:docMk/>
            <pc:sldMk cId="1851043827" sldId="257"/>
            <ac:spMk id="33" creationId="{175FEE01-7E1C-48BD-8FD4-2790F781FC01}"/>
          </ac:spMkLst>
        </pc:spChg>
        <pc:spChg chg="add del">
          <ac:chgData name="Gulnaz Ibraeva" userId="S::1ibraeva.gulnaz@academia.kz::d4a5ddee-b823-41a3-adbb-36e67760e216" providerId="AD" clId="Web-{DAA94A89-EF72-45B1-BD9D-CF11DFF07F93}" dt="2020-11-15T13:23:14.815" v="7"/>
          <ac:spMkLst>
            <pc:docMk/>
            <pc:sldMk cId="1851043827" sldId="257"/>
            <ac:spMk id="35" creationId="{C0598E82-FBBE-4514-AC7D-75D1347F86A1}"/>
          </ac:spMkLst>
        </pc:spChg>
        <pc:spChg chg="add del">
          <ac:chgData name="Gulnaz Ibraeva" userId="S::1ibraeva.gulnaz@academia.kz::d4a5ddee-b823-41a3-adbb-36e67760e216" providerId="AD" clId="Web-{DAA94A89-EF72-45B1-BD9D-CF11DFF07F93}" dt="2020-11-15T13:23:14.815" v="7"/>
          <ac:spMkLst>
            <pc:docMk/>
            <pc:sldMk cId="1851043827" sldId="257"/>
            <ac:spMk id="37" creationId="{5D36EA07-E1C7-4DE1-B196-FBCA4D1A0ED7}"/>
          </ac:spMkLst>
        </pc:spChg>
        <pc:spChg chg="add del">
          <ac:chgData name="Gulnaz Ibraeva" userId="S::1ibraeva.gulnaz@academia.kz::d4a5ddee-b823-41a3-adbb-36e67760e216" providerId="AD" clId="Web-{DAA94A89-EF72-45B1-BD9D-CF11DFF07F93}" dt="2020-11-15T13:23:14.815" v="7"/>
          <ac:spMkLst>
            <pc:docMk/>
            <pc:sldMk cId="1851043827" sldId="257"/>
            <ac:spMk id="39" creationId="{FFC17599-20C8-4B64-8853-7E2891FC7939}"/>
          </ac:spMkLst>
        </pc:spChg>
        <pc:spChg chg="add del">
          <ac:chgData name="Gulnaz Ibraeva" userId="S::1ibraeva.gulnaz@academia.kz::d4a5ddee-b823-41a3-adbb-36e67760e216" providerId="AD" clId="Web-{DAA94A89-EF72-45B1-BD9D-CF11DFF07F93}" dt="2020-11-15T13:23:14.815" v="7"/>
          <ac:spMkLst>
            <pc:docMk/>
            <pc:sldMk cId="1851043827" sldId="257"/>
            <ac:spMk id="41" creationId="{12B342F4-B533-4771-B828-654C361581E6}"/>
          </ac:spMkLst>
        </pc:spChg>
        <pc:picChg chg="del mod ord">
          <ac:chgData name="Gulnaz Ibraeva" userId="S::1ibraeva.gulnaz@academia.kz::d4a5ddee-b823-41a3-adbb-36e67760e216" providerId="AD" clId="Web-{DAA94A89-EF72-45B1-BD9D-CF11DFF07F93}" dt="2020-11-15T13:23:24.940" v="8"/>
          <ac:picMkLst>
            <pc:docMk/>
            <pc:sldMk cId="1851043827" sldId="257"/>
            <ac:picMk id="4" creationId="{CDE5A4B4-AAB3-4A24-BFEB-649445C244F8}"/>
          </ac:picMkLst>
        </pc:picChg>
      </pc:sldChg>
      <pc:sldChg chg="addSp delSp modSp add replId">
        <pc:chgData name="Gulnaz Ibraeva" userId="S::1ibraeva.gulnaz@academia.kz::d4a5ddee-b823-41a3-adbb-36e67760e216" providerId="AD" clId="Web-{DAA94A89-EF72-45B1-BD9D-CF11DFF07F93}" dt="2020-11-15T13:32:06.854" v="164" actId="20577"/>
        <pc:sldMkLst>
          <pc:docMk/>
          <pc:sldMk cId="1324063803" sldId="258"/>
        </pc:sldMkLst>
        <pc:spChg chg="del">
          <ac:chgData name="Gulnaz Ibraeva" userId="S::1ibraeva.gulnaz@academia.kz::d4a5ddee-b823-41a3-adbb-36e67760e216" providerId="AD" clId="Web-{DAA94A89-EF72-45B1-BD9D-CF11DFF07F93}" dt="2020-11-15T13:27:04.057" v="54"/>
          <ac:spMkLst>
            <pc:docMk/>
            <pc:sldMk cId="1324063803" sldId="258"/>
            <ac:spMk id="2" creationId="{00000000-0000-0000-0000-000000000000}"/>
          </ac:spMkLst>
        </pc:spChg>
        <pc:spChg chg="add del mod">
          <ac:chgData name="Gulnaz Ibraeva" userId="S::1ibraeva.gulnaz@academia.kz::d4a5ddee-b823-41a3-adbb-36e67760e216" providerId="AD" clId="Web-{DAA94A89-EF72-45B1-BD9D-CF11DFF07F93}" dt="2020-11-15T13:28:54.476" v="55"/>
          <ac:spMkLst>
            <pc:docMk/>
            <pc:sldMk cId="1324063803" sldId="258"/>
            <ac:spMk id="4" creationId="{5D877C33-4AB0-4A2B-B772-1A1CA48361EC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3:32:02.635" v="161" actId="20577"/>
          <ac:spMkLst>
            <pc:docMk/>
            <pc:sldMk cId="1324063803" sldId="258"/>
            <ac:spMk id="7" creationId="{517A45DC-7453-4100-86DB-741CCE8896EE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3:32:06.854" v="164" actId="20577"/>
          <ac:spMkLst>
            <pc:docMk/>
            <pc:sldMk cId="1324063803" sldId="258"/>
            <ac:spMk id="8" creationId="{1167B564-B577-44D2-B055-EA1E7E6F1837}"/>
          </ac:spMkLst>
        </pc:spChg>
        <pc:graphicFrameChg chg="add del mod modGraphic">
          <ac:chgData name="Gulnaz Ibraeva" userId="S::1ibraeva.gulnaz@academia.kz::d4a5ddee-b823-41a3-adbb-36e67760e216" providerId="AD" clId="Web-{DAA94A89-EF72-45B1-BD9D-CF11DFF07F93}" dt="2020-11-15T13:29:11.773" v="59"/>
          <ac:graphicFrameMkLst>
            <pc:docMk/>
            <pc:sldMk cId="1324063803" sldId="258"/>
            <ac:graphicFrameMk id="6" creationId="{D3FB60BC-8CC1-4A9F-AC06-0917479D8469}"/>
          </ac:graphicFrameMkLst>
        </pc:graphicFrameChg>
      </pc:sldChg>
      <pc:sldChg chg="add del replId">
        <pc:chgData name="Gulnaz Ibraeva" userId="S::1ibraeva.gulnaz@academia.kz::d4a5ddee-b823-41a3-adbb-36e67760e216" providerId="AD" clId="Web-{DAA94A89-EF72-45B1-BD9D-CF11DFF07F93}" dt="2020-11-15T13:23:10.533" v="6"/>
        <pc:sldMkLst>
          <pc:docMk/>
          <pc:sldMk cId="3204858192" sldId="258"/>
        </pc:sldMkLst>
      </pc:sldChg>
      <pc:sldChg chg="addSp delSp modSp add replId">
        <pc:chgData name="Gulnaz Ibraeva" userId="S::1ibraeva.gulnaz@academia.kz::d4a5ddee-b823-41a3-adbb-36e67760e216" providerId="AD" clId="Web-{DAA94A89-EF72-45B1-BD9D-CF11DFF07F93}" dt="2020-11-15T13:34:08.325" v="278" actId="20577"/>
        <pc:sldMkLst>
          <pc:docMk/>
          <pc:sldMk cId="273308009" sldId="259"/>
        </pc:sldMkLst>
        <pc:spChg chg="add mod">
          <ac:chgData name="Gulnaz Ibraeva" userId="S::1ibraeva.gulnaz@academia.kz::d4a5ddee-b823-41a3-adbb-36e67760e216" providerId="AD" clId="Web-{DAA94A89-EF72-45B1-BD9D-CF11DFF07F93}" dt="2020-11-15T13:34:08.325" v="278" actId="20577"/>
          <ac:spMkLst>
            <pc:docMk/>
            <pc:sldMk cId="273308009" sldId="259"/>
            <ac:spMk id="2" creationId="{1F725AAE-8832-4453-BF16-6B31D36FCF36}"/>
          </ac:spMkLst>
        </pc:spChg>
        <pc:spChg chg="del mod">
          <ac:chgData name="Gulnaz Ibraeva" userId="S::1ibraeva.gulnaz@academia.kz::d4a5ddee-b823-41a3-adbb-36e67760e216" providerId="AD" clId="Web-{DAA94A89-EF72-45B1-BD9D-CF11DFF07F93}" dt="2020-11-15T13:32:42.136" v="195"/>
          <ac:spMkLst>
            <pc:docMk/>
            <pc:sldMk cId="273308009" sldId="259"/>
            <ac:spMk id="7" creationId="{517A45DC-7453-4100-86DB-741CCE8896EE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3:32:21.214" v="168"/>
          <ac:spMkLst>
            <pc:docMk/>
            <pc:sldMk cId="273308009" sldId="259"/>
            <ac:spMk id="8" creationId="{1167B564-B577-44D2-B055-EA1E7E6F1837}"/>
          </ac:spMkLst>
        </pc:spChg>
      </pc:sldChg>
      <pc:sldChg chg="addSp delSp modSp add replId">
        <pc:chgData name="Gulnaz Ibraeva" userId="S::1ibraeva.gulnaz@academia.kz::d4a5ddee-b823-41a3-adbb-36e67760e216" providerId="AD" clId="Web-{DAA94A89-EF72-45B1-BD9D-CF11DFF07F93}" dt="2020-11-15T13:51:29.388" v="673" actId="1076"/>
        <pc:sldMkLst>
          <pc:docMk/>
          <pc:sldMk cId="19008173" sldId="260"/>
        </pc:sldMkLst>
        <pc:spChg chg="del">
          <ac:chgData name="Gulnaz Ibraeva" userId="S::1ibraeva.gulnaz@academia.kz::d4a5ddee-b823-41a3-adbb-36e67760e216" providerId="AD" clId="Web-{DAA94A89-EF72-45B1-BD9D-CF11DFF07F93}" dt="2020-11-15T13:34:12.762" v="281"/>
          <ac:spMkLst>
            <pc:docMk/>
            <pc:sldMk cId="19008173" sldId="260"/>
            <ac:spMk id="2" creationId="{1F725AAE-8832-4453-BF16-6B31D36FCF36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3:48:20.307" v="640"/>
          <ac:spMkLst>
            <pc:docMk/>
            <pc:sldMk cId="19008173" sldId="260"/>
            <ac:spMk id="3" creationId="{E70E2C28-54D5-4E1D-9973-BCC1B57EA294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3:47:52.634" v="627" actId="1076"/>
          <ac:spMkLst>
            <pc:docMk/>
            <pc:sldMk cId="19008173" sldId="260"/>
            <ac:spMk id="7" creationId="{1384A145-ED04-40B2-A2D0-009349C1219C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3:51:29.388" v="673" actId="1076"/>
          <ac:spMkLst>
            <pc:docMk/>
            <pc:sldMk cId="19008173" sldId="260"/>
            <ac:spMk id="8" creationId="{B7A723AE-CBE9-4D15-B174-81D30C014265}"/>
          </ac:spMkLst>
        </pc:spChg>
        <pc:picChg chg="add mod">
          <ac:chgData name="Gulnaz Ibraeva" userId="S::1ibraeva.gulnaz@academia.kz::d4a5ddee-b823-41a3-adbb-36e67760e216" providerId="AD" clId="Web-{DAA94A89-EF72-45B1-BD9D-CF11DFF07F93}" dt="2020-11-15T13:50:52.090" v="661" actId="1076"/>
          <ac:picMkLst>
            <pc:docMk/>
            <pc:sldMk cId="19008173" sldId="260"/>
            <ac:picMk id="4" creationId="{56109A70-C8FA-414D-80AC-FCD31A9F228A}"/>
          </ac:picMkLst>
        </pc:picChg>
      </pc:sldChg>
      <pc:sldChg chg="addSp delSp modSp add replId">
        <pc:chgData name="Gulnaz Ibraeva" userId="S::1ibraeva.gulnaz@academia.kz::d4a5ddee-b823-41a3-adbb-36e67760e216" providerId="AD" clId="Web-{DAA94A89-EF72-45B1-BD9D-CF11DFF07F93}" dt="2020-11-15T14:04:58.603" v="771" actId="20577"/>
        <pc:sldMkLst>
          <pc:docMk/>
          <pc:sldMk cId="9279227" sldId="261"/>
        </pc:sldMkLst>
        <pc:spChg chg="add mod">
          <ac:chgData name="Gulnaz Ibraeva" userId="S::1ibraeva.gulnaz@academia.kz::d4a5ddee-b823-41a3-adbb-36e67760e216" providerId="AD" clId="Web-{DAA94A89-EF72-45B1-BD9D-CF11DFF07F93}" dt="2020-11-15T13:54:21.812" v="722" actId="14100"/>
          <ac:spMkLst>
            <pc:docMk/>
            <pc:sldMk cId="9279227" sldId="261"/>
            <ac:spMk id="2" creationId="{EAFC9AE6-7347-4A00-A430-AED14D828E74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3:51:55.497" v="679"/>
          <ac:spMkLst>
            <pc:docMk/>
            <pc:sldMk cId="9279227" sldId="261"/>
            <ac:spMk id="3" creationId="{E70E2C28-54D5-4E1D-9973-BCC1B57EA294}"/>
          </ac:spMkLst>
        </pc:spChg>
        <pc:spChg chg="add mod ord">
          <ac:chgData name="Gulnaz Ibraeva" userId="S::1ibraeva.gulnaz@academia.kz::d4a5ddee-b823-41a3-adbb-36e67760e216" providerId="AD" clId="Web-{DAA94A89-EF72-45B1-BD9D-CF11DFF07F93}" dt="2020-11-15T14:04:58.603" v="771" actId="20577"/>
          <ac:spMkLst>
            <pc:docMk/>
            <pc:sldMk cId="9279227" sldId="261"/>
            <ac:spMk id="5" creationId="{A331FE66-8C04-430D-B0EE-DEC24CA1A65D}"/>
          </ac:spMkLst>
        </pc:spChg>
        <pc:spChg chg="add mod ord">
          <ac:chgData name="Gulnaz Ibraeva" userId="S::1ibraeva.gulnaz@academia.kz::d4a5ddee-b823-41a3-adbb-36e67760e216" providerId="AD" clId="Web-{DAA94A89-EF72-45B1-BD9D-CF11DFF07F93}" dt="2020-11-15T14:04:40.447" v="757" actId="14100"/>
          <ac:spMkLst>
            <pc:docMk/>
            <pc:sldMk cId="9279227" sldId="261"/>
            <ac:spMk id="6" creationId="{BAE20F7D-3D89-4452-B4CA-E11B364438C7}"/>
          </ac:spMkLst>
        </pc:spChg>
        <pc:spChg chg="mod">
          <ac:chgData name="Gulnaz Ibraeva" userId="S::1ibraeva.gulnaz@academia.kz::d4a5ddee-b823-41a3-adbb-36e67760e216" providerId="AD" clId="Web-{DAA94A89-EF72-45B1-BD9D-CF11DFF07F93}" dt="2020-11-15T13:52:02.419" v="698" actId="20577"/>
          <ac:spMkLst>
            <pc:docMk/>
            <pc:sldMk cId="9279227" sldId="261"/>
            <ac:spMk id="7" creationId="{1384A145-ED04-40B2-A2D0-009349C1219C}"/>
          </ac:spMkLst>
        </pc:spChg>
        <pc:spChg chg="mod">
          <ac:chgData name="Gulnaz Ibraeva" userId="S::1ibraeva.gulnaz@academia.kz::d4a5ddee-b823-41a3-adbb-36e67760e216" providerId="AD" clId="Web-{DAA94A89-EF72-45B1-BD9D-CF11DFF07F93}" dt="2020-11-15T13:52:20.279" v="711" actId="1076"/>
          <ac:spMkLst>
            <pc:docMk/>
            <pc:sldMk cId="9279227" sldId="261"/>
            <ac:spMk id="8" creationId="{B7A723AE-CBE9-4D15-B174-81D30C014265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3:55:00.031" v="729" actId="14100"/>
          <ac:spMkLst>
            <pc:docMk/>
            <pc:sldMk cId="9279227" sldId="261"/>
            <ac:spMk id="10" creationId="{3186282B-0998-4D02-9D3C-E3BD033A29FC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3:54:42.969" v="725" actId="1076"/>
          <ac:spMkLst>
            <pc:docMk/>
            <pc:sldMk cId="9279227" sldId="261"/>
            <ac:spMk id="11" creationId="{DD1F226C-C5FF-44DD-A200-5E9B2C9294EC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3:55:08.969" v="730" actId="1076"/>
          <ac:spMkLst>
            <pc:docMk/>
            <pc:sldMk cId="9279227" sldId="261"/>
            <ac:spMk id="12" creationId="{F77193BA-65D8-402E-A94B-17F4AC8B6C9A}"/>
          </ac:spMkLst>
        </pc:spChg>
        <pc:picChg chg="del">
          <ac:chgData name="Gulnaz Ibraeva" userId="S::1ibraeva.gulnaz@academia.kz::d4a5ddee-b823-41a3-adbb-36e67760e216" providerId="AD" clId="Web-{DAA94A89-EF72-45B1-BD9D-CF11DFF07F93}" dt="2020-11-15T13:51:46.950" v="675"/>
          <ac:picMkLst>
            <pc:docMk/>
            <pc:sldMk cId="9279227" sldId="261"/>
            <ac:picMk id="4" creationId="{56109A70-C8FA-414D-80AC-FCD31A9F228A}"/>
          </ac:picMkLst>
        </pc:picChg>
      </pc:sldChg>
      <pc:sldChg chg="addSp delSp modSp add replId">
        <pc:chgData name="Gulnaz Ibraeva" userId="S::1ibraeva.gulnaz@academia.kz::d4a5ddee-b823-41a3-adbb-36e67760e216" providerId="AD" clId="Web-{DAA94A89-EF72-45B1-BD9D-CF11DFF07F93}" dt="2020-11-15T14:08:05.887" v="812" actId="1076"/>
        <pc:sldMkLst>
          <pc:docMk/>
          <pc:sldMk cId="3796337895" sldId="262"/>
        </pc:sldMkLst>
        <pc:spChg chg="del">
          <ac:chgData name="Gulnaz Ibraeva" userId="S::1ibraeva.gulnaz@academia.kz::d4a5ddee-b823-41a3-adbb-36e67760e216" providerId="AD" clId="Web-{DAA94A89-EF72-45B1-BD9D-CF11DFF07F93}" dt="2020-11-15T13:56:16.142" v="734"/>
          <ac:spMkLst>
            <pc:docMk/>
            <pc:sldMk cId="3796337895" sldId="262"/>
            <ac:spMk id="2" creationId="{EAFC9AE6-7347-4A00-A430-AED14D828E74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08:00.653" v="810" actId="1076"/>
          <ac:spMkLst>
            <pc:docMk/>
            <pc:sldMk cId="3796337895" sldId="262"/>
            <ac:spMk id="3" creationId="{7DFFBEA4-B7CD-4DB8-B854-03EFA6F9FF28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3:56:11.001" v="732"/>
          <ac:spMkLst>
            <pc:docMk/>
            <pc:sldMk cId="3796337895" sldId="262"/>
            <ac:spMk id="7" creationId="{1384A145-ED04-40B2-A2D0-009349C1219C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3:56:13.626" v="733"/>
          <ac:spMkLst>
            <pc:docMk/>
            <pc:sldMk cId="3796337895" sldId="262"/>
            <ac:spMk id="8" creationId="{B7A723AE-CBE9-4D15-B174-81D30C014265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3:56:17.189" v="735"/>
          <ac:spMkLst>
            <pc:docMk/>
            <pc:sldMk cId="3796337895" sldId="262"/>
            <ac:spMk id="10" creationId="{3186282B-0998-4D02-9D3C-E3BD033A29FC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3:56:18.251" v="736"/>
          <ac:spMkLst>
            <pc:docMk/>
            <pc:sldMk cId="3796337895" sldId="262"/>
            <ac:spMk id="11" creationId="{DD1F226C-C5FF-44DD-A200-5E9B2C9294EC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3:56:19.001" v="737"/>
          <ac:spMkLst>
            <pc:docMk/>
            <pc:sldMk cId="3796337895" sldId="262"/>
            <ac:spMk id="12" creationId="{F77193BA-65D8-402E-A94B-17F4AC8B6C9A}"/>
          </ac:spMkLst>
        </pc:spChg>
        <pc:picChg chg="add mod">
          <ac:chgData name="Gulnaz Ibraeva" userId="S::1ibraeva.gulnaz@academia.kz::d4a5ddee-b823-41a3-adbb-36e67760e216" providerId="AD" clId="Web-{DAA94A89-EF72-45B1-BD9D-CF11DFF07F93}" dt="2020-11-15T14:08:05.887" v="812" actId="1076"/>
          <ac:picMkLst>
            <pc:docMk/>
            <pc:sldMk cId="3796337895" sldId="262"/>
            <ac:picMk id="4" creationId="{4971132B-4E02-4701-9C71-9359A8E3EEB4}"/>
          </ac:picMkLst>
        </pc:picChg>
      </pc:sldChg>
      <pc:sldChg chg="addSp delSp modSp add replId">
        <pc:chgData name="Gulnaz Ibraeva" userId="S::1ibraeva.gulnaz@academia.kz::d4a5ddee-b823-41a3-adbb-36e67760e216" providerId="AD" clId="Web-{DAA94A89-EF72-45B1-BD9D-CF11DFF07F93}" dt="2020-11-15T14:10:40.327" v="873" actId="14100"/>
        <pc:sldMkLst>
          <pc:docMk/>
          <pc:sldMk cId="1411998962" sldId="263"/>
        </pc:sldMkLst>
        <pc:spChg chg="add mod">
          <ac:chgData name="Gulnaz Ibraeva" userId="S::1ibraeva.gulnaz@academia.kz::d4a5ddee-b823-41a3-adbb-36e67760e216" providerId="AD" clId="Web-{DAA94A89-EF72-45B1-BD9D-CF11DFF07F93}" dt="2020-11-15T14:10:21.577" v="863" actId="1076"/>
          <ac:spMkLst>
            <pc:docMk/>
            <pc:sldMk cId="1411998962" sldId="263"/>
            <ac:spMk id="2" creationId="{E95E0FB8-1123-412B-A3BE-8B4C9DF32AC8}"/>
          </ac:spMkLst>
        </pc:spChg>
        <pc:spChg chg="mod">
          <ac:chgData name="Gulnaz Ibraeva" userId="S::1ibraeva.gulnaz@academia.kz::d4a5ddee-b823-41a3-adbb-36e67760e216" providerId="AD" clId="Web-{DAA94A89-EF72-45B1-BD9D-CF11DFF07F93}" dt="2020-11-15T14:10:40.327" v="873" actId="14100"/>
          <ac:spMkLst>
            <pc:docMk/>
            <pc:sldMk cId="1411998962" sldId="263"/>
            <ac:spMk id="3" creationId="{E70E2C28-54D5-4E1D-9973-BCC1B57EA294}"/>
          </ac:spMkLst>
        </pc:spChg>
        <pc:spChg chg="mod">
          <ac:chgData name="Gulnaz Ibraeva" userId="S::1ibraeva.gulnaz@academia.kz::d4a5ddee-b823-41a3-adbb-36e67760e216" providerId="AD" clId="Web-{DAA94A89-EF72-45B1-BD9D-CF11DFF07F93}" dt="2020-11-15T14:08:18.262" v="814" actId="20577"/>
          <ac:spMkLst>
            <pc:docMk/>
            <pc:sldMk cId="1411998962" sldId="263"/>
            <ac:spMk id="7" creationId="{1384A145-ED04-40B2-A2D0-009349C1219C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4:09:47.279" v="845"/>
          <ac:spMkLst>
            <pc:docMk/>
            <pc:sldMk cId="1411998962" sldId="263"/>
            <ac:spMk id="8" creationId="{B7A723AE-CBE9-4D15-B174-81D30C014265}"/>
          </ac:spMkLst>
        </pc:spChg>
        <pc:picChg chg="del">
          <ac:chgData name="Gulnaz Ibraeva" userId="S::1ibraeva.gulnaz@academia.kz::d4a5ddee-b823-41a3-adbb-36e67760e216" providerId="AD" clId="Web-{DAA94A89-EF72-45B1-BD9D-CF11DFF07F93}" dt="2020-11-15T14:08:20.997" v="817"/>
          <ac:picMkLst>
            <pc:docMk/>
            <pc:sldMk cId="1411998962" sldId="263"/>
            <ac:picMk id="4" creationId="{56109A70-C8FA-414D-80AC-FCD31A9F228A}"/>
          </ac:picMkLst>
        </pc:picChg>
      </pc:sldChg>
      <pc:sldChg chg="addSp delSp modSp add replId">
        <pc:chgData name="Gulnaz Ibraeva" userId="S::1ibraeva.gulnaz@academia.kz::d4a5ddee-b823-41a3-adbb-36e67760e216" providerId="AD" clId="Web-{DAA94A89-EF72-45B1-BD9D-CF11DFF07F93}" dt="2020-11-15T14:17:18.474" v="961" actId="14100"/>
        <pc:sldMkLst>
          <pc:docMk/>
          <pc:sldMk cId="3890027706" sldId="264"/>
        </pc:sldMkLst>
        <pc:spChg chg="mod">
          <ac:chgData name="Gulnaz Ibraeva" userId="S::1ibraeva.gulnaz@academia.kz::d4a5ddee-b823-41a3-adbb-36e67760e216" providerId="AD" clId="Web-{DAA94A89-EF72-45B1-BD9D-CF11DFF07F93}" dt="2020-11-15T14:16:34.395" v="950" actId="1076"/>
          <ac:spMkLst>
            <pc:docMk/>
            <pc:sldMk cId="3890027706" sldId="264"/>
            <ac:spMk id="2" creationId="{E95E0FB8-1123-412B-A3BE-8B4C9DF32AC8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4:11:07.703" v="892"/>
          <ac:spMkLst>
            <pc:docMk/>
            <pc:sldMk cId="3890027706" sldId="264"/>
            <ac:spMk id="3" creationId="{E70E2C28-54D5-4E1D-9973-BCC1B57EA294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13:31.720" v="915" actId="14100"/>
          <ac:spMkLst>
            <pc:docMk/>
            <pc:sldMk cId="3890027706" sldId="264"/>
            <ac:spMk id="4" creationId="{88C18D6E-0552-4C3D-AFAC-4DED79C4EA46}"/>
          </ac:spMkLst>
        </pc:spChg>
        <pc:spChg chg="mod">
          <ac:chgData name="Gulnaz Ibraeva" userId="S::1ibraeva.gulnaz@academia.kz::d4a5ddee-b823-41a3-adbb-36e67760e216" providerId="AD" clId="Web-{DAA94A89-EF72-45B1-BD9D-CF11DFF07F93}" dt="2020-11-15T14:11:04.218" v="889" actId="20577"/>
          <ac:spMkLst>
            <pc:docMk/>
            <pc:sldMk cId="3890027706" sldId="264"/>
            <ac:spMk id="7" creationId="{1384A145-ED04-40B2-A2D0-009349C1219C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13:37.642" v="916" actId="1076"/>
          <ac:spMkLst>
            <pc:docMk/>
            <pc:sldMk cId="3890027706" sldId="264"/>
            <ac:spMk id="9" creationId="{38C24AAB-8761-4E23-9A44-1AA7D405C121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14:06.096" v="920" actId="14100"/>
          <ac:spMkLst>
            <pc:docMk/>
            <pc:sldMk cId="3890027706" sldId="264"/>
            <ac:spMk id="10" creationId="{FFF0E0D4-FB5B-4407-B9FD-3ECA79638F54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14:36.815" v="926" actId="14100"/>
          <ac:spMkLst>
            <pc:docMk/>
            <pc:sldMk cId="3890027706" sldId="264"/>
            <ac:spMk id="11" creationId="{CA8EF0EA-7DF9-4042-BB2E-92F690CF3906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15:04.159" v="933" actId="1076"/>
          <ac:spMkLst>
            <pc:docMk/>
            <pc:sldMk cId="3890027706" sldId="264"/>
            <ac:spMk id="12" creationId="{8256B5C8-D044-4E9B-AC45-D0634931B1B8}"/>
          </ac:spMkLst>
        </pc:spChg>
        <pc:spChg chg="add del mod">
          <ac:chgData name="Gulnaz Ibraeva" userId="S::1ibraeva.gulnaz@academia.kz::d4a5ddee-b823-41a3-adbb-36e67760e216" providerId="AD" clId="Web-{DAA94A89-EF72-45B1-BD9D-CF11DFF07F93}" dt="2020-11-15T14:15:22.394" v="937"/>
          <ac:spMkLst>
            <pc:docMk/>
            <pc:sldMk cId="3890027706" sldId="264"/>
            <ac:spMk id="13" creationId="{68EFECDC-40F3-4C6D-8B2A-7B86740A12BF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17:11.947" v="959" actId="14100"/>
          <ac:spMkLst>
            <pc:docMk/>
            <pc:sldMk cId="3890027706" sldId="264"/>
            <ac:spMk id="14" creationId="{D7F85881-CEB3-48F1-9F38-C83F43F03724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16:00.863" v="944" actId="14100"/>
          <ac:spMkLst>
            <pc:docMk/>
            <pc:sldMk cId="3890027706" sldId="264"/>
            <ac:spMk id="15" creationId="{5CFEBE18-8E22-44B6-9D59-B1674FCB75C9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17:15.911" v="960" actId="14100"/>
          <ac:spMkLst>
            <pc:docMk/>
            <pc:sldMk cId="3890027706" sldId="264"/>
            <ac:spMk id="16" creationId="{E77016DF-54BB-4DBF-8E5B-BD00ED3D705D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17:18.474" v="961" actId="14100"/>
          <ac:spMkLst>
            <pc:docMk/>
            <pc:sldMk cId="3890027706" sldId="264"/>
            <ac:spMk id="17" creationId="{87543944-2598-4C4C-BC4E-8529DAEB6B4B}"/>
          </ac:spMkLst>
        </pc:spChg>
      </pc:sldChg>
      <pc:sldChg chg="addSp delSp modSp add replId">
        <pc:chgData name="Gulnaz Ibraeva" userId="S::1ibraeva.gulnaz@academia.kz::d4a5ddee-b823-41a3-adbb-36e67760e216" providerId="AD" clId="Web-{DAA94A89-EF72-45B1-BD9D-CF11DFF07F93}" dt="2020-11-15T14:20:09.461" v="1004" actId="1076"/>
        <pc:sldMkLst>
          <pc:docMk/>
          <pc:sldMk cId="2358450881" sldId="265"/>
        </pc:sldMkLst>
        <pc:spChg chg="add mod">
          <ac:chgData name="Gulnaz Ibraeva" userId="S::1ibraeva.gulnaz@academia.kz::d4a5ddee-b823-41a3-adbb-36e67760e216" providerId="AD" clId="Web-{DAA94A89-EF72-45B1-BD9D-CF11DFF07F93}" dt="2020-11-15T14:20:09.461" v="1004" actId="1076"/>
          <ac:spMkLst>
            <pc:docMk/>
            <pc:sldMk cId="2358450881" sldId="265"/>
            <ac:spMk id="2" creationId="{7F531BE3-43E1-4243-8886-589191B93DF6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4:17:38.584" v="963"/>
          <ac:spMkLst>
            <pc:docMk/>
            <pc:sldMk cId="2358450881" sldId="265"/>
            <ac:spMk id="3" creationId="{7DFFBEA4-B7CD-4DB8-B854-03EFA6F9FF28}"/>
          </ac:spMkLst>
        </pc:spChg>
        <pc:picChg chg="del">
          <ac:chgData name="Gulnaz Ibraeva" userId="S::1ibraeva.gulnaz@academia.kz::d4a5ddee-b823-41a3-adbb-36e67760e216" providerId="AD" clId="Web-{DAA94A89-EF72-45B1-BD9D-CF11DFF07F93}" dt="2020-11-15T14:17:52.474" v="967"/>
          <ac:picMkLst>
            <pc:docMk/>
            <pc:sldMk cId="2358450881" sldId="265"/>
            <ac:picMk id="4" creationId="{4971132B-4E02-4701-9C71-9359A8E3EEB4}"/>
          </ac:picMkLst>
        </pc:picChg>
        <pc:picChg chg="add mod">
          <ac:chgData name="Gulnaz Ibraeva" userId="S::1ibraeva.gulnaz@academia.kz::d4a5ddee-b823-41a3-adbb-36e67760e216" providerId="AD" clId="Web-{DAA94A89-EF72-45B1-BD9D-CF11DFF07F93}" dt="2020-11-15T14:19:18.851" v="978" actId="1076"/>
          <ac:picMkLst>
            <pc:docMk/>
            <pc:sldMk cId="2358450881" sldId="265"/>
            <ac:picMk id="5" creationId="{1C7ECC52-39DC-487B-85D2-EF87F8769C74}"/>
          </ac:picMkLst>
        </pc:picChg>
      </pc:sldChg>
      <pc:sldChg chg="addSp delSp modSp add replId">
        <pc:chgData name="Gulnaz Ibraeva" userId="S::1ibraeva.gulnaz@academia.kz::d4a5ddee-b823-41a3-adbb-36e67760e216" providerId="AD" clId="Web-{DAA94A89-EF72-45B1-BD9D-CF11DFF07F93}" dt="2020-11-15T14:22:39.963" v="1054" actId="1076"/>
        <pc:sldMkLst>
          <pc:docMk/>
          <pc:sldMk cId="1032685461" sldId="266"/>
        </pc:sldMkLst>
        <pc:spChg chg="del mod">
          <ac:chgData name="Gulnaz Ibraeva" userId="S::1ibraeva.gulnaz@academia.kz::d4a5ddee-b823-41a3-adbb-36e67760e216" providerId="AD" clId="Web-{DAA94A89-EF72-45B1-BD9D-CF11DFF07F93}" dt="2020-11-15T14:20:44.477" v="1012"/>
          <ac:spMkLst>
            <pc:docMk/>
            <pc:sldMk cId="1032685461" sldId="266"/>
            <ac:spMk id="2" creationId="{E95E0FB8-1123-412B-A3BE-8B4C9DF32AC8}"/>
          </ac:spMkLst>
        </pc:spChg>
        <pc:spChg chg="del">
          <ac:chgData name="Gulnaz Ibraeva" userId="S::1ibraeva.gulnaz@academia.kz::d4a5ddee-b823-41a3-adbb-36e67760e216" providerId="AD" clId="Web-{DAA94A89-EF72-45B1-BD9D-CF11DFF07F93}" dt="2020-11-15T14:20:39.868" v="1009"/>
          <ac:spMkLst>
            <pc:docMk/>
            <pc:sldMk cId="1032685461" sldId="266"/>
            <ac:spMk id="3" creationId="{E70E2C28-54D5-4E1D-9973-BCC1B57EA294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21:30.368" v="1032" actId="20577"/>
          <ac:spMkLst>
            <pc:docMk/>
            <pc:sldMk cId="1032685461" sldId="266"/>
            <ac:spMk id="4" creationId="{0D704CB1-8662-4C47-ACCA-2F21AF946A48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22:39.963" v="1054" actId="1076"/>
          <ac:spMkLst>
            <pc:docMk/>
            <pc:sldMk cId="1032685461" sldId="266"/>
            <ac:spMk id="5" creationId="{B3CEAC10-05F0-48B4-9D38-F10722095019}"/>
          </ac:spMkLst>
        </pc:spChg>
        <pc:spChg chg="mod">
          <ac:chgData name="Gulnaz Ibraeva" userId="S::1ibraeva.gulnaz@academia.kz::d4a5ddee-b823-41a3-adbb-36e67760e216" providerId="AD" clId="Web-{DAA94A89-EF72-45B1-BD9D-CF11DFF07F93}" dt="2020-11-15T14:20:36.930" v="1006" actId="20577"/>
          <ac:spMkLst>
            <pc:docMk/>
            <pc:sldMk cId="1032685461" sldId="266"/>
            <ac:spMk id="7" creationId="{1384A145-ED04-40B2-A2D0-009349C1219C}"/>
          </ac:spMkLst>
        </pc:spChg>
      </pc:sldChg>
      <pc:sldChg chg="addSp delSp modSp add replId">
        <pc:chgData name="Gulnaz Ibraeva" userId="S::1ibraeva.gulnaz@academia.kz::d4a5ddee-b823-41a3-adbb-36e67760e216" providerId="AD" clId="Web-{DAA94A89-EF72-45B1-BD9D-CF11DFF07F93}" dt="2020-11-15T14:29:11.954" v="1180"/>
        <pc:sldMkLst>
          <pc:docMk/>
          <pc:sldMk cId="564391138" sldId="267"/>
        </pc:sldMkLst>
        <pc:spChg chg="del">
          <ac:chgData name="Gulnaz Ibraeva" userId="S::1ibraeva.gulnaz@academia.kz::d4a5ddee-b823-41a3-adbb-36e67760e216" providerId="AD" clId="Web-{DAA94A89-EF72-45B1-BD9D-CF11DFF07F93}" dt="2020-11-15T14:24:13.965" v="1084"/>
          <ac:spMkLst>
            <pc:docMk/>
            <pc:sldMk cId="564391138" sldId="267"/>
            <ac:spMk id="4" creationId="{0D704CB1-8662-4C47-ACCA-2F21AF946A48}"/>
          </ac:spMkLst>
        </pc:spChg>
        <pc:spChg chg="mod">
          <ac:chgData name="Gulnaz Ibraeva" userId="S::1ibraeva.gulnaz@academia.kz::d4a5ddee-b823-41a3-adbb-36e67760e216" providerId="AD" clId="Web-{DAA94A89-EF72-45B1-BD9D-CF11DFF07F93}" dt="2020-11-15T14:27:07.561" v="1160" actId="1076"/>
          <ac:spMkLst>
            <pc:docMk/>
            <pc:sldMk cId="564391138" sldId="267"/>
            <ac:spMk id="5" creationId="{B3CEAC10-05F0-48B4-9D38-F10722095019}"/>
          </ac:spMkLst>
        </pc:spChg>
        <pc:spChg chg="mod">
          <ac:chgData name="Gulnaz Ibraeva" userId="S::1ibraeva.gulnaz@academia.kz::d4a5ddee-b823-41a3-adbb-36e67760e216" providerId="AD" clId="Web-{DAA94A89-EF72-45B1-BD9D-CF11DFF07F93}" dt="2020-11-15T14:24:12.449" v="1082" actId="20577"/>
          <ac:spMkLst>
            <pc:docMk/>
            <pc:sldMk cId="564391138" sldId="267"/>
            <ac:spMk id="7" creationId="{1384A145-ED04-40B2-A2D0-009349C1219C}"/>
          </ac:spMkLst>
        </pc:spChg>
        <pc:inkChg chg="add del">
          <ac:chgData name="Gulnaz Ibraeva" userId="S::1ibraeva.gulnaz@academia.kz::d4a5ddee-b823-41a3-adbb-36e67760e216" providerId="AD" clId="Web-{DAA94A89-EF72-45B1-BD9D-CF11DFF07F93}" dt="2020-11-15T14:28:48.094" v="1178"/>
          <ac:inkMkLst>
            <pc:docMk/>
            <pc:sldMk cId="564391138" sldId="267"/>
            <ac:inkMk id="3" creationId="{BEC1CEED-D6AF-479D-9559-EB176E4B0945}"/>
          </ac:inkMkLst>
        </pc:inkChg>
        <pc:inkChg chg="add">
          <ac:chgData name="Gulnaz Ibraeva" userId="S::1ibraeva.gulnaz@academia.kz::d4a5ddee-b823-41a3-adbb-36e67760e216" providerId="AD" clId="Web-{DAA94A89-EF72-45B1-BD9D-CF11DFF07F93}" dt="2020-11-15T14:29:05.125" v="1179"/>
          <ac:inkMkLst>
            <pc:docMk/>
            <pc:sldMk cId="564391138" sldId="267"/>
            <ac:inkMk id="6" creationId="{FB20D7CD-46F5-444E-B7F6-A657AA25A858}"/>
          </ac:inkMkLst>
        </pc:inkChg>
        <pc:inkChg chg="add">
          <ac:chgData name="Gulnaz Ibraeva" userId="S::1ibraeva.gulnaz@academia.kz::d4a5ddee-b823-41a3-adbb-36e67760e216" providerId="AD" clId="Web-{DAA94A89-EF72-45B1-BD9D-CF11DFF07F93}" dt="2020-11-15T14:29:11.954" v="1180"/>
          <ac:inkMkLst>
            <pc:docMk/>
            <pc:sldMk cId="564391138" sldId="267"/>
            <ac:inkMk id="8" creationId="{F42C83D8-992D-4D9E-BF82-421B230BC192}"/>
          </ac:inkMkLst>
        </pc:inkChg>
        <pc:cxnChg chg="add mod">
          <ac:chgData name="Gulnaz Ibraeva" userId="S::1ibraeva.gulnaz@academia.kz::d4a5ddee-b823-41a3-adbb-36e67760e216" providerId="AD" clId="Web-{DAA94A89-EF72-45B1-BD9D-CF11DFF07F93}" dt="2020-11-15T14:27:38.296" v="1165" actId="1076"/>
          <ac:cxnSpMkLst>
            <pc:docMk/>
            <pc:sldMk cId="564391138" sldId="267"/>
            <ac:cxnSpMk id="2" creationId="{5A1ABD8E-078C-4963-9624-78C365D920BF}"/>
          </ac:cxnSpMkLst>
        </pc:cxnChg>
        <pc:cxnChg chg="add mod">
          <ac:chgData name="Gulnaz Ibraeva" userId="S::1ibraeva.gulnaz@academia.kz::d4a5ddee-b823-41a3-adbb-36e67760e216" providerId="AD" clId="Web-{DAA94A89-EF72-45B1-BD9D-CF11DFF07F93}" dt="2020-11-15T14:27:50.202" v="1168" actId="14100"/>
          <ac:cxnSpMkLst>
            <pc:docMk/>
            <pc:sldMk cId="564391138" sldId="267"/>
            <ac:cxnSpMk id="9" creationId="{217D6AB0-5846-4562-881C-469DCC90E326}"/>
          </ac:cxnSpMkLst>
        </pc:cxnChg>
        <pc:cxnChg chg="add mod">
          <ac:chgData name="Gulnaz Ibraeva" userId="S::1ibraeva.gulnaz@academia.kz::d4a5ddee-b823-41a3-adbb-36e67760e216" providerId="AD" clId="Web-{DAA94A89-EF72-45B1-BD9D-CF11DFF07F93}" dt="2020-11-15T14:28:00.452" v="1170" actId="1076"/>
          <ac:cxnSpMkLst>
            <pc:docMk/>
            <pc:sldMk cId="564391138" sldId="267"/>
            <ac:cxnSpMk id="10" creationId="{714F2888-C087-42B0-B2D7-5474AB21C19F}"/>
          </ac:cxnSpMkLst>
        </pc:cxnChg>
        <pc:cxnChg chg="add mod">
          <ac:chgData name="Gulnaz Ibraeva" userId="S::1ibraeva.gulnaz@academia.kz::d4a5ddee-b823-41a3-adbb-36e67760e216" providerId="AD" clId="Web-{DAA94A89-EF72-45B1-BD9D-CF11DFF07F93}" dt="2020-11-15T14:28:10.234" v="1172" actId="1076"/>
          <ac:cxnSpMkLst>
            <pc:docMk/>
            <pc:sldMk cId="564391138" sldId="267"/>
            <ac:cxnSpMk id="11" creationId="{E504186A-02ED-42AC-BF6A-3B3B105604AB}"/>
          </ac:cxnSpMkLst>
        </pc:cxnChg>
        <pc:cxnChg chg="add mod">
          <ac:chgData name="Gulnaz Ibraeva" userId="S::1ibraeva.gulnaz@academia.kz::d4a5ddee-b823-41a3-adbb-36e67760e216" providerId="AD" clId="Web-{DAA94A89-EF72-45B1-BD9D-CF11DFF07F93}" dt="2020-11-15T14:28:19.265" v="1174" actId="1076"/>
          <ac:cxnSpMkLst>
            <pc:docMk/>
            <pc:sldMk cId="564391138" sldId="267"/>
            <ac:cxnSpMk id="12" creationId="{38AEAF6C-AFE5-44C4-94F9-1FDB7CA795F9}"/>
          </ac:cxnSpMkLst>
        </pc:cxnChg>
        <pc:cxnChg chg="add mod">
          <ac:chgData name="Gulnaz Ibraeva" userId="S::1ibraeva.gulnaz@academia.kz::d4a5ddee-b823-41a3-adbb-36e67760e216" providerId="AD" clId="Web-{DAA94A89-EF72-45B1-BD9D-CF11DFF07F93}" dt="2020-11-15T14:28:25.359" v="1176" actId="1076"/>
          <ac:cxnSpMkLst>
            <pc:docMk/>
            <pc:sldMk cId="564391138" sldId="267"/>
            <ac:cxnSpMk id="13" creationId="{4A67862D-E0A6-4ED0-B59C-6092D4637872}"/>
          </ac:cxnSpMkLst>
        </pc:cxnChg>
      </pc:sldChg>
      <pc:sldChg chg="addSp delSp modSp add replId">
        <pc:chgData name="Gulnaz Ibraeva" userId="S::1ibraeva.gulnaz@academia.kz::d4a5ddee-b823-41a3-adbb-36e67760e216" providerId="AD" clId="Web-{DAA94A89-EF72-45B1-BD9D-CF11DFF07F93}" dt="2020-11-15T14:33:30.161" v="1224" actId="1076"/>
        <pc:sldMkLst>
          <pc:docMk/>
          <pc:sldMk cId="3692392193" sldId="268"/>
        </pc:sldMkLst>
        <pc:spChg chg="del">
          <ac:chgData name="Gulnaz Ibraeva" userId="S::1ibraeva.gulnaz@academia.kz::d4a5ddee-b823-41a3-adbb-36e67760e216" providerId="AD" clId="Web-{DAA94A89-EF72-45B1-BD9D-CF11DFF07F93}" dt="2020-11-15T14:29:47.360" v="1186"/>
          <ac:spMkLst>
            <pc:docMk/>
            <pc:sldMk cId="3692392193" sldId="268"/>
            <ac:spMk id="2" creationId="{7F531BE3-43E1-4243-8886-589191B93DF6}"/>
          </ac:spMkLst>
        </pc:spChg>
        <pc:spChg chg="add mod">
          <ac:chgData name="Gulnaz Ibraeva" userId="S::1ibraeva.gulnaz@academia.kz::d4a5ddee-b823-41a3-adbb-36e67760e216" providerId="AD" clId="Web-{DAA94A89-EF72-45B1-BD9D-CF11DFF07F93}" dt="2020-11-15T14:33:30.161" v="1224" actId="1076"/>
          <ac:spMkLst>
            <pc:docMk/>
            <pc:sldMk cId="3692392193" sldId="268"/>
            <ac:spMk id="7" creationId="{4D0D84FF-0B9B-4BC0-8C7F-4FC908998781}"/>
          </ac:spMkLst>
        </pc:spChg>
        <pc:picChg chg="del">
          <ac:chgData name="Gulnaz Ibraeva" userId="S::1ibraeva.gulnaz@academia.kz::d4a5ddee-b823-41a3-adbb-36e67760e216" providerId="AD" clId="Web-{DAA94A89-EF72-45B1-BD9D-CF11DFF07F93}" dt="2020-11-15T14:29:48.642" v="1187"/>
          <ac:picMkLst>
            <pc:docMk/>
            <pc:sldMk cId="3692392193" sldId="268"/>
            <ac:picMk id="5" creationId="{1C7ECC52-39DC-487B-85D2-EF87F8769C74}"/>
          </ac:picMkLst>
        </pc:picChg>
        <pc:picChg chg="add mod">
          <ac:chgData name="Gulnaz Ibraeva" userId="S::1ibraeva.gulnaz@academia.kz::d4a5ddee-b823-41a3-adbb-36e67760e216" providerId="AD" clId="Web-{DAA94A89-EF72-45B1-BD9D-CF11DFF07F93}" dt="2020-11-15T14:32:45.738" v="1193" actId="14100"/>
          <ac:picMkLst>
            <pc:docMk/>
            <pc:sldMk cId="3692392193" sldId="268"/>
            <ac:picMk id="8" creationId="{83DF6E6B-2D1D-469D-BB2E-A09212D13393}"/>
          </ac:picMkLst>
        </pc:picChg>
        <pc:inkChg chg="add">
          <ac:chgData name="Gulnaz Ibraeva" userId="S::1ibraeva.gulnaz@academia.kz::d4a5ddee-b823-41a3-adbb-36e67760e216" providerId="AD" clId="Web-{DAA94A89-EF72-45B1-BD9D-CF11DFF07F93}" dt="2020-11-15T14:29:27.110" v="1182"/>
          <ac:inkMkLst>
            <pc:docMk/>
            <pc:sldMk cId="3692392193" sldId="268"/>
            <ac:inkMk id="3" creationId="{912D5E46-E05F-4206-9212-B3C0F2A4157B}"/>
          </ac:inkMkLst>
        </pc:inkChg>
        <pc:inkChg chg="add">
          <ac:chgData name="Gulnaz Ibraeva" userId="S::1ibraeva.gulnaz@academia.kz::d4a5ddee-b823-41a3-adbb-36e67760e216" providerId="AD" clId="Web-{DAA94A89-EF72-45B1-BD9D-CF11DFF07F93}" dt="2020-11-15T14:29:28.141" v="1183"/>
          <ac:inkMkLst>
            <pc:docMk/>
            <pc:sldMk cId="3692392193" sldId="268"/>
            <ac:inkMk id="4" creationId="{27130541-C83E-4DAA-BC1F-D7AC81FCE243}"/>
          </ac:inkMkLst>
        </pc:inkChg>
        <pc:inkChg chg="add del">
          <ac:chgData name="Gulnaz Ibraeva" userId="S::1ibraeva.gulnaz@academia.kz::d4a5ddee-b823-41a3-adbb-36e67760e216" providerId="AD" clId="Web-{DAA94A89-EF72-45B1-BD9D-CF11DFF07F93}" dt="2020-11-15T14:29:35.016" v="1185"/>
          <ac:inkMkLst>
            <pc:docMk/>
            <pc:sldMk cId="3692392193" sldId="268"/>
            <ac:inkMk id="6" creationId="{67B436A0-D7D0-4573-ACFF-DB4C53CFD716}"/>
          </ac:inkMkLst>
        </pc:inkChg>
      </pc:sldChg>
      <pc:sldChg chg="delSp modSp add replId">
        <pc:chgData name="Gulnaz Ibraeva" userId="S::1ibraeva.gulnaz@academia.kz::d4a5ddee-b823-41a3-adbb-36e67760e216" providerId="AD" clId="Web-{DAA94A89-EF72-45B1-BD9D-CF11DFF07F93}" dt="2020-11-15T14:36:20.413" v="1460" actId="14100"/>
        <pc:sldMkLst>
          <pc:docMk/>
          <pc:sldMk cId="1667401154" sldId="269"/>
        </pc:sldMkLst>
        <pc:spChg chg="mod">
          <ac:chgData name="Gulnaz Ibraeva" userId="S::1ibraeva.gulnaz@academia.kz::d4a5ddee-b823-41a3-adbb-36e67760e216" providerId="AD" clId="Web-{DAA94A89-EF72-45B1-BD9D-CF11DFF07F93}" dt="2020-11-15T14:36:20.413" v="1460" actId="14100"/>
          <ac:spMkLst>
            <pc:docMk/>
            <pc:sldMk cId="1667401154" sldId="269"/>
            <ac:spMk id="5" creationId="{B3CEAC10-05F0-48B4-9D38-F10722095019}"/>
          </ac:spMkLst>
        </pc:spChg>
        <pc:spChg chg="mod">
          <ac:chgData name="Gulnaz Ibraeva" userId="S::1ibraeva.gulnaz@academia.kz::d4a5ddee-b823-41a3-adbb-36e67760e216" providerId="AD" clId="Web-{DAA94A89-EF72-45B1-BD9D-CF11DFF07F93}" dt="2020-11-15T14:34:01.083" v="1255" actId="1076"/>
          <ac:spMkLst>
            <pc:docMk/>
            <pc:sldMk cId="1667401154" sldId="269"/>
            <ac:spMk id="7" creationId="{1384A145-ED04-40B2-A2D0-009349C1219C}"/>
          </ac:spMkLst>
        </pc:spChg>
        <pc:inkChg chg="del">
          <ac:chgData name="Gulnaz Ibraeva" userId="S::1ibraeva.gulnaz@academia.kz::d4a5ddee-b823-41a3-adbb-36e67760e216" providerId="AD" clId="Web-{DAA94A89-EF72-45B1-BD9D-CF11DFF07F93}" dt="2020-11-15T14:35:47.975" v="1444"/>
          <ac:inkMkLst>
            <pc:docMk/>
            <pc:sldMk cId="1667401154" sldId="269"/>
            <ac:inkMk id="6" creationId="{FB20D7CD-46F5-444E-B7F6-A657AA25A858}"/>
          </ac:inkMkLst>
        </pc:inkChg>
        <pc:inkChg chg="del">
          <ac:chgData name="Gulnaz Ibraeva" userId="S::1ibraeva.gulnaz@academia.kz::d4a5ddee-b823-41a3-adbb-36e67760e216" providerId="AD" clId="Web-{DAA94A89-EF72-45B1-BD9D-CF11DFF07F93}" dt="2020-11-15T14:35:44.163" v="1441"/>
          <ac:inkMkLst>
            <pc:docMk/>
            <pc:sldMk cId="1667401154" sldId="269"/>
            <ac:inkMk id="8" creationId="{F42C83D8-992D-4D9E-BF82-421B230BC192}"/>
          </ac:inkMkLst>
        </pc:inkChg>
        <pc:cxnChg chg="del">
          <ac:chgData name="Gulnaz Ibraeva" userId="S::1ibraeva.gulnaz@academia.kz::d4a5ddee-b823-41a3-adbb-36e67760e216" providerId="AD" clId="Web-{DAA94A89-EF72-45B1-BD9D-CF11DFF07F93}" dt="2020-11-15T14:35:45.928" v="1443"/>
          <ac:cxnSpMkLst>
            <pc:docMk/>
            <pc:sldMk cId="1667401154" sldId="269"/>
            <ac:cxnSpMk id="2" creationId="{5A1ABD8E-078C-4963-9624-78C365D920BF}"/>
          </ac:cxnSpMkLst>
        </pc:cxnChg>
        <pc:cxnChg chg="del">
          <ac:chgData name="Gulnaz Ibraeva" userId="S::1ibraeva.gulnaz@academia.kz::d4a5ddee-b823-41a3-adbb-36e67760e216" providerId="AD" clId="Web-{DAA94A89-EF72-45B1-BD9D-CF11DFF07F93}" dt="2020-11-15T14:35:49.225" v="1446"/>
          <ac:cxnSpMkLst>
            <pc:docMk/>
            <pc:sldMk cId="1667401154" sldId="269"/>
            <ac:cxnSpMk id="9" creationId="{217D6AB0-5846-4562-881C-469DCC90E326}"/>
          </ac:cxnSpMkLst>
        </pc:cxnChg>
        <pc:cxnChg chg="del">
          <ac:chgData name="Gulnaz Ibraeva" userId="S::1ibraeva.gulnaz@academia.kz::d4a5ddee-b823-41a3-adbb-36e67760e216" providerId="AD" clId="Web-{DAA94A89-EF72-45B1-BD9D-CF11DFF07F93}" dt="2020-11-15T14:35:48.663" v="1445"/>
          <ac:cxnSpMkLst>
            <pc:docMk/>
            <pc:sldMk cId="1667401154" sldId="269"/>
            <ac:cxnSpMk id="10" creationId="{714F2888-C087-42B0-B2D7-5474AB21C19F}"/>
          </ac:cxnSpMkLst>
        </pc:cxnChg>
        <pc:cxnChg chg="del">
          <ac:chgData name="Gulnaz Ibraeva" userId="S::1ibraeva.gulnaz@academia.kz::d4a5ddee-b823-41a3-adbb-36e67760e216" providerId="AD" clId="Web-{DAA94A89-EF72-45B1-BD9D-CF11DFF07F93}" dt="2020-11-15T14:35:44.975" v="1442"/>
          <ac:cxnSpMkLst>
            <pc:docMk/>
            <pc:sldMk cId="1667401154" sldId="269"/>
            <ac:cxnSpMk id="11" creationId="{E504186A-02ED-42AC-BF6A-3B3B105604AB}"/>
          </ac:cxnSpMkLst>
        </pc:cxnChg>
        <pc:cxnChg chg="del">
          <ac:chgData name="Gulnaz Ibraeva" userId="S::1ibraeva.gulnaz@academia.kz::d4a5ddee-b823-41a3-adbb-36e67760e216" providerId="AD" clId="Web-{DAA94A89-EF72-45B1-BD9D-CF11DFF07F93}" dt="2020-11-15T14:35:43.335" v="1440"/>
          <ac:cxnSpMkLst>
            <pc:docMk/>
            <pc:sldMk cId="1667401154" sldId="269"/>
            <ac:cxnSpMk id="12" creationId="{38AEAF6C-AFE5-44C4-94F9-1FDB7CA795F9}"/>
          </ac:cxnSpMkLst>
        </pc:cxnChg>
        <pc:cxnChg chg="del">
          <ac:chgData name="Gulnaz Ibraeva" userId="S::1ibraeva.gulnaz@academia.kz::d4a5ddee-b823-41a3-adbb-36e67760e216" providerId="AD" clId="Web-{DAA94A89-EF72-45B1-BD9D-CF11DFF07F93}" dt="2020-11-15T14:35:42.460" v="1439"/>
          <ac:cxnSpMkLst>
            <pc:docMk/>
            <pc:sldMk cId="1667401154" sldId="269"/>
            <ac:cxnSpMk id="13" creationId="{4A67862D-E0A6-4ED0-B59C-6092D4637872}"/>
          </ac:cxnSpMkLst>
        </pc:cxnChg>
      </pc:sldChg>
      <pc:sldMasterChg chg="del delSldLayout">
        <pc:chgData name="Gulnaz Ibraeva" userId="S::1ibraeva.gulnaz@academia.kz::d4a5ddee-b823-41a3-adbb-36e67760e216" providerId="AD" clId="Web-{DAA94A89-EF72-45B1-BD9D-CF11DFF07F93}" dt="2020-11-15T13:20:50.234" v="0"/>
        <pc:sldMasterMkLst>
          <pc:docMk/>
          <pc:sldMasterMk cId="3154979492" sldId="2147483648"/>
        </pc:sldMasterMkLst>
        <pc:sldLayoutChg chg="del">
          <pc:chgData name="Gulnaz Ibraeva" userId="S::1ibraeva.gulnaz@academia.kz::d4a5ddee-b823-41a3-adbb-36e67760e216" providerId="AD" clId="Web-{DAA94A89-EF72-45B1-BD9D-CF11DFF07F93}" dt="2020-11-15T13:20:50.234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Gulnaz Ibraeva" userId="S::1ibraeva.gulnaz@academia.kz::d4a5ddee-b823-41a3-adbb-36e67760e216" providerId="AD" clId="Web-{DAA94A89-EF72-45B1-BD9D-CF11DFF07F93}" dt="2020-11-15T13:20:50.234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Gulnaz Ibraeva" userId="S::1ibraeva.gulnaz@academia.kz::d4a5ddee-b823-41a3-adbb-36e67760e216" providerId="AD" clId="Web-{DAA94A89-EF72-45B1-BD9D-CF11DFF07F93}" dt="2020-11-15T13:20:50.234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Gulnaz Ibraeva" userId="S::1ibraeva.gulnaz@academia.kz::d4a5ddee-b823-41a3-adbb-36e67760e216" providerId="AD" clId="Web-{DAA94A89-EF72-45B1-BD9D-CF11DFF07F93}" dt="2020-11-15T13:20:50.234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Gulnaz Ibraeva" userId="S::1ibraeva.gulnaz@academia.kz::d4a5ddee-b823-41a3-adbb-36e67760e216" providerId="AD" clId="Web-{DAA94A89-EF72-45B1-BD9D-CF11DFF07F93}" dt="2020-11-15T13:20:50.234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Gulnaz Ibraeva" userId="S::1ibraeva.gulnaz@academia.kz::d4a5ddee-b823-41a3-adbb-36e67760e216" providerId="AD" clId="Web-{DAA94A89-EF72-45B1-BD9D-CF11DFF07F93}" dt="2020-11-15T13:20:50.234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Gulnaz Ibraeva" userId="S::1ibraeva.gulnaz@academia.kz::d4a5ddee-b823-41a3-adbb-36e67760e216" providerId="AD" clId="Web-{DAA94A89-EF72-45B1-BD9D-CF11DFF07F93}" dt="2020-11-15T13:20:50.234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Gulnaz Ibraeva" userId="S::1ibraeva.gulnaz@academia.kz::d4a5ddee-b823-41a3-adbb-36e67760e216" providerId="AD" clId="Web-{DAA94A89-EF72-45B1-BD9D-CF11DFF07F93}" dt="2020-11-15T13:20:50.234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Gulnaz Ibraeva" userId="S::1ibraeva.gulnaz@academia.kz::d4a5ddee-b823-41a3-adbb-36e67760e216" providerId="AD" clId="Web-{DAA94A89-EF72-45B1-BD9D-CF11DFF07F93}" dt="2020-11-15T13:20:50.234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Gulnaz Ibraeva" userId="S::1ibraeva.gulnaz@academia.kz::d4a5ddee-b823-41a3-adbb-36e67760e216" providerId="AD" clId="Web-{DAA94A89-EF72-45B1-BD9D-CF11DFF07F93}" dt="2020-11-15T13:20:50.234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Gulnaz Ibraeva" userId="S::1ibraeva.gulnaz@academia.kz::d4a5ddee-b823-41a3-adbb-36e67760e216" providerId="AD" clId="Web-{DAA94A89-EF72-45B1-BD9D-CF11DFF07F93}" dt="2020-11-15T13:20:50.234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Gulnaz Ibraeva" userId="S::1ibraeva.gulnaz@academia.kz::d4a5ddee-b823-41a3-adbb-36e67760e216" providerId="AD" clId="Web-{DAA94A89-EF72-45B1-BD9D-CF11DFF07F93}" dt="2020-11-15T13:23:14.815" v="7"/>
        <pc:sldMasterMkLst>
          <pc:docMk/>
          <pc:sldMasterMk cId="251990335" sldId="2147483725"/>
        </pc:sldMasterMkLst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251990335" sldId="2147483725"/>
            <pc:sldLayoutMk cId="3539343123" sldId="2147483714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251990335" sldId="2147483725"/>
            <pc:sldLayoutMk cId="1654863411" sldId="2147483715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251990335" sldId="2147483725"/>
            <pc:sldLayoutMk cId="4290509745" sldId="2147483716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251990335" sldId="2147483725"/>
            <pc:sldLayoutMk cId="427120452" sldId="2147483717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251990335" sldId="2147483725"/>
            <pc:sldLayoutMk cId="2917888046" sldId="2147483718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251990335" sldId="2147483725"/>
            <pc:sldLayoutMk cId="2093357983" sldId="2147483719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251990335" sldId="2147483725"/>
            <pc:sldLayoutMk cId="2136651202" sldId="2147483720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251990335" sldId="2147483725"/>
            <pc:sldLayoutMk cId="1537298166" sldId="2147483721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251990335" sldId="2147483725"/>
            <pc:sldLayoutMk cId="1539124692" sldId="2147483722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251990335" sldId="2147483725"/>
            <pc:sldLayoutMk cId="3675764298" sldId="2147483723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251990335" sldId="2147483725"/>
            <pc:sldLayoutMk cId="1669774923" sldId="2147483724"/>
          </pc:sldLayoutMkLst>
        </pc:sldLayoutChg>
      </pc:sldMasterChg>
      <pc:sldMasterChg chg="add del addSldLayout delSldLayout">
        <pc:chgData name="Gulnaz Ibraeva" userId="S::1ibraeva.gulnaz@academia.kz::d4a5ddee-b823-41a3-adbb-36e67760e216" providerId="AD" clId="Web-{DAA94A89-EF72-45B1-BD9D-CF11DFF07F93}" dt="2020-11-15T13:23:14.815" v="7"/>
        <pc:sldMasterMkLst>
          <pc:docMk/>
          <pc:sldMasterMk cId="1118084342" sldId="2147483726"/>
        </pc:sldMasterMkLst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1118084342" sldId="2147483726"/>
            <pc:sldLayoutMk cId="3766911739" sldId="2147483727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1118084342" sldId="2147483726"/>
            <pc:sldLayoutMk cId="3307297011" sldId="2147483728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1118084342" sldId="2147483726"/>
            <pc:sldLayoutMk cId="1616519790" sldId="2147483729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1118084342" sldId="2147483726"/>
            <pc:sldLayoutMk cId="1760967426" sldId="2147483730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1118084342" sldId="2147483726"/>
            <pc:sldLayoutMk cId="596397507" sldId="2147483731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1118084342" sldId="2147483726"/>
            <pc:sldLayoutMk cId="2734864153" sldId="2147483732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1118084342" sldId="2147483726"/>
            <pc:sldLayoutMk cId="3094722704" sldId="2147483733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1118084342" sldId="2147483726"/>
            <pc:sldLayoutMk cId="1525521391" sldId="2147483734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1118084342" sldId="2147483726"/>
            <pc:sldLayoutMk cId="1995888315" sldId="2147483735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1118084342" sldId="2147483726"/>
            <pc:sldLayoutMk cId="3200965065" sldId="2147483736"/>
          </pc:sldLayoutMkLst>
        </pc:sldLayoutChg>
        <pc:sldLayoutChg chg="add del">
          <pc:chgData name="Gulnaz Ibraeva" userId="S::1ibraeva.gulnaz@academia.kz::d4a5ddee-b823-41a3-adbb-36e67760e216" providerId="AD" clId="Web-{DAA94A89-EF72-45B1-BD9D-CF11DFF07F93}" dt="2020-11-15T13:23:14.815" v="7"/>
          <pc:sldLayoutMkLst>
            <pc:docMk/>
            <pc:sldMasterMk cId="1118084342" sldId="2147483726"/>
            <pc:sldLayoutMk cId="3363332162" sldId="2147483737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7T17:37:0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16563 10155 16383 0 0,'0'-4'0'0'0,"0"-4"0"0"0,0-6 0 0 0,4-3 0 0 0,4 0 0 0 0,6 4 0 0 0,3 4 0 0 0,3 4 0 0 0,2 2 0 0 0,1 2 0 0 0,0 1 0 0 0,3 0 0 0 0,-2 5 0 0 0,-1 0 0 0 0,-5 4 0 0 0,-2 1 0 0 0,0 1 0 0 0,-2 4 0 0 0,0 2 0 0 0,1-2 0 0 0,2-2 0 0 0,2-5 0 0 0,1-3 0 0 0,1-2 0 0 0,1-3 0 0 0,1 0 0 0 0,-1 0 0 0 0,1-1 0 0 0,-1-3 0 0 0,4-6 0 0 0,-3-4 0 0 0,-1 1 0 0 0,-4-3 0 0 0,-6-1 0 0 0,-1-1 0 0 0,2 1 0 0 0,-2 1 0 0 0,1 2 0 0 0,6 5 0 0 0,4 2 0 0 0,-2 8 0 0 0,0 2 0 0 0,-4 6 0 0 0,-1 4 0 0 0,0 0 0 0 0,-1 2 0 0 0,0-2 0 0 0,-2 0 0 0 0,0-1 0 0 0,2-3 0 0 0,3 0 0 0 0,-2 3 0 0 0,0 0 0 0 0,2-3 0 0 0,1 1 0 0 0,2-2 0 0 0,0-1 0 0 0,-2 2 0 0 0,-1-2 0 0 0,1-1 0 0 0,0-2 0 0 0,2-1 0 0 0,1-2 0 0 0,4 0 0 0 0,1-1 0 0 0,1-4 0 0 0,-1-2 0 0 0,-1-2 0 0 0,-4-5 0 0 0,-3 0 0 0 0,-4-1 0 0 0,-1 1 0 0 0,1-4 0 0 0,3-3 0 0 0,1-2 0 0 0,2-1 0 0 0,1 4 0 0 0,-3 0 0 0 0,-1 5 0 0 0,1 4 0 0 0,0 3 0 0 0,2 4 0 0 0,-3 6 0 0 0,-1 2 0 0 0,-3 4 0 0 0,1 1 0 0 0,0 2 0 0 0,3 3 0 0 0,2-2 0 0 0,-3 2 0 0 0,0-2 0 0 0,2 0 0 0 0,4 2 0 0 0,2-2 0 0 0,2-3 0 0 0,-5 1 0 0 0,-1-2 0 0 0,-1-2 0 0 0,1-3 0 0 0,0-1 0 0 0,0-2 0 0 0,1-1 0 0 0,1 0 0 0 0,0 0 0 0 0,0-1 0 0 0,0 1 0 0 0,0-1 0 0 0,0 1 0 0 0,0 0 0 0 0,1 0 0 0 0,-1 0 0 0 0,0-4 0 0 0,0-4 0 0 0,0-6 0 0 0,0-3 0 0 0,0-3 0 0 0,0-2 0 0 0,0 3 0 0 0,0 5 0 0 0,0 1 0 0 0,0 2 0 0 0,0 4 0 0 0,0 2 0 0 0,0 3 0 0 0,0 1 0 0 0,0 5 0 0 0,0 5 0 0 0,0 5 0 0 0,-3 4 0 0 0,-2 3 0 0 0,0 1 0 0 0,1-3 0 0 0,-2-1 0 0 0,-1-4 0 0 0,-2 0 0 0 0,0-2 0 0 0,1-4 0 0 0,7-3 0 0 0,2-2 0 0 0,2-2 0 0 0,1 3 0 0 0,-2 0 0 0 0,0 0 0 0 0,0 0 0 0 0,-2-2 0 0 0,1-1 0 0 0,-1 0 0 0 0,0-1 0 0 0,0 0 0 0 0,0 0 0 0 0,0 0 0 0 0,0-4 0 0 0,0-5 0 0 0,0-1 0 0 0,-4-2 0 0 0,-1 0 0 0 0,0-1 0 0 0,1 2 0 0 0,-2-2 0 0 0,-1-1 0 0 0,2-3 0 0 0,1 1 0 0 0,1 5 0 0 0,-2-1 0 0 0,-1 2 0 0 0,1 3 0 0 0,2 2 0 0 0,0 3 0 0 0,2 4 0 0 0,0 7 0 0 0,1 1 0 0 0,-3 3 0 0 0,-2-1 0 0 0,-3 1 0 0 0,-1-1 0 0 0,-2 1 0 0 0,1-2 0 0 0,1-3 0 0 0,0 1 0 0 0,0 3 0 0 0,3-1 0 0 0,-2 2 0 0 0,0-2 0 0 0,2-2 0 0 0,2 1 0 0 0,1-2 0 0 0,2-1 0 0 0,0 1 0 0 0,1-1 0 0 0,1-1 0 0 0,-1-2 0 0 0,0-1 0 0 0,1 2 0 0 0,-1 1 0 0 0,0-2 0 0 0,0 0 0 0 0,0-5 0 0 0,0-3 0 0 0,0-4 0 0 0,1-1 0 0 0,-5-2 0 0 0,-1 0 0 0 0,-4-1 0 0 0,1-3 0 0 0,0-2 0 0 0,3-2 0 0 0,1-2 0 0 0,-2-1 0 0 0,1 3 0 0 0,0 6 0 0 0,1 4 0 0 0,2 3 0 0 0,0 4 0 0 0,2 2 0 0 0,0 0 0 0 0,0 1 0 0 0,0 0 0 0 0,-3 3 0 0 0,-2 6 0 0 0,1 4 0 0 0,0 3 0 0 0,1 0 0 0 0,2-4 0 0 0,0 0 0 0 0,1-3 0 0 0,0-2 0 0 0,0-3 0 0 0,0-3 0 0 0,0 0 0 0 0,4-2 0 0 0,1-1 0 0 0,0-3 0 0 0,-1-1 0 0 0,-5-4 0 0 0,-6-1-16383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7T17:37:0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16695 13222 16383 0 0,'0'-3'0'0'0,"0"-6"0"0"0,4-1 0 0 0,5-2 0 0 0,4-7 0 0 0,5-4 0 0 0,2 2 0 0 0,1 1 0 0 0,2 3 0 0 0,0 2 0 0 0,0 3 0 0 0,0 7 0 0 0,3 8 0 0 0,2 8 0 0 0,-5 5 0 0 0,-2 4 0 0 0,-1 2 0 0 0,-4 2 0 0 0,-1-4 0 0 0,-3-2 0 0 0,-3 1 0 0 0,0-4 0 0 0,3-4 0 0 0,2 0 0 0 0,3-2 0 0 0,3-3 0 0 0,5-2 0 0 0,2-1 0 0 0,0-2 0 0 0,-1-5 0 0 0,-4-5 0 0 0,-3-1 0 0 0,0-3 0 0 0,-4-3 0 0 0,-1-2 0 0 0,-2-2 0 0 0,0 2 0 0 0,2 1 0 0 0,10-5 0 0 0,4 2 0 0 0,2 5 0 0 0,-1 7 0 0 0,-6 10 0 0 0,-2 4 0 0 0,-1 5 0 0 0,-1 5 0 0 0,1 2 0 0 0,-4 3 0 0 0,0 1 0 0 0,1-3 0 0 0,-3-1 0 0 0,0-3 0 0 0,-2-1 0 0 0,1-3 0 0 0,1-3 0 0 0,3-3 0 0 0,-2 2 0 0 0,0-1 0 0 0,1-1 0 0 0,3-2 0 0 0,0-1 0 0 0,2-1 0 0 0,1 0 0 0 0,0-1 0 0 0,0-4 0 0 0,4-5 0 0 0,1-5 0 0 0,0-4 0 0 0,-4-2 0 0 0,-3 2 0 0 0,-1 0 0 0 0,0 0 0 0 0,0-1 0 0 0,2 3 0 0 0,0 3 0 0 0,0 5 0 0 0,1 4 0 0 0,0 2 0 0 0,0 1 0 0 0,0 2 0 0 0,1-1 0 0 0,-5 5 0 0 0,3 1 0 0 0,-3 3 0 0 0,1 0 0 0 0,-5 2 0 0 0,0 4 0 0 0,2-2 0 0 0,-3 2 0 0 0,1-3 0 0 0,-2 5 0 0 0,0-1 0 0 0,6 1 0 0 0,4-3 0 0 0,1-3 0 0 0,1-4 0 0 0,0-3 0 0 0,0-3 0 0 0,0 0 0 0 0,-2-2 0 0 0,1 1 0 0 0,-1-1 0 0 0,0 0 0 0 0,0 1 0 0 0,0 0 0 0 0,0-1 0 0 0,0 1 0 0 0,-4-3 0 0 0,-1-2 0 0 0,-3-4 0 0 0,-1-3 0 0 0,2-1 0 0 0,-3-1 0 0 0,2 2 0 0 0,1-2 0 0 0,6 3 0 0 0,3 2 0 0 0,2 0 0 0 0,-1 1 0 0 0,0 1 0 0 0,-1 3 0 0 0,-1 2 0 0 0,0 1 0 0 0,-1 4 0 0 0,0 6 0 0 0,0 1 0 0 0,-3 3 0 0 0,-3-1 0 0 0,-2 1 0 0 0,-1 2 0 0 0,2-1 0 0 0,1 1 0 0 0,2-3 0 0 0,2-3 0 0 0,2 1 0 0 0,-1-2 0 0 0,2-2 0 0 0,-1-1 0 0 0,1-3 0 0 0,-1-1 0 0 0,0-1 0 0 0,0 0 0 0 0,1 0 0 0 0,-1-1 0 0 0,0 1 0 0 0,0 0 0 0 0,0 0 0 0 0,-4-4 0 0 0,-1-1 0 0 0,0-4 0 0 0,2-3 0 0 0,0-5 0 0 0,1-2 0 0 0,1 2 0 0 0,1 4 0 0 0,0 4 0 0 0,0 3 0 0 0,1 3 0 0 0,-1 3 0 0 0,0-4 0 0 0,0 0 0 0 0,0 0 0 0 0,-3 4 0 0 0,-2 3 0 0 0,-4 5 0 0 0,1 3 0 0 0,0 2 0 0 0,-1 1 0 0 0,0-2 0 0 0,-1 2 0 0 0,0-3 0 0 0,-1 2 0 0 0,0-2 0 0 0,4-3 0 0 0,1-3 0 0 0,3-2 0 0 0,1-1 0 0 0,2-2 0 0 0,0 0 0 0 0,0-1 0 0 0,1 1 0 0 0,-1-5 0 0 0,1 0 0 0 0,-1 0 0 0 0,0-3 0 0 0,-3-3 0 0 0,-2-1 0 0 0,-4-1 0 0 0,0-2 0 0 0,-2-3 0 0 0,1 2 0 0 0,-2 0 0 0 0,1 2 0 0 0,-1 1 0 0 0,1 1 0 0 0,3 4 0 0 0,3-1 0 0 0,1 1 0 0 0,3-2 0 0 0,0 1 0 0 0,2 2 0 0 0,-1 2 0 0 0,4 2 0 0 0,-2 5 0 0 0,-2 3 0 0 0,-4 3 0 0 0,-2 2 0 0 0,0-3 0 0 0,2 3 0 0 0,1-1 0 0 0,1-2 0 0 0,1-2 0 0 0,0-2 0 0 0,1-1 0 0 0,0-2 0 0 0,1 0 0 0 0,-1 0 0 0 0,0-1 0 0 0,1 1 0 0 0,-5 0-16383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7T17:37:0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15796 13044 16383 0 0,'0'0'-16383'0'0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7T17:37:0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10319 4471 16383 0 0,'0'4'0'0'0,"0"1"-16383"0"0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5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5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9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6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4525" y="2084503"/>
            <a:ext cx="8115299" cy="2082966"/>
          </a:xfrm>
        </p:spPr>
        <p:txBody>
          <a:bodyPr>
            <a:normAutofit/>
          </a:bodyPr>
          <a:lstStyle/>
          <a:p>
            <a:r>
              <a:rPr lang="ru-RU" sz="60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Қазақ</a:t>
            </a:r>
            <a:r>
              <a:rPr lang="ru-RU" sz="60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60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тілі</a:t>
            </a:r>
            <a:br>
              <a:rPr lang="ru-RU" sz="6000" b="1" dirty="0">
                <a:latin typeface="Times New Roman"/>
              </a:rPr>
            </a:br>
            <a:r>
              <a:rPr lang="ru-RU" sz="6000" b="1" dirty="0">
                <a:solidFill>
                  <a:srgbClr val="002060"/>
                </a:solidFill>
                <a:latin typeface="Times New Roman"/>
                <a:cs typeface="Times New Roman"/>
              </a:rPr>
              <a:t>3-сынып</a:t>
            </a:r>
          </a:p>
        </p:txBody>
      </p:sp>
    </p:spTree>
    <p:extLst>
      <p:ext uri="{BB962C8B-B14F-4D97-AF65-F5344CB8AC3E}">
        <p14:creationId xmlns:p14="http://schemas.microsoft.com/office/powerpoint/2010/main" val="185104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4A145-ED04-40B2-A2D0-009349C1219C}"/>
              </a:ext>
            </a:extLst>
          </p:cNvPr>
          <p:cNvSpPr txBox="1"/>
          <p:nvPr/>
        </p:nvSpPr>
        <p:spPr>
          <a:xfrm>
            <a:off x="4327525" y="1065213"/>
            <a:ext cx="27352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b="1" dirty="0">
                <a:latin typeface="Times New Roman"/>
              </a:rPr>
              <a:t>3-тапсырма</a:t>
            </a:r>
            <a:endParaRPr lang="kk-KZ"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04CB1-8662-4C47-ACCA-2F21AF946A48}"/>
              </a:ext>
            </a:extLst>
          </p:cNvPr>
          <p:cNvSpPr txBox="1"/>
          <p:nvPr/>
        </p:nvSpPr>
        <p:spPr>
          <a:xfrm>
            <a:off x="985837" y="2001838"/>
            <a:ext cx="100933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b="1" i="1" dirty="0">
                <a:solidFill>
                  <a:srgbClr val="002060"/>
                </a:solidFill>
                <a:latin typeface="Times New Roman"/>
              </a:rPr>
              <a:t>Көңіл қойып оқысаң, екі жолдан тұратын мақал шығады. Сол мақалды тауып жаз. Сөйлем мүшелеріне талда.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EAC10-05F0-48B4-9D38-F10722095019}"/>
              </a:ext>
            </a:extLst>
          </p:cNvPr>
          <p:cNvSpPr txBox="1"/>
          <p:nvPr/>
        </p:nvSpPr>
        <p:spPr>
          <a:xfrm>
            <a:off x="2946400" y="3509963"/>
            <a:ext cx="6172200" cy="584775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3200" b="1" dirty="0">
                <a:solidFill>
                  <a:srgbClr val="C00000"/>
                </a:solidFill>
                <a:latin typeface="Times New Roman"/>
              </a:rPr>
              <a:t>А(қ; с)</a:t>
            </a:r>
            <a:r>
              <a:rPr lang="kk-KZ" sz="3200" b="1" dirty="0" err="1">
                <a:solidFill>
                  <a:srgbClr val="C00000"/>
                </a:solidFill>
                <a:latin typeface="Times New Roman"/>
              </a:rPr>
              <a:t>ыл</a:t>
            </a:r>
            <a:r>
              <a:rPr lang="kk-KZ" sz="3200" b="1" dirty="0">
                <a:solidFill>
                  <a:srgbClr val="C00000"/>
                </a:solidFill>
                <a:latin typeface="Times New Roman"/>
              </a:rPr>
              <a:t> (ж; т)астан шығады.</a:t>
            </a:r>
          </a:p>
        </p:txBody>
      </p:sp>
    </p:spTree>
    <p:extLst>
      <p:ext uri="{BB962C8B-B14F-4D97-AF65-F5344CB8AC3E}">
        <p14:creationId xmlns:p14="http://schemas.microsoft.com/office/powerpoint/2010/main" val="103268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4A145-ED04-40B2-A2D0-009349C1219C}"/>
              </a:ext>
            </a:extLst>
          </p:cNvPr>
          <p:cNvSpPr txBox="1"/>
          <p:nvPr/>
        </p:nvSpPr>
        <p:spPr>
          <a:xfrm>
            <a:off x="4327525" y="1065213"/>
            <a:ext cx="27352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b="1" dirty="0">
                <a:latin typeface="Times New Roman"/>
              </a:rPr>
              <a:t>Өзіңді тексер</a:t>
            </a:r>
            <a:endParaRPr lang="kk-KZ" sz="2400" dirty="0"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EAC10-05F0-48B4-9D38-F10722095019}"/>
              </a:ext>
            </a:extLst>
          </p:cNvPr>
          <p:cNvSpPr txBox="1"/>
          <p:nvPr/>
        </p:nvSpPr>
        <p:spPr>
          <a:xfrm>
            <a:off x="1700213" y="2168525"/>
            <a:ext cx="8386762" cy="1828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4000" b="1" dirty="0">
                <a:solidFill>
                  <a:srgbClr val="C00000"/>
                </a:solidFill>
                <a:latin typeface="Times New Roman"/>
              </a:rPr>
              <a:t>Ақыл жастан шығады,</a:t>
            </a:r>
            <a:endParaRPr lang="kk-KZ" sz="40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kk-KZ"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Асыл тастан шығады.</a:t>
            </a:r>
          </a:p>
        </p:txBody>
      </p:sp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5A1ABD8E-078C-4963-9624-78C365D920BF}"/>
              </a:ext>
            </a:extLst>
          </p:cNvPr>
          <p:cNvCxnSpPr/>
          <p:nvPr/>
        </p:nvCxnSpPr>
        <p:spPr>
          <a:xfrm>
            <a:off x="3265488" y="2971800"/>
            <a:ext cx="1285874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17D6AB0-5846-4562-881C-469DCC90E326}"/>
              </a:ext>
            </a:extLst>
          </p:cNvPr>
          <p:cNvCxnSpPr>
            <a:cxnSpLocks/>
          </p:cNvCxnSpPr>
          <p:nvPr/>
        </p:nvCxnSpPr>
        <p:spPr>
          <a:xfrm>
            <a:off x="6496050" y="2971800"/>
            <a:ext cx="1897061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14F2888-C087-42B0-B2D7-5474AB21C19F}"/>
              </a:ext>
            </a:extLst>
          </p:cNvPr>
          <p:cNvCxnSpPr>
            <a:cxnSpLocks/>
          </p:cNvCxnSpPr>
          <p:nvPr/>
        </p:nvCxnSpPr>
        <p:spPr>
          <a:xfrm>
            <a:off x="6496049" y="3051175"/>
            <a:ext cx="1897061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504186A-02ED-42AC-BF6A-3B3B105604AB}"/>
              </a:ext>
            </a:extLst>
          </p:cNvPr>
          <p:cNvCxnSpPr>
            <a:cxnSpLocks/>
          </p:cNvCxnSpPr>
          <p:nvPr/>
        </p:nvCxnSpPr>
        <p:spPr>
          <a:xfrm>
            <a:off x="3328987" y="3876675"/>
            <a:ext cx="1285874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8AEAF6C-AFE5-44C4-94F9-1FDB7CA795F9}"/>
              </a:ext>
            </a:extLst>
          </p:cNvPr>
          <p:cNvCxnSpPr>
            <a:cxnSpLocks/>
          </p:cNvCxnSpPr>
          <p:nvPr/>
        </p:nvCxnSpPr>
        <p:spPr>
          <a:xfrm>
            <a:off x="6440486" y="3876674"/>
            <a:ext cx="1897061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A67862D-E0A6-4ED0-B59C-6092D4637872}"/>
              </a:ext>
            </a:extLst>
          </p:cNvPr>
          <p:cNvCxnSpPr>
            <a:cxnSpLocks/>
          </p:cNvCxnSpPr>
          <p:nvPr/>
        </p:nvCxnSpPr>
        <p:spPr>
          <a:xfrm>
            <a:off x="6440486" y="3956049"/>
            <a:ext cx="1897061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FB20D7CD-46F5-444E-B7F6-A657AA25A858}"/>
                  </a:ext>
                </a:extLst>
              </p14:cNvPr>
              <p14:cNvContentPartPr/>
              <p14:nvPr/>
            </p14:nvContentPartPr>
            <p14:xfrm>
              <a:off x="4746625" y="2920079"/>
              <a:ext cx="1600200" cy="104775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FB20D7CD-46F5-444E-B7F6-A657AA25A8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7981" y="2910952"/>
                <a:ext cx="1617848" cy="122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F42C83D8-992D-4D9E-BF82-421B230BC192}"/>
                  </a:ext>
                </a:extLst>
              </p14:cNvPr>
              <p14:cNvContentPartPr/>
              <p14:nvPr/>
            </p14:nvContentPartPr>
            <p14:xfrm>
              <a:off x="4786312" y="3837372"/>
              <a:ext cx="1495425" cy="9525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F42C83D8-992D-4D9E-BF82-421B230BC1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7338" y="3828512"/>
                <a:ext cx="1513014" cy="1133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39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912D5E46-E05F-4206-9212-B3C0F2A4157B}"/>
                  </a:ext>
                </a:extLst>
              </p14:cNvPr>
              <p14:cNvContentPartPr/>
              <p14:nvPr/>
            </p14:nvContentPartPr>
            <p14:xfrm>
              <a:off x="4516437" y="3833812"/>
              <a:ext cx="9525" cy="9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912D5E46-E05F-4206-9212-B3C0F2A415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7837" y="3605212"/>
                <a:ext cx="476250" cy="476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27130541-C83E-4DAA-BC1F-D7AC81FCE243}"/>
                  </a:ext>
                </a:extLst>
              </p14:cNvPr>
              <p14:cNvContentPartPr/>
              <p14:nvPr/>
            </p14:nvContentPartPr>
            <p14:xfrm>
              <a:off x="2873374" y="1262062"/>
              <a:ext cx="9525" cy="9525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27130541-C83E-4DAA-BC1F-D7AC81FCE2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4774" y="1238249"/>
                <a:ext cx="476250" cy="5619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D0D84FF-0B9B-4BC0-8C7F-4FC908998781}"/>
              </a:ext>
            </a:extLst>
          </p:cNvPr>
          <p:cNvSpPr txBox="1"/>
          <p:nvPr/>
        </p:nvSpPr>
        <p:spPr>
          <a:xfrm>
            <a:off x="7502525" y="1343025"/>
            <a:ext cx="3330575" cy="40318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3200" b="1" dirty="0">
                <a:latin typeface="Times New Roman"/>
              </a:rPr>
              <a:t>Дескриптор:</a:t>
            </a:r>
            <a:endParaRPr lang="kk-KZ" sz="3200" b="1" dirty="0">
              <a:latin typeface="Times New Roman"/>
              <a:cs typeface="Times New Roman"/>
            </a:endParaRPr>
          </a:p>
          <a:p>
            <a:pPr algn="just"/>
            <a:endParaRPr lang="kk-KZ" sz="3200" b="1" dirty="0">
              <a:latin typeface="Times New Roman"/>
              <a:cs typeface="Times New Roman"/>
            </a:endParaRPr>
          </a:p>
          <a:p>
            <a:pPr marL="457200" indent="-457200" algn="just">
              <a:buFont typeface="Wingdings"/>
              <a:buChar char="ü"/>
            </a:pPr>
            <a:r>
              <a:rPr lang="kk-KZ" sz="3200" dirty="0">
                <a:latin typeface="Times New Roman"/>
              </a:rPr>
              <a:t>Мақалды тауып жазады;</a:t>
            </a:r>
            <a:endParaRPr lang="kk-KZ" sz="3200" dirty="0">
              <a:latin typeface="Times New Roman"/>
              <a:cs typeface="Times New Roman"/>
            </a:endParaRPr>
          </a:p>
          <a:p>
            <a:pPr algn="just"/>
            <a:endParaRPr lang="kk-KZ" sz="3200" dirty="0">
              <a:latin typeface="Times New Roman"/>
              <a:cs typeface="Times New Roman"/>
            </a:endParaRPr>
          </a:p>
          <a:p>
            <a:pPr marL="457200" indent="-457200" algn="just">
              <a:buFont typeface="Wingdings"/>
              <a:buChar char="ü"/>
            </a:pPr>
            <a:r>
              <a:rPr lang="kk-KZ" sz="3200" dirty="0">
                <a:latin typeface="Times New Roman"/>
              </a:rPr>
              <a:t>Сөйлем мүшелеріне талдайды.</a:t>
            </a:r>
            <a:endParaRPr lang="kk-KZ" sz="3200" dirty="0">
              <a:latin typeface="Times New Roman"/>
              <a:cs typeface="Times New Roman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83DF6E6B-2D1D-469D-BB2E-A09212D13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650" y="1657350"/>
            <a:ext cx="5045075" cy="3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9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4A145-ED04-40B2-A2D0-009349C1219C}"/>
              </a:ext>
            </a:extLst>
          </p:cNvPr>
          <p:cNvSpPr txBox="1"/>
          <p:nvPr/>
        </p:nvSpPr>
        <p:spPr>
          <a:xfrm>
            <a:off x="1327150" y="1081088"/>
            <a:ext cx="27352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b="1" dirty="0">
                <a:latin typeface="Times New Roman"/>
                <a:cs typeface="Times New Roman"/>
              </a:rPr>
              <a:t>Қорытынды: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EAC10-05F0-48B4-9D38-F10722095019}"/>
              </a:ext>
            </a:extLst>
          </p:cNvPr>
          <p:cNvSpPr txBox="1"/>
          <p:nvPr/>
        </p:nvSpPr>
        <p:spPr>
          <a:xfrm>
            <a:off x="1176338" y="2168525"/>
            <a:ext cx="9934574" cy="3170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Wingdings"/>
              <a:buChar char="q"/>
            </a:pPr>
            <a:r>
              <a:rPr lang="kk-KZ" sz="4000" b="1" dirty="0">
                <a:solidFill>
                  <a:srgbClr val="002060"/>
                </a:solidFill>
                <a:latin typeface="Times New Roman"/>
              </a:rPr>
              <a:t>Тұрлаулы және тұрлаусыз мүшелерді ажыратуды үйрендің</a:t>
            </a:r>
            <a:endParaRPr lang="kk-KZ" sz="40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kk-KZ" sz="40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71500" indent="-571500">
              <a:buFont typeface="Wingdings"/>
              <a:buChar char="q"/>
            </a:pPr>
            <a:r>
              <a:rPr lang="kk-KZ" sz="4000" b="1" dirty="0">
                <a:solidFill>
                  <a:srgbClr val="002060"/>
                </a:solidFill>
                <a:latin typeface="Times New Roman"/>
                <a:cs typeface="Times New Roman"/>
              </a:rPr>
              <a:t>Сөйлемдегі сөздердің байланысын анықтауды үйрендің</a:t>
            </a:r>
          </a:p>
        </p:txBody>
      </p:sp>
    </p:spTree>
    <p:extLst>
      <p:ext uri="{BB962C8B-B14F-4D97-AF65-F5344CB8AC3E}">
        <p14:creationId xmlns:p14="http://schemas.microsoft.com/office/powerpoint/2010/main" val="166740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A45DC-7453-4100-86DB-741CCE8896EE}"/>
              </a:ext>
            </a:extLst>
          </p:cNvPr>
          <p:cNvSpPr txBox="1"/>
          <p:nvPr/>
        </p:nvSpPr>
        <p:spPr>
          <a:xfrm>
            <a:off x="1303337" y="1533526"/>
            <a:ext cx="9855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k-KZ"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Сабақтың тақырыбы:</a:t>
            </a:r>
          </a:p>
          <a:p>
            <a:r>
              <a:rPr lang="kk-KZ" sz="3200" b="1" dirty="0">
                <a:solidFill>
                  <a:srgbClr val="002060"/>
                </a:solidFill>
                <a:latin typeface="Times New Roman"/>
              </a:rPr>
              <a:t>Сөйлем мүшелерінің байланысы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7B564-B577-44D2-B055-EA1E7E6F1837}"/>
              </a:ext>
            </a:extLst>
          </p:cNvPr>
          <p:cNvSpPr txBox="1"/>
          <p:nvPr/>
        </p:nvSpPr>
        <p:spPr>
          <a:xfrm>
            <a:off x="1406525" y="3200400"/>
            <a:ext cx="9728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k-KZ"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Оқу мақсаты:</a:t>
            </a:r>
          </a:p>
          <a:p>
            <a:r>
              <a:rPr lang="kk-KZ" sz="2800" b="1" dirty="0">
                <a:solidFill>
                  <a:srgbClr val="002060"/>
                </a:solidFill>
                <a:latin typeface="Times New Roman"/>
              </a:rPr>
              <a:t>3.4.2.7 сөйлемнің тұрлаулы(бастауыш, баяндауыш) </a:t>
            </a:r>
            <a:r>
              <a:rPr lang="kk-KZ" sz="2800" b="1" dirty="0" err="1">
                <a:solidFill>
                  <a:srgbClr val="002060"/>
                </a:solidFill>
                <a:latin typeface="Times New Roman"/>
              </a:rPr>
              <a:t>жəне</a:t>
            </a:r>
            <a:r>
              <a:rPr lang="kk-KZ" sz="2800" b="1" dirty="0">
                <a:solidFill>
                  <a:srgbClr val="002060"/>
                </a:solidFill>
                <a:latin typeface="Times New Roman"/>
              </a:rPr>
              <a:t> тұрлаусыз мүшелерін ажырату;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6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25AAE-8832-4453-BF16-6B31D36FCF36}"/>
              </a:ext>
            </a:extLst>
          </p:cNvPr>
          <p:cNvSpPr txBox="1"/>
          <p:nvPr/>
        </p:nvSpPr>
        <p:spPr>
          <a:xfrm>
            <a:off x="1033463" y="1319213"/>
            <a:ext cx="1017269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kk-KZ" sz="3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just"/>
            <a:r>
              <a:rPr lang="kk-KZ" sz="2400" i="1" dirty="0">
                <a:solidFill>
                  <a:srgbClr val="002060"/>
                </a:solidFill>
                <a:latin typeface="Times New Roman"/>
              </a:rPr>
              <a:t>Бүгінгі сабақта:</a:t>
            </a:r>
            <a:endParaRPr lang="kk-KZ" sz="2400" i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/>
              <a:buChar char="q"/>
            </a:pPr>
            <a:r>
              <a:rPr lang="kk-KZ" sz="3200" b="1" dirty="0">
                <a:solidFill>
                  <a:srgbClr val="002060"/>
                </a:solidFill>
                <a:latin typeface="Times New Roman"/>
              </a:rPr>
              <a:t>Сөйлем ішінен тұрлаулы мүшелер мен тұрлаусыз мүшелерді тауып ажыратасың</a:t>
            </a:r>
            <a:endParaRPr lang="kk-KZ" sz="32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just"/>
            <a:endParaRPr lang="kk-KZ" sz="32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Wingdings"/>
              <a:buChar char="q"/>
            </a:pPr>
            <a:r>
              <a:rPr lang="kk-KZ" sz="3200" b="1" dirty="0">
                <a:solidFill>
                  <a:srgbClr val="002060"/>
                </a:solidFill>
                <a:latin typeface="Times New Roman"/>
              </a:rPr>
              <a:t>Сөйлем мүшелерінің өзара байланысын анықтауды үйренесің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E2C28-54D5-4E1D-9973-BCC1B57EA294}"/>
              </a:ext>
            </a:extLst>
          </p:cNvPr>
          <p:cNvSpPr txBox="1"/>
          <p:nvPr/>
        </p:nvSpPr>
        <p:spPr>
          <a:xfrm>
            <a:off x="1136650" y="1898650"/>
            <a:ext cx="9910762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1600" dirty="0">
                <a:solidFill>
                  <a:srgbClr val="002060"/>
                </a:solidFill>
                <a:latin typeface="Times New Roman"/>
              </a:rPr>
              <a:t>Мәтінді оқы. Бірінші сөйлемді көшіріп жаз. Сұрақ қоя отырып, өзара байланысқан сөздерді анықта.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4A145-ED04-40B2-A2D0-009349C1219C}"/>
              </a:ext>
            </a:extLst>
          </p:cNvPr>
          <p:cNvSpPr txBox="1"/>
          <p:nvPr/>
        </p:nvSpPr>
        <p:spPr>
          <a:xfrm>
            <a:off x="4327525" y="1065213"/>
            <a:ext cx="27352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b="1" dirty="0">
                <a:latin typeface="Times New Roman"/>
              </a:rPr>
              <a:t>1-тапсырма</a:t>
            </a:r>
            <a:endParaRPr lang="kk-KZ" sz="2400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723AE-CBE9-4D15-B174-81D30C014265}"/>
              </a:ext>
            </a:extLst>
          </p:cNvPr>
          <p:cNvSpPr txBox="1"/>
          <p:nvPr/>
        </p:nvSpPr>
        <p:spPr>
          <a:xfrm>
            <a:off x="5613399" y="2827338"/>
            <a:ext cx="563649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2400" dirty="0">
                <a:latin typeface="Times New Roman"/>
              </a:rPr>
              <a:t>      Мен –Нұр-Сұлтан қаласының кішкентай тұрғынымын. Нұр-Сұлтан - өте әдемі қала. Қалада неше түрлі ойын-сауық орталықтары бар. Сәулетті ғимараттар өте көп. Өскенде туған қаламның өркендеуіне өз үлесімді қоссам деймін.</a:t>
            </a:r>
            <a:endParaRPr lang="kk-KZ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внешний, здание, город, фабрика&#10;&#10;Автоматически созданное описание">
            <a:extLst>
              <a:ext uri="{FF2B5EF4-FFF2-40B4-BE49-F238E27FC236}">
                <a16:creationId xmlns:a16="http://schemas.microsoft.com/office/drawing/2014/main" id="{56109A70-C8FA-414D-80AC-FCD31A9F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2544826"/>
            <a:ext cx="4624387" cy="31177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0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4A145-ED04-40B2-A2D0-009349C1219C}"/>
              </a:ext>
            </a:extLst>
          </p:cNvPr>
          <p:cNvSpPr txBox="1"/>
          <p:nvPr/>
        </p:nvSpPr>
        <p:spPr>
          <a:xfrm>
            <a:off x="4327525" y="1065213"/>
            <a:ext cx="27352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b="1" dirty="0">
                <a:latin typeface="Times New Roman"/>
              </a:rPr>
              <a:t>Өзіңді тексер</a:t>
            </a:r>
            <a:endParaRPr lang="kk-KZ" sz="2400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723AE-CBE9-4D15-B174-81D30C014265}"/>
              </a:ext>
            </a:extLst>
          </p:cNvPr>
          <p:cNvSpPr txBox="1"/>
          <p:nvPr/>
        </p:nvSpPr>
        <p:spPr>
          <a:xfrm>
            <a:off x="1239837" y="2168525"/>
            <a:ext cx="1006547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3200" dirty="0">
                <a:latin typeface="Times New Roman"/>
              </a:rPr>
              <a:t>Мен – Нұр-Сұлтан қаласының кішкентай тұрғынымын. </a:t>
            </a:r>
            <a:endParaRPr lang="kk-KZ" sz="3200" dirty="0">
              <a:latin typeface="Times New Roman"/>
              <a:cs typeface="Times New Roman"/>
            </a:endParaRPr>
          </a:p>
        </p:txBody>
      </p:sp>
      <p:sp>
        <p:nvSpPr>
          <p:cNvPr id="2" name="Левая круглая скобка 1">
            <a:extLst>
              <a:ext uri="{FF2B5EF4-FFF2-40B4-BE49-F238E27FC236}">
                <a16:creationId xmlns:a16="http://schemas.microsoft.com/office/drawing/2014/main" id="{EAFC9AE6-7347-4A00-A430-AED14D828E74}"/>
              </a:ext>
            </a:extLst>
          </p:cNvPr>
          <p:cNvSpPr/>
          <p:nvPr/>
        </p:nvSpPr>
        <p:spPr>
          <a:xfrm rot="16200000">
            <a:off x="5194236" y="-798513"/>
            <a:ext cx="349248" cy="7381874"/>
          </a:xfrm>
          <a:prstGeom prst="leftBracke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круглая скобка 9">
            <a:extLst>
              <a:ext uri="{FF2B5EF4-FFF2-40B4-BE49-F238E27FC236}">
                <a16:creationId xmlns:a16="http://schemas.microsoft.com/office/drawing/2014/main" id="{3186282B-0998-4D02-9D3C-E3BD033A29FC}"/>
              </a:ext>
            </a:extLst>
          </p:cNvPr>
          <p:cNvSpPr/>
          <p:nvPr/>
        </p:nvSpPr>
        <p:spPr>
          <a:xfrm rot="16200000">
            <a:off x="6591235" y="749301"/>
            <a:ext cx="277812" cy="4087811"/>
          </a:xfrm>
          <a:prstGeom prst="leftBracke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круглая скобка 10">
            <a:extLst>
              <a:ext uri="{FF2B5EF4-FFF2-40B4-BE49-F238E27FC236}">
                <a16:creationId xmlns:a16="http://schemas.microsoft.com/office/drawing/2014/main" id="{DD1F226C-C5FF-44DD-A200-5E9B2C9294EC}"/>
              </a:ext>
            </a:extLst>
          </p:cNvPr>
          <p:cNvSpPr/>
          <p:nvPr/>
        </p:nvSpPr>
        <p:spPr>
          <a:xfrm rot="16200000">
            <a:off x="7619142" y="1864518"/>
            <a:ext cx="79374" cy="1643062"/>
          </a:xfrm>
          <a:prstGeom prst="leftBracke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круглая скобка 11">
            <a:extLst>
              <a:ext uri="{FF2B5EF4-FFF2-40B4-BE49-F238E27FC236}">
                <a16:creationId xmlns:a16="http://schemas.microsoft.com/office/drawing/2014/main" id="{F77193BA-65D8-402E-A94B-17F4AC8B6C9A}"/>
              </a:ext>
            </a:extLst>
          </p:cNvPr>
          <p:cNvSpPr/>
          <p:nvPr/>
        </p:nvSpPr>
        <p:spPr>
          <a:xfrm rot="16200000">
            <a:off x="3602767" y="1896269"/>
            <a:ext cx="126999" cy="1643062"/>
          </a:xfrm>
          <a:prstGeom prst="leftBracke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: стрелка вверх 5">
            <a:extLst>
              <a:ext uri="{FF2B5EF4-FFF2-40B4-BE49-F238E27FC236}">
                <a16:creationId xmlns:a16="http://schemas.microsoft.com/office/drawing/2014/main" id="{BAE20F7D-3D89-4452-B4CA-E11B364438C7}"/>
              </a:ext>
            </a:extLst>
          </p:cNvPr>
          <p:cNvSpPr/>
          <p:nvPr/>
        </p:nvSpPr>
        <p:spPr>
          <a:xfrm>
            <a:off x="1368426" y="3360738"/>
            <a:ext cx="8532811" cy="2079624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1FE66-8C04-430D-B0EE-DEC24CA1A65D}"/>
              </a:ext>
            </a:extLst>
          </p:cNvPr>
          <p:cNvSpPr txBox="1"/>
          <p:nvPr/>
        </p:nvSpPr>
        <p:spPr>
          <a:xfrm>
            <a:off x="1557337" y="4192588"/>
            <a:ext cx="806926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k-KZ" sz="2400" b="1" i="1" dirty="0">
                <a:latin typeface="Times New Roman"/>
              </a:rPr>
              <a:t>Сөйлем мүшелері мағынасына қарай өзара байланысып айтылады. Олардың байланысы сұрақ қою арқылы анықталады.</a:t>
            </a:r>
          </a:p>
        </p:txBody>
      </p:sp>
    </p:spTree>
    <p:extLst>
      <p:ext uri="{BB962C8B-B14F-4D97-AF65-F5344CB8AC3E}">
        <p14:creationId xmlns:p14="http://schemas.microsoft.com/office/powerpoint/2010/main" val="927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FBEA4-B7CD-4DB8-B854-03EFA6F9FF28}"/>
              </a:ext>
            </a:extLst>
          </p:cNvPr>
          <p:cNvSpPr txBox="1"/>
          <p:nvPr/>
        </p:nvSpPr>
        <p:spPr>
          <a:xfrm>
            <a:off x="7256462" y="914400"/>
            <a:ext cx="3489325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2400" b="1" dirty="0">
                <a:latin typeface="Times New Roman"/>
              </a:rPr>
              <a:t>Дескриптор:</a:t>
            </a:r>
            <a:endParaRPr lang="kk-KZ" sz="2400" b="1" dirty="0">
              <a:latin typeface="Times New Roman"/>
              <a:cs typeface="Times New Roman"/>
            </a:endParaRPr>
          </a:p>
          <a:p>
            <a:pPr algn="just"/>
            <a:endParaRPr lang="kk-KZ" sz="2400" b="1" dirty="0">
              <a:latin typeface="Times New Roman"/>
            </a:endParaRPr>
          </a:p>
          <a:p>
            <a:pPr marL="342900" indent="-342900">
              <a:buFont typeface="Wingdings"/>
              <a:buChar char="ü"/>
            </a:pPr>
            <a:r>
              <a:rPr lang="kk-KZ" sz="2400" dirty="0">
                <a:latin typeface="Times New Roman"/>
              </a:rPr>
              <a:t>Мәтінді түсініп оқиды;</a:t>
            </a:r>
            <a:endParaRPr lang="kk-KZ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/>
              <a:buChar char="ü"/>
            </a:pPr>
            <a:endParaRPr lang="kk-KZ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/>
              <a:buChar char="ü"/>
            </a:pPr>
            <a:r>
              <a:rPr lang="kk-KZ" sz="2400" dirty="0">
                <a:latin typeface="Times New Roman"/>
              </a:rPr>
              <a:t>Бірінші сөйлемді көшіріп жазып, сөйлем мүшелеріне талдайды;</a:t>
            </a:r>
            <a:endParaRPr lang="kk-KZ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/>
              <a:buChar char="ü"/>
            </a:pPr>
            <a:endParaRPr lang="kk-KZ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/>
              <a:buChar char="ü"/>
            </a:pPr>
            <a:r>
              <a:rPr lang="kk-KZ" sz="2400" dirty="0">
                <a:latin typeface="Times New Roman"/>
              </a:rPr>
              <a:t>Сөйлем ішіндегі сөздердің байланысын табады.</a:t>
            </a:r>
            <a:endParaRPr lang="kk-KZ" sz="2400" dirty="0">
              <a:latin typeface="Times New Roman"/>
              <a:cs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971132B-4E02-4701-9C71-9359A8E3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525589"/>
            <a:ext cx="6045199" cy="34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3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E2C28-54D5-4E1D-9973-BCC1B57EA294}"/>
              </a:ext>
            </a:extLst>
          </p:cNvPr>
          <p:cNvSpPr txBox="1"/>
          <p:nvPr/>
        </p:nvSpPr>
        <p:spPr>
          <a:xfrm>
            <a:off x="1120775" y="1779588"/>
            <a:ext cx="1004569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2400" i="1" dirty="0">
                <a:latin typeface="Times New Roman"/>
                <a:ea typeface="+mn-lt"/>
                <a:cs typeface="+mn-lt"/>
              </a:rPr>
              <a:t>Сөйлемдерді көшіріп жаз. Сөйлемдегі сөздердің байланысын тап.</a:t>
            </a:r>
            <a:endParaRPr lang="ru-RU" sz="2400" i="1" dirty="0">
              <a:latin typeface="Times New Roman"/>
              <a:ea typeface="+mn-lt"/>
              <a:cs typeface="+mn-lt"/>
            </a:endParaRPr>
          </a:p>
          <a:p>
            <a:pPr algn="just"/>
            <a:endParaRPr lang="kk-KZ"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4A145-ED04-40B2-A2D0-009349C1219C}"/>
              </a:ext>
            </a:extLst>
          </p:cNvPr>
          <p:cNvSpPr txBox="1"/>
          <p:nvPr/>
        </p:nvSpPr>
        <p:spPr>
          <a:xfrm>
            <a:off x="4327525" y="1065213"/>
            <a:ext cx="27352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b="1" dirty="0">
                <a:latin typeface="Times New Roman"/>
              </a:rPr>
              <a:t>2-тапсырма</a:t>
            </a:r>
            <a:endParaRPr lang="kk-KZ" sz="2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E0FB8-1123-412B-A3BE-8B4C9DF32AC8}"/>
              </a:ext>
            </a:extLst>
          </p:cNvPr>
          <p:cNvSpPr txBox="1"/>
          <p:nvPr/>
        </p:nvSpPr>
        <p:spPr>
          <a:xfrm>
            <a:off x="1247775" y="3287713"/>
            <a:ext cx="889476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k-KZ" sz="2800" dirty="0">
                <a:solidFill>
                  <a:srgbClr val="002060"/>
                </a:solidFill>
                <a:latin typeface="Times New Roman"/>
              </a:rPr>
              <a:t>Нұр-Сұлтан – еліміздің елордасы. Маған өз қалам өте ұнайды. Нұр-Сұлтан  қаласы күн сайын көркейіп өсіп келеді.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9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4A145-ED04-40B2-A2D0-009349C1219C}"/>
              </a:ext>
            </a:extLst>
          </p:cNvPr>
          <p:cNvSpPr txBox="1"/>
          <p:nvPr/>
        </p:nvSpPr>
        <p:spPr>
          <a:xfrm>
            <a:off x="4327525" y="1065213"/>
            <a:ext cx="27352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b="1" dirty="0">
                <a:latin typeface="Times New Roman"/>
              </a:rPr>
              <a:t>Өзіңді тексер</a:t>
            </a:r>
            <a:endParaRPr lang="kk-KZ" sz="24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E0FB8-1123-412B-A3BE-8B4C9DF32AC8}"/>
              </a:ext>
            </a:extLst>
          </p:cNvPr>
          <p:cNvSpPr txBox="1"/>
          <p:nvPr/>
        </p:nvSpPr>
        <p:spPr>
          <a:xfrm>
            <a:off x="1176338" y="2414588"/>
            <a:ext cx="8894762" cy="25475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kk-KZ" sz="2800" dirty="0">
                <a:solidFill>
                  <a:srgbClr val="002060"/>
                </a:solidFill>
                <a:latin typeface="Times New Roman"/>
              </a:rPr>
              <a:t>Нұр-Сұлтан – еліміздің елордасы. Маған өз қалам өте ұнайды. Нұр-Сұлтан  қаласы күн сайын көркейіп өсіп келеді.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авая круглая скобка 3">
            <a:extLst>
              <a:ext uri="{FF2B5EF4-FFF2-40B4-BE49-F238E27FC236}">
                <a16:creationId xmlns:a16="http://schemas.microsoft.com/office/drawing/2014/main" id="{88C18D6E-0552-4C3D-AFAC-4DED79C4EA46}"/>
              </a:ext>
            </a:extLst>
          </p:cNvPr>
          <p:cNvSpPr/>
          <p:nvPr/>
        </p:nvSpPr>
        <p:spPr>
          <a:xfrm rot="5400000">
            <a:off x="3138423" y="1717674"/>
            <a:ext cx="190499" cy="3111500"/>
          </a:xfrm>
          <a:prstGeom prst="rightBracket">
            <a:avLst/>
          </a:prstGeom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круглая скобка 8">
            <a:extLst>
              <a:ext uri="{FF2B5EF4-FFF2-40B4-BE49-F238E27FC236}">
                <a16:creationId xmlns:a16="http://schemas.microsoft.com/office/drawing/2014/main" id="{38C24AAB-8761-4E23-9A44-1AA7D405C121}"/>
              </a:ext>
            </a:extLst>
          </p:cNvPr>
          <p:cNvSpPr/>
          <p:nvPr/>
        </p:nvSpPr>
        <p:spPr>
          <a:xfrm rot="5400000">
            <a:off x="3805172" y="2543175"/>
            <a:ext cx="111124" cy="1317625"/>
          </a:xfrm>
          <a:prstGeom prst="rightBracket">
            <a:avLst/>
          </a:prstGeom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>
            <a:extLst>
              <a:ext uri="{FF2B5EF4-FFF2-40B4-BE49-F238E27FC236}">
                <a16:creationId xmlns:a16="http://schemas.microsoft.com/office/drawing/2014/main" id="{FFF0E0D4-FB5B-4407-B9FD-3ECA79638F54}"/>
              </a:ext>
            </a:extLst>
          </p:cNvPr>
          <p:cNvSpPr/>
          <p:nvPr/>
        </p:nvSpPr>
        <p:spPr>
          <a:xfrm rot="5400000">
            <a:off x="7436578" y="1642268"/>
            <a:ext cx="253998" cy="3325812"/>
          </a:xfrm>
          <a:prstGeom prst="rightBracket">
            <a:avLst/>
          </a:prstGeom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>
            <a:extLst>
              <a:ext uri="{FF2B5EF4-FFF2-40B4-BE49-F238E27FC236}">
                <a16:creationId xmlns:a16="http://schemas.microsoft.com/office/drawing/2014/main" id="{CA8EF0EA-7DF9-4042-BB2E-92F690CF3906}"/>
              </a:ext>
            </a:extLst>
          </p:cNvPr>
          <p:cNvSpPr/>
          <p:nvPr/>
        </p:nvSpPr>
        <p:spPr>
          <a:xfrm rot="5400000">
            <a:off x="7984265" y="2443954"/>
            <a:ext cx="166687" cy="1555750"/>
          </a:xfrm>
          <a:prstGeom prst="rightBracket">
            <a:avLst/>
          </a:prstGeom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круглая скобка 11">
            <a:extLst>
              <a:ext uri="{FF2B5EF4-FFF2-40B4-BE49-F238E27FC236}">
                <a16:creationId xmlns:a16="http://schemas.microsoft.com/office/drawing/2014/main" id="{8256B5C8-D044-4E9B-AC45-D0634931B1B8}"/>
              </a:ext>
            </a:extLst>
          </p:cNvPr>
          <p:cNvSpPr/>
          <p:nvPr/>
        </p:nvSpPr>
        <p:spPr>
          <a:xfrm rot="5400000">
            <a:off x="8361297" y="2892425"/>
            <a:ext cx="111124" cy="571501"/>
          </a:xfrm>
          <a:prstGeom prst="rightBracket">
            <a:avLst/>
          </a:prstGeom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круглая скобка 13">
            <a:extLst>
              <a:ext uri="{FF2B5EF4-FFF2-40B4-BE49-F238E27FC236}">
                <a16:creationId xmlns:a16="http://schemas.microsoft.com/office/drawing/2014/main" id="{D7F85881-CEB3-48F1-9F38-C83F43F03724}"/>
              </a:ext>
            </a:extLst>
          </p:cNvPr>
          <p:cNvSpPr/>
          <p:nvPr/>
        </p:nvSpPr>
        <p:spPr>
          <a:xfrm rot="5400000">
            <a:off x="4503673" y="1328737"/>
            <a:ext cx="238123" cy="5651499"/>
          </a:xfrm>
          <a:prstGeom prst="rightBracket">
            <a:avLst/>
          </a:prstGeom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круглая скобка 14">
            <a:extLst>
              <a:ext uri="{FF2B5EF4-FFF2-40B4-BE49-F238E27FC236}">
                <a16:creationId xmlns:a16="http://schemas.microsoft.com/office/drawing/2014/main" id="{5CFEBE18-8E22-44B6-9D59-B1674FCB75C9}"/>
              </a:ext>
            </a:extLst>
          </p:cNvPr>
          <p:cNvSpPr/>
          <p:nvPr/>
        </p:nvSpPr>
        <p:spPr>
          <a:xfrm rot="5400000">
            <a:off x="2424047" y="3471861"/>
            <a:ext cx="111124" cy="1127125"/>
          </a:xfrm>
          <a:prstGeom prst="rightBracket">
            <a:avLst/>
          </a:prstGeom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>
            <a:extLst>
              <a:ext uri="{FF2B5EF4-FFF2-40B4-BE49-F238E27FC236}">
                <a16:creationId xmlns:a16="http://schemas.microsoft.com/office/drawing/2014/main" id="{E77016DF-54BB-4DBF-8E5B-BD00ED3D705D}"/>
              </a:ext>
            </a:extLst>
          </p:cNvPr>
          <p:cNvSpPr/>
          <p:nvPr/>
        </p:nvSpPr>
        <p:spPr>
          <a:xfrm rot="5400000">
            <a:off x="5710172" y="2511423"/>
            <a:ext cx="174625" cy="3127375"/>
          </a:xfrm>
          <a:prstGeom prst="rightBracket">
            <a:avLst/>
          </a:prstGeom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>
            <a:extLst>
              <a:ext uri="{FF2B5EF4-FFF2-40B4-BE49-F238E27FC236}">
                <a16:creationId xmlns:a16="http://schemas.microsoft.com/office/drawing/2014/main" id="{87543944-2598-4C4C-BC4E-8529DAEB6B4B}"/>
              </a:ext>
            </a:extLst>
          </p:cNvPr>
          <p:cNvSpPr/>
          <p:nvPr/>
        </p:nvSpPr>
        <p:spPr>
          <a:xfrm rot="5400000">
            <a:off x="6368985" y="3241673"/>
            <a:ext cx="119061" cy="1595438"/>
          </a:xfrm>
          <a:prstGeom prst="rightBracket">
            <a:avLst/>
          </a:prstGeom>
          <a:ln w="28575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2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31BE3-43E1-4243-8886-589191B93DF6}"/>
              </a:ext>
            </a:extLst>
          </p:cNvPr>
          <p:cNvSpPr txBox="1"/>
          <p:nvPr/>
        </p:nvSpPr>
        <p:spPr>
          <a:xfrm>
            <a:off x="1231900" y="1089025"/>
            <a:ext cx="3330574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2800" b="1" dirty="0">
                <a:latin typeface="Times New Roman"/>
              </a:rPr>
              <a:t>Дескриптор:</a:t>
            </a:r>
            <a:endParaRPr lang="kk-KZ" sz="2800" b="1" dirty="0">
              <a:latin typeface="Times New Roman"/>
              <a:cs typeface="Times New Roman"/>
            </a:endParaRPr>
          </a:p>
          <a:p>
            <a:pPr algn="just"/>
            <a:endParaRPr lang="kk-KZ" sz="2800" b="1" dirty="0">
              <a:latin typeface="Times New Roman"/>
              <a:cs typeface="Times New Roman"/>
            </a:endParaRPr>
          </a:p>
          <a:p>
            <a:pPr marL="457200" indent="-457200" algn="just">
              <a:buFont typeface="Wingdings"/>
              <a:buChar char="ü"/>
            </a:pPr>
            <a:r>
              <a:rPr lang="kk-KZ" sz="2800" dirty="0">
                <a:latin typeface="Times New Roman"/>
              </a:rPr>
              <a:t>Сөйлемдерді көшіріп жазады;</a:t>
            </a:r>
            <a:endParaRPr lang="kk-KZ" sz="2800" dirty="0">
              <a:latin typeface="Times New Roman"/>
              <a:cs typeface="Times New Roman"/>
            </a:endParaRPr>
          </a:p>
          <a:p>
            <a:pPr marL="457200" indent="-457200" algn="just">
              <a:buFont typeface="Wingdings"/>
              <a:buChar char="ü"/>
            </a:pPr>
            <a:endParaRPr lang="kk-KZ" sz="2800" dirty="0">
              <a:latin typeface="Times New Roman"/>
              <a:cs typeface="Times New Roman"/>
            </a:endParaRPr>
          </a:p>
          <a:p>
            <a:pPr marL="457200" indent="-457200" algn="just">
              <a:buFont typeface="Wingdings"/>
              <a:buChar char="ü"/>
            </a:pPr>
            <a:r>
              <a:rPr lang="kk-KZ" sz="2800" dirty="0">
                <a:latin typeface="Times New Roman"/>
              </a:rPr>
              <a:t>Сөйлем мүшелерінің байланысын дұрыс анықтайды.</a:t>
            </a:r>
            <a:endParaRPr lang="kk-KZ" sz="2800" dirty="0">
              <a:latin typeface="Times New Roman"/>
              <a:cs typeface="Times New Roman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C7ECC52-39DC-487B-85D2-EF87F8769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1197304"/>
            <a:ext cx="5727700" cy="3883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845088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413224"/>
      </a:dk2>
      <a:lt2>
        <a:srgbClr val="E8E2E7"/>
      </a:lt2>
      <a:accent1>
        <a:srgbClr val="21B837"/>
      </a:accent1>
      <a:accent2>
        <a:srgbClr val="41B914"/>
      </a:accent2>
      <a:accent3>
        <a:srgbClr val="82AF1F"/>
      </a:accent3>
      <a:accent4>
        <a:srgbClr val="B2A213"/>
      </a:accent4>
      <a:accent5>
        <a:srgbClr val="E78429"/>
      </a:accent5>
      <a:accent6>
        <a:srgbClr val="D52317"/>
      </a:accent6>
      <a:hlink>
        <a:srgbClr val="A27C36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10BD97B4553C449983BC3783AB8D38" ma:contentTypeVersion="7" ma:contentTypeDescription="Создание документа." ma:contentTypeScope="" ma:versionID="31aee4018e5fb355151840e91ff4a102">
  <xsd:schema xmlns:xsd="http://www.w3.org/2001/XMLSchema" xmlns:xs="http://www.w3.org/2001/XMLSchema" xmlns:p="http://schemas.microsoft.com/office/2006/metadata/properties" xmlns:ns2="10af9c2e-2dad-4afa-bb69-4c4c5dffffc7" targetNamespace="http://schemas.microsoft.com/office/2006/metadata/properties" ma:root="true" ma:fieldsID="a3f45b52bd2a8632be6c0259f85b6f54" ns2:_="">
    <xsd:import namespace="10af9c2e-2dad-4afa-bb69-4c4c5dfff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f9c2e-2dad-4afa-bb69-4c4c5dfff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CF4DA3-8CD1-4DA7-BF95-CC443A55151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321C0C-8C2F-43BB-A07F-DDC98AB2C3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C1ADF9-1F9D-4CF6-BF5B-D2D593502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f9c2e-2dad-4afa-bb69-4c4c5dfff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270</Words>
  <Application>Microsoft Office PowerPoint</Application>
  <PresentationFormat>Широкоэкранный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Gill Sans MT</vt:lpstr>
      <vt:lpstr>Goudy Old Style</vt:lpstr>
      <vt:lpstr>Times New Roman</vt:lpstr>
      <vt:lpstr>Wingdings</vt:lpstr>
      <vt:lpstr>ClassicFrameVTI</vt:lpstr>
      <vt:lpstr>Қазақ тілі 3-сынып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444</cp:revision>
  <dcterms:created xsi:type="dcterms:W3CDTF">2020-11-15T13:19:55Z</dcterms:created>
  <dcterms:modified xsi:type="dcterms:W3CDTF">2020-11-17T18:10:01Z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0x0101003410BD97B4553C449983BC3783AB8D38</vt:lpwstr>
  </property>
</Properties>
</file>