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7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1AA550-9FB0-4490-9292-069C9D09BA9F}" v="2876" dt="2020-11-15T05:46:31.669"/>
    <p1510:client id="{8C45FF3A-D0A6-40D8-B0F0-5FF6E3607D30}" v="1721" dt="2020-11-15T06:53:23.163"/>
    <p1510:client id="{EDFF3C88-B049-4111-BAFD-1C722A21B1AA}" v="3" dt="2020-11-15T04:05:21.9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4660"/>
  </p:normalViewPr>
  <p:slideViewPr>
    <p:cSldViewPr snapToGrid="0">
      <p:cViewPr varScale="1">
        <p:scale>
          <a:sx n="55" d="100"/>
          <a:sy n="55" d="100"/>
        </p:scale>
        <p:origin x="691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lnaz Ibraeva" userId="S::1ibraeva.gulnaz@academia.kz::d4a5ddee-b823-41a3-adbb-36e67760e216" providerId="AD" clId="Web-{8C45FF3A-D0A6-40D8-B0F0-5FF6E3607D30}"/>
    <pc:docChg chg="modSld">
      <pc:chgData name="Gulnaz Ibraeva" userId="S::1ibraeva.gulnaz@academia.kz::d4a5ddee-b823-41a3-adbb-36e67760e216" providerId="AD" clId="Web-{8C45FF3A-D0A6-40D8-B0F0-5FF6E3607D30}" dt="2020-11-15T06:53:21.585" v="1712" actId="20577"/>
      <pc:docMkLst>
        <pc:docMk/>
      </pc:docMkLst>
      <pc:sldChg chg="addSp delSp modSp">
        <pc:chgData name="Gulnaz Ibraeva" userId="S::1ibraeva.gulnaz@academia.kz::d4a5ddee-b823-41a3-adbb-36e67760e216" providerId="AD" clId="Web-{8C45FF3A-D0A6-40D8-B0F0-5FF6E3607D30}" dt="2020-11-15T06:11:46.857" v="46" actId="20577"/>
        <pc:sldMkLst>
          <pc:docMk/>
          <pc:sldMk cId="476820441" sldId="259"/>
        </pc:sldMkLst>
        <pc:spChg chg="add mod">
          <ac:chgData name="Gulnaz Ibraeva" userId="S::1ibraeva.gulnaz@academia.kz::d4a5ddee-b823-41a3-adbb-36e67760e216" providerId="AD" clId="Web-{8C45FF3A-D0A6-40D8-B0F0-5FF6E3607D30}" dt="2020-11-15T06:11:46.857" v="46" actId="20577"/>
          <ac:spMkLst>
            <pc:docMk/>
            <pc:sldMk cId="476820441" sldId="259"/>
            <ac:spMk id="2" creationId="{4523E073-0CC3-4ABA-8CA4-6B60E2DC1B1D}"/>
          </ac:spMkLst>
        </pc:spChg>
        <pc:picChg chg="del">
          <ac:chgData name="Gulnaz Ibraeva" userId="S::1ibraeva.gulnaz@academia.kz::d4a5ddee-b823-41a3-adbb-36e67760e216" providerId="AD" clId="Web-{8C45FF3A-D0A6-40D8-B0F0-5FF6E3607D30}" dt="2020-11-15T06:11:14.357" v="31"/>
          <ac:picMkLst>
            <pc:docMk/>
            <pc:sldMk cId="476820441" sldId="259"/>
            <ac:picMk id="4" creationId="{9BB82178-6A09-4652-8854-AAB11C22BEBB}"/>
          </ac:picMkLst>
        </pc:picChg>
        <pc:picChg chg="del">
          <ac:chgData name="Gulnaz Ibraeva" userId="S::1ibraeva.gulnaz@academia.kz::d4a5ddee-b823-41a3-adbb-36e67760e216" providerId="AD" clId="Web-{8C45FF3A-D0A6-40D8-B0F0-5FF6E3607D30}" dt="2020-11-15T06:10:23.935" v="0"/>
          <ac:picMkLst>
            <pc:docMk/>
            <pc:sldMk cId="476820441" sldId="259"/>
            <ac:picMk id="5" creationId="{24EC1CDF-E385-42CD-986A-2666D3A90746}"/>
          </ac:picMkLst>
        </pc:picChg>
      </pc:sldChg>
      <pc:sldChg chg="modSp">
        <pc:chgData name="Gulnaz Ibraeva" userId="S::1ibraeva.gulnaz@academia.kz::d4a5ddee-b823-41a3-adbb-36e67760e216" providerId="AD" clId="Web-{8C45FF3A-D0A6-40D8-B0F0-5FF6E3607D30}" dt="2020-11-15T06:16:04.485" v="385" actId="20577"/>
        <pc:sldMkLst>
          <pc:docMk/>
          <pc:sldMk cId="167481408" sldId="260"/>
        </pc:sldMkLst>
        <pc:spChg chg="mod">
          <ac:chgData name="Gulnaz Ibraeva" userId="S::1ibraeva.gulnaz@academia.kz::d4a5ddee-b823-41a3-adbb-36e67760e216" providerId="AD" clId="Web-{8C45FF3A-D0A6-40D8-B0F0-5FF6E3607D30}" dt="2020-11-15T06:13:32.265" v="63" actId="20577"/>
          <ac:spMkLst>
            <pc:docMk/>
            <pc:sldMk cId="167481408" sldId="260"/>
            <ac:spMk id="13" creationId="{B5CF464C-284D-4F63-A4BF-D51051171E29}"/>
          </ac:spMkLst>
        </pc:spChg>
        <pc:spChg chg="mod">
          <ac:chgData name="Gulnaz Ibraeva" userId="S::1ibraeva.gulnaz@academia.kz::d4a5ddee-b823-41a3-adbb-36e67760e216" providerId="AD" clId="Web-{8C45FF3A-D0A6-40D8-B0F0-5FF6E3607D30}" dt="2020-11-15T06:16:04.485" v="385" actId="20577"/>
          <ac:spMkLst>
            <pc:docMk/>
            <pc:sldMk cId="167481408" sldId="260"/>
            <ac:spMk id="21" creationId="{6B502986-C324-4C86-8A85-CD1666C381EA}"/>
          </ac:spMkLst>
        </pc:spChg>
      </pc:sldChg>
      <pc:sldChg chg="modSp">
        <pc:chgData name="Gulnaz Ibraeva" userId="S::1ibraeva.gulnaz@academia.kz::d4a5ddee-b823-41a3-adbb-36e67760e216" providerId="AD" clId="Web-{8C45FF3A-D0A6-40D8-B0F0-5FF6E3607D30}" dt="2020-11-15T06:21:27.441" v="535" actId="20577"/>
        <pc:sldMkLst>
          <pc:docMk/>
          <pc:sldMk cId="1712796331" sldId="261"/>
        </pc:sldMkLst>
        <pc:graphicFrameChg chg="modGraphic">
          <ac:chgData name="Gulnaz Ibraeva" userId="S::1ibraeva.gulnaz@academia.kz::d4a5ddee-b823-41a3-adbb-36e67760e216" providerId="AD" clId="Web-{8C45FF3A-D0A6-40D8-B0F0-5FF6E3607D30}" dt="2020-11-15T06:21:27.441" v="535" actId="20577"/>
          <ac:graphicFrameMkLst>
            <pc:docMk/>
            <pc:sldMk cId="1712796331" sldId="261"/>
            <ac:graphicFrameMk id="74" creationId="{0E47B156-CAB8-40AB-AB81-8F7CB03E8891}"/>
          </ac:graphicFrameMkLst>
        </pc:graphicFrameChg>
      </pc:sldChg>
      <pc:sldChg chg="addSp delSp modSp">
        <pc:chgData name="Gulnaz Ibraeva" userId="S::1ibraeva.gulnaz@academia.kz::d4a5ddee-b823-41a3-adbb-36e67760e216" providerId="AD" clId="Web-{8C45FF3A-D0A6-40D8-B0F0-5FF6E3607D30}" dt="2020-11-15T06:26:14.256" v="636"/>
        <pc:sldMkLst>
          <pc:docMk/>
          <pc:sldMk cId="1502892812" sldId="262"/>
        </pc:sldMkLst>
        <pc:graphicFrameChg chg="mod modGraphic">
          <ac:chgData name="Gulnaz Ibraeva" userId="S::1ibraeva.gulnaz@academia.kz::d4a5ddee-b823-41a3-adbb-36e67760e216" providerId="AD" clId="Web-{8C45FF3A-D0A6-40D8-B0F0-5FF6E3607D30}" dt="2020-11-15T06:24:03.099" v="615" actId="14100"/>
          <ac:graphicFrameMkLst>
            <pc:docMk/>
            <pc:sldMk cId="1502892812" sldId="262"/>
            <ac:graphicFrameMk id="74" creationId="{0E47B156-CAB8-40AB-AB81-8F7CB03E8891}"/>
          </ac:graphicFrameMkLst>
        </pc:graphicFrameChg>
        <pc:picChg chg="del">
          <ac:chgData name="Gulnaz Ibraeva" userId="S::1ibraeva.gulnaz@academia.kz::d4a5ddee-b823-41a3-adbb-36e67760e216" providerId="AD" clId="Web-{8C45FF3A-D0A6-40D8-B0F0-5FF6E3607D30}" dt="2020-11-15T06:23:57.755" v="614"/>
          <ac:picMkLst>
            <pc:docMk/>
            <pc:sldMk cId="1502892812" sldId="262"/>
            <ac:picMk id="1929" creationId="{F2F529EE-7612-46F1-BA54-DA82D7DF078D}"/>
          </ac:picMkLst>
        </pc:picChg>
        <pc:inkChg chg="add">
          <ac:chgData name="Gulnaz Ibraeva" userId="S::1ibraeva.gulnaz@academia.kz::d4a5ddee-b823-41a3-adbb-36e67760e216" providerId="AD" clId="Web-{8C45FF3A-D0A6-40D8-B0F0-5FF6E3607D30}" dt="2020-11-15T06:25:58.194" v="634"/>
          <ac:inkMkLst>
            <pc:docMk/>
            <pc:sldMk cId="1502892812" sldId="262"/>
            <ac:inkMk id="2769" creationId="{2A0225D3-1491-4EA9-B5F3-AE927F699DAA}"/>
          </ac:inkMkLst>
        </pc:inkChg>
        <pc:inkChg chg="add">
          <ac:chgData name="Gulnaz Ibraeva" userId="S::1ibraeva.gulnaz@academia.kz::d4a5ddee-b823-41a3-adbb-36e67760e216" providerId="AD" clId="Web-{8C45FF3A-D0A6-40D8-B0F0-5FF6E3607D30}" dt="2020-11-15T06:26:09.366" v="635"/>
          <ac:inkMkLst>
            <pc:docMk/>
            <pc:sldMk cId="1502892812" sldId="262"/>
            <ac:inkMk id="2770" creationId="{1C30C125-28B1-4493-9350-CF797F1C34C4}"/>
          </ac:inkMkLst>
        </pc:inkChg>
        <pc:inkChg chg="add">
          <ac:chgData name="Gulnaz Ibraeva" userId="S::1ibraeva.gulnaz@academia.kz::d4a5ddee-b823-41a3-adbb-36e67760e216" providerId="AD" clId="Web-{8C45FF3A-D0A6-40D8-B0F0-5FF6E3607D30}" dt="2020-11-15T06:26:14.256" v="636"/>
          <ac:inkMkLst>
            <pc:docMk/>
            <pc:sldMk cId="1502892812" sldId="262"/>
            <ac:inkMk id="2771" creationId="{712566BA-8804-4A0C-BEB4-A6D8C9C76FB0}"/>
          </ac:inkMkLst>
        </pc:inkChg>
        <pc:cxnChg chg="add mod">
          <ac:chgData name="Gulnaz Ibraeva" userId="S::1ibraeva.gulnaz@academia.kz::d4a5ddee-b823-41a3-adbb-36e67760e216" providerId="AD" clId="Web-{8C45FF3A-D0A6-40D8-B0F0-5FF6E3607D30}" dt="2020-11-15T06:25:22.053" v="629" actId="1076"/>
          <ac:cxnSpMkLst>
            <pc:docMk/>
            <pc:sldMk cId="1502892812" sldId="262"/>
            <ac:cxnSpMk id="1041" creationId="{2991379E-A87C-4600-98D4-6220CFD05574}"/>
          </ac:cxnSpMkLst>
        </pc:cxnChg>
        <pc:cxnChg chg="del">
          <ac:chgData name="Gulnaz Ibraeva" userId="S::1ibraeva.gulnaz@academia.kz::d4a5ddee-b823-41a3-adbb-36e67760e216" providerId="AD" clId="Web-{8C45FF3A-D0A6-40D8-B0F0-5FF6E3607D30}" dt="2020-11-15T06:25:38.975" v="632"/>
          <ac:cxnSpMkLst>
            <pc:docMk/>
            <pc:sldMk cId="1502892812" sldId="262"/>
            <ac:cxnSpMk id="1914" creationId="{4145F0E4-1E7F-4AB8-AC58-97E520508ED5}"/>
          </ac:cxnSpMkLst>
        </pc:cxnChg>
        <pc:cxnChg chg="mod">
          <ac:chgData name="Gulnaz Ibraeva" userId="S::1ibraeva.gulnaz@academia.kz::d4a5ddee-b823-41a3-adbb-36e67760e216" providerId="AD" clId="Web-{8C45FF3A-D0A6-40D8-B0F0-5FF6E3607D30}" dt="2020-11-15T06:25:10.818" v="627" actId="14100"/>
          <ac:cxnSpMkLst>
            <pc:docMk/>
            <pc:sldMk cId="1502892812" sldId="262"/>
            <ac:cxnSpMk id="1915" creationId="{984736D8-CC06-4ECB-A2C9-195E16294783}"/>
          </ac:cxnSpMkLst>
        </pc:cxnChg>
        <pc:cxnChg chg="mod">
          <ac:chgData name="Gulnaz Ibraeva" userId="S::1ibraeva.gulnaz@academia.kz::d4a5ddee-b823-41a3-adbb-36e67760e216" providerId="AD" clId="Web-{8C45FF3A-D0A6-40D8-B0F0-5FF6E3607D30}" dt="2020-11-15T06:25:41.944" v="633" actId="1076"/>
          <ac:cxnSpMkLst>
            <pc:docMk/>
            <pc:sldMk cId="1502892812" sldId="262"/>
            <ac:cxnSpMk id="1916" creationId="{E0DF26DB-68A4-4390-9B14-73EED7FAA944}"/>
          </ac:cxnSpMkLst>
        </pc:cxnChg>
        <pc:cxnChg chg="del">
          <ac:chgData name="Gulnaz Ibraeva" userId="S::1ibraeva.gulnaz@academia.kz::d4a5ddee-b823-41a3-adbb-36e67760e216" providerId="AD" clId="Web-{8C45FF3A-D0A6-40D8-B0F0-5FF6E3607D30}" dt="2020-11-15T06:25:37.256" v="631"/>
          <ac:cxnSpMkLst>
            <pc:docMk/>
            <pc:sldMk cId="1502892812" sldId="262"/>
            <ac:cxnSpMk id="1917" creationId="{DDC07EB0-EDEB-4A76-8E48-5473F9ED835E}"/>
          </ac:cxnSpMkLst>
        </pc:cxnChg>
        <pc:cxnChg chg="del">
          <ac:chgData name="Gulnaz Ibraeva" userId="S::1ibraeva.gulnaz@academia.kz::d4a5ddee-b823-41a3-adbb-36e67760e216" providerId="AD" clId="Web-{8C45FF3A-D0A6-40D8-B0F0-5FF6E3607D30}" dt="2020-11-15T06:25:36.303" v="630"/>
          <ac:cxnSpMkLst>
            <pc:docMk/>
            <pc:sldMk cId="1502892812" sldId="262"/>
            <ac:cxnSpMk id="1918" creationId="{FDD74313-36B9-4333-8CDE-8BC3AFD539B9}"/>
          </ac:cxnSpMkLst>
        </pc:cxnChg>
      </pc:sldChg>
      <pc:sldChg chg="addSp delSp modSp">
        <pc:chgData name="Gulnaz Ibraeva" userId="S::1ibraeva.gulnaz@academia.kz::d4a5ddee-b823-41a3-adbb-36e67760e216" providerId="AD" clId="Web-{8C45FF3A-D0A6-40D8-B0F0-5FF6E3607D30}" dt="2020-11-15T06:28:45.977" v="688" actId="14100"/>
        <pc:sldMkLst>
          <pc:docMk/>
          <pc:sldMk cId="334608580" sldId="263"/>
        </pc:sldMkLst>
        <pc:spChg chg="mod">
          <ac:chgData name="Gulnaz Ibraeva" userId="S::1ibraeva.gulnaz@academia.kz::d4a5ddee-b823-41a3-adbb-36e67760e216" providerId="AD" clId="Web-{8C45FF3A-D0A6-40D8-B0F0-5FF6E3607D30}" dt="2020-11-15T06:28:45.977" v="688" actId="14100"/>
          <ac:spMkLst>
            <pc:docMk/>
            <pc:sldMk cId="334608580" sldId="263"/>
            <ac:spMk id="1881" creationId="{93F48C10-FBB4-42A9-ADDF-4150D6E49BDB}"/>
          </ac:spMkLst>
        </pc:spChg>
        <pc:inkChg chg="add del">
          <ac:chgData name="Gulnaz Ibraeva" userId="S::1ibraeva.gulnaz@academia.kz::d4a5ddee-b823-41a3-adbb-36e67760e216" providerId="AD" clId="Web-{8C45FF3A-D0A6-40D8-B0F0-5FF6E3607D30}" dt="2020-11-15T06:26:49.491" v="640"/>
          <ac:inkMkLst>
            <pc:docMk/>
            <pc:sldMk cId="334608580" sldId="263"/>
            <ac:inkMk id="2" creationId="{E0BF635C-CAB2-4571-8BD8-1082146844BF}"/>
          </ac:inkMkLst>
        </pc:inkChg>
        <pc:inkChg chg="add del">
          <ac:chgData name="Gulnaz Ibraeva" userId="S::1ibraeva.gulnaz@academia.kz::d4a5ddee-b823-41a3-adbb-36e67760e216" providerId="AD" clId="Web-{8C45FF3A-D0A6-40D8-B0F0-5FF6E3607D30}" dt="2020-11-15T06:26:47.022" v="639"/>
          <ac:inkMkLst>
            <pc:docMk/>
            <pc:sldMk cId="334608580" sldId="263"/>
            <ac:inkMk id="3" creationId="{A778E89D-7B18-4DDE-9602-DCDC0FECB60C}"/>
          </ac:inkMkLst>
        </pc:inkChg>
      </pc:sldChg>
      <pc:sldChg chg="addSp delSp modSp">
        <pc:chgData name="Gulnaz Ibraeva" userId="S::1ibraeva.gulnaz@academia.kz::d4a5ddee-b823-41a3-adbb-36e67760e216" providerId="AD" clId="Web-{8C45FF3A-D0A6-40D8-B0F0-5FF6E3607D30}" dt="2020-11-15T06:34:30.933" v="733"/>
        <pc:sldMkLst>
          <pc:docMk/>
          <pc:sldMk cId="599873257" sldId="264"/>
        </pc:sldMkLst>
        <pc:spChg chg="del">
          <ac:chgData name="Gulnaz Ibraeva" userId="S::1ibraeva.gulnaz@academia.kz::d4a5ddee-b823-41a3-adbb-36e67760e216" providerId="AD" clId="Web-{8C45FF3A-D0A6-40D8-B0F0-5FF6E3607D30}" dt="2020-11-15T06:29:01.805" v="690"/>
          <ac:spMkLst>
            <pc:docMk/>
            <pc:sldMk cId="599873257" sldId="264"/>
            <ac:spMk id="2" creationId="{CA850879-20BA-423D-A6A0-9672DE869C13}"/>
          </ac:spMkLst>
        </pc:spChg>
        <pc:spChg chg="add del mod">
          <ac:chgData name="Gulnaz Ibraeva" userId="S::1ibraeva.gulnaz@academia.kz::d4a5ddee-b823-41a3-adbb-36e67760e216" providerId="AD" clId="Web-{8C45FF3A-D0A6-40D8-B0F0-5FF6E3607D30}" dt="2020-11-15T06:31:51.322" v="693"/>
          <ac:spMkLst>
            <pc:docMk/>
            <pc:sldMk cId="599873257" sldId="264"/>
            <ac:spMk id="4" creationId="{DCE83883-3C18-48CB-8BA9-722EE6E02CBD}"/>
          </ac:spMkLst>
        </pc:spChg>
        <pc:spChg chg="add del mod">
          <ac:chgData name="Gulnaz Ibraeva" userId="S::1ibraeva.gulnaz@academia.kz::d4a5ddee-b823-41a3-adbb-36e67760e216" providerId="AD" clId="Web-{8C45FF3A-D0A6-40D8-B0F0-5FF6E3607D30}" dt="2020-11-15T06:34:30.933" v="733"/>
          <ac:spMkLst>
            <pc:docMk/>
            <pc:sldMk cId="599873257" sldId="264"/>
            <ac:spMk id="7" creationId="{D093D682-6C74-4FAA-9899-0788E938C0FA}"/>
          </ac:spMkLst>
        </pc:spChg>
        <pc:spChg chg="del">
          <ac:chgData name="Gulnaz Ibraeva" userId="S::1ibraeva.gulnaz@academia.kz::d4a5ddee-b823-41a3-adbb-36e67760e216" providerId="AD" clId="Web-{8C45FF3A-D0A6-40D8-B0F0-5FF6E3607D30}" dt="2020-11-15T06:32:25.463" v="697"/>
          <ac:spMkLst>
            <pc:docMk/>
            <pc:sldMk cId="599873257" sldId="264"/>
            <ac:spMk id="117" creationId="{F4155C20-3F0E-4576-8A0B-C345B62312DA}"/>
          </ac:spMkLst>
        </pc:spChg>
        <pc:spChg chg="del">
          <ac:chgData name="Gulnaz Ibraeva" userId="S::1ibraeva.gulnaz@academia.kz::d4a5ddee-b823-41a3-adbb-36e67760e216" providerId="AD" clId="Web-{8C45FF3A-D0A6-40D8-B0F0-5FF6E3607D30}" dt="2020-11-15T06:32:25.463" v="697"/>
          <ac:spMkLst>
            <pc:docMk/>
            <pc:sldMk cId="599873257" sldId="264"/>
            <ac:spMk id="121" creationId="{0BAEB82B-9A6B-4982-B56B-7529C6EA9A95}"/>
          </ac:spMkLst>
        </pc:spChg>
        <pc:spChg chg="del">
          <ac:chgData name="Gulnaz Ibraeva" userId="S::1ibraeva.gulnaz@academia.kz::d4a5ddee-b823-41a3-adbb-36e67760e216" providerId="AD" clId="Web-{8C45FF3A-D0A6-40D8-B0F0-5FF6E3607D30}" dt="2020-11-15T06:32:25.463" v="697"/>
          <ac:spMkLst>
            <pc:docMk/>
            <pc:sldMk cId="599873257" sldId="264"/>
            <ac:spMk id="123" creationId="{FC71CE45-EECF-4555-AD4B-1B3D0D5D1540}"/>
          </ac:spMkLst>
        </pc:spChg>
        <pc:spChg chg="del">
          <ac:chgData name="Gulnaz Ibraeva" userId="S::1ibraeva.gulnaz@academia.kz::d4a5ddee-b823-41a3-adbb-36e67760e216" providerId="AD" clId="Web-{8C45FF3A-D0A6-40D8-B0F0-5FF6E3607D30}" dt="2020-11-15T06:32:25.463" v="697"/>
          <ac:spMkLst>
            <pc:docMk/>
            <pc:sldMk cId="599873257" sldId="264"/>
            <ac:spMk id="125" creationId="{53AA89D1-0C70-46BB-8E35-5722A4B18A78}"/>
          </ac:spMkLst>
        </pc:spChg>
        <pc:spChg chg="add del">
          <ac:chgData name="Gulnaz Ibraeva" userId="S::1ibraeva.gulnaz@academia.kz::d4a5ddee-b823-41a3-adbb-36e67760e216" providerId="AD" clId="Web-{8C45FF3A-D0A6-40D8-B0F0-5FF6E3607D30}" dt="2020-11-15T06:34:30.933" v="733"/>
          <ac:spMkLst>
            <pc:docMk/>
            <pc:sldMk cId="599873257" sldId="264"/>
            <ac:spMk id="132" creationId="{16B067B1-F4E5-4FDF-813D-C9E872E80075}"/>
          </ac:spMkLst>
        </pc:spChg>
        <pc:graphicFrameChg chg="add del">
          <ac:chgData name="Gulnaz Ibraeva" userId="S::1ibraeva.gulnaz@academia.kz::d4a5ddee-b823-41a3-adbb-36e67760e216" providerId="AD" clId="Web-{8C45FF3A-D0A6-40D8-B0F0-5FF6E3607D30}" dt="2020-11-15T06:34:30.933" v="733"/>
          <ac:graphicFrameMkLst>
            <pc:docMk/>
            <pc:sldMk cId="599873257" sldId="264"/>
            <ac:graphicFrameMk id="136" creationId="{CFB4C3C5-9E37-4DF5-AAC6-83DA94787D26}"/>
          </ac:graphicFrameMkLst>
        </pc:graphicFrameChg>
        <pc:picChg chg="del">
          <ac:chgData name="Gulnaz Ibraeva" userId="S::1ibraeva.gulnaz@academia.kz::d4a5ddee-b823-41a3-adbb-36e67760e216" providerId="AD" clId="Web-{8C45FF3A-D0A6-40D8-B0F0-5FF6E3607D30}" dt="2020-11-15T06:28:58.071" v="689"/>
          <ac:picMkLst>
            <pc:docMk/>
            <pc:sldMk cId="599873257" sldId="264"/>
            <ac:picMk id="3" creationId="{17FCF44A-4F3D-4830-ABAB-D93F58EFBF12}"/>
          </ac:picMkLst>
        </pc:picChg>
        <pc:picChg chg="add del mod">
          <ac:chgData name="Gulnaz Ibraeva" userId="S::1ibraeva.gulnaz@academia.kz::d4a5ddee-b823-41a3-adbb-36e67760e216" providerId="AD" clId="Web-{8C45FF3A-D0A6-40D8-B0F0-5FF6E3607D30}" dt="2020-11-15T06:31:58.322" v="695"/>
          <ac:picMkLst>
            <pc:docMk/>
            <pc:sldMk cId="599873257" sldId="264"/>
            <ac:picMk id="5" creationId="{5A37FB36-4FA7-49DA-99B1-A5C55F40421A}"/>
          </ac:picMkLst>
        </pc:picChg>
        <pc:picChg chg="add mod">
          <ac:chgData name="Gulnaz Ibraeva" userId="S::1ibraeva.gulnaz@academia.kz::d4a5ddee-b823-41a3-adbb-36e67760e216" providerId="AD" clId="Web-{8C45FF3A-D0A6-40D8-B0F0-5FF6E3607D30}" dt="2020-11-15T06:33:01.089" v="701" actId="14100"/>
          <ac:picMkLst>
            <pc:docMk/>
            <pc:sldMk cId="599873257" sldId="264"/>
            <ac:picMk id="6" creationId="{24874F8F-BD5A-4160-B7F5-608C3CF09A1D}"/>
          </ac:picMkLst>
        </pc:picChg>
        <pc:cxnChg chg="del">
          <ac:chgData name="Gulnaz Ibraeva" userId="S::1ibraeva.gulnaz@academia.kz::d4a5ddee-b823-41a3-adbb-36e67760e216" providerId="AD" clId="Web-{8C45FF3A-D0A6-40D8-B0F0-5FF6E3607D30}" dt="2020-11-15T06:32:25.463" v="697"/>
          <ac:cxnSpMkLst>
            <pc:docMk/>
            <pc:sldMk cId="599873257" sldId="264"/>
            <ac:cxnSpMk id="119" creationId="{56020367-4FD5-4596-8E10-C5F095CD8DBF}"/>
          </ac:cxnSpMkLst>
        </pc:cxnChg>
        <pc:cxnChg chg="add del">
          <ac:chgData name="Gulnaz Ibraeva" userId="S::1ibraeva.gulnaz@academia.kz::d4a5ddee-b823-41a3-adbb-36e67760e216" providerId="AD" clId="Web-{8C45FF3A-D0A6-40D8-B0F0-5FF6E3607D30}" dt="2020-11-15T06:34:30.933" v="733"/>
          <ac:cxnSpMkLst>
            <pc:docMk/>
            <pc:sldMk cId="599873257" sldId="264"/>
            <ac:cxnSpMk id="130" creationId="{353C1207-D1C8-49E3-8837-E2B89D366FAE}"/>
          </ac:cxnSpMkLst>
        </pc:cxnChg>
        <pc:cxnChg chg="add del">
          <ac:chgData name="Gulnaz Ibraeva" userId="S::1ibraeva.gulnaz@academia.kz::d4a5ddee-b823-41a3-adbb-36e67760e216" providerId="AD" clId="Web-{8C45FF3A-D0A6-40D8-B0F0-5FF6E3607D30}" dt="2020-11-15T06:34:30.933" v="733"/>
          <ac:cxnSpMkLst>
            <pc:docMk/>
            <pc:sldMk cId="599873257" sldId="264"/>
            <ac:cxnSpMk id="134" creationId="{F56AE1B2-3354-430B-9E05-2241C72EE908}"/>
          </ac:cxnSpMkLst>
        </pc:cxnChg>
      </pc:sldChg>
      <pc:sldChg chg="modSp">
        <pc:chgData name="Gulnaz Ibraeva" userId="S::1ibraeva.gulnaz@academia.kz::d4a5ddee-b823-41a3-adbb-36e67760e216" providerId="AD" clId="Web-{8C45FF3A-D0A6-40D8-B0F0-5FF6E3607D30}" dt="2020-11-15T06:40:47.718" v="912" actId="20577"/>
        <pc:sldMkLst>
          <pc:docMk/>
          <pc:sldMk cId="3840214486" sldId="265"/>
        </pc:sldMkLst>
        <pc:spChg chg="mod">
          <ac:chgData name="Gulnaz Ibraeva" userId="S::1ibraeva.gulnaz@academia.kz::d4a5ddee-b823-41a3-adbb-36e67760e216" providerId="AD" clId="Web-{8C45FF3A-D0A6-40D8-B0F0-5FF6E3607D30}" dt="2020-11-15T06:36:45.356" v="806" actId="20577"/>
          <ac:spMkLst>
            <pc:docMk/>
            <pc:sldMk cId="3840214486" sldId="265"/>
            <ac:spMk id="2" creationId="{CA850879-20BA-423D-A6A0-9672DE869C13}"/>
          </ac:spMkLst>
        </pc:spChg>
        <pc:spChg chg="mod">
          <ac:chgData name="Gulnaz Ibraeva" userId="S::1ibraeva.gulnaz@academia.kz::d4a5ddee-b823-41a3-adbb-36e67760e216" providerId="AD" clId="Web-{8C45FF3A-D0A6-40D8-B0F0-5FF6E3607D30}" dt="2020-11-15T06:36:39.763" v="803" actId="20577"/>
          <ac:spMkLst>
            <pc:docMk/>
            <pc:sldMk cId="3840214486" sldId="265"/>
            <ac:spMk id="4" creationId="{1D884770-6421-4D9D-B1E9-8CA61DA195F8}"/>
          </ac:spMkLst>
        </pc:spChg>
        <pc:spChg chg="mod">
          <ac:chgData name="Gulnaz Ibraeva" userId="S::1ibraeva.gulnaz@academia.kz::d4a5ddee-b823-41a3-adbb-36e67760e216" providerId="AD" clId="Web-{8C45FF3A-D0A6-40D8-B0F0-5FF6E3607D30}" dt="2020-11-15T06:40:47.718" v="912" actId="20577"/>
          <ac:spMkLst>
            <pc:docMk/>
            <pc:sldMk cId="3840214486" sldId="265"/>
            <ac:spMk id="5" creationId="{3F839C86-3B62-4751-BCE8-87A0AB4FD97A}"/>
          </ac:spMkLst>
        </pc:spChg>
      </pc:sldChg>
      <pc:sldChg chg="addSp delSp modSp">
        <pc:chgData name="Gulnaz Ibraeva" userId="S::1ibraeva.gulnaz@academia.kz::d4a5ddee-b823-41a3-adbb-36e67760e216" providerId="AD" clId="Web-{8C45FF3A-D0A6-40D8-B0F0-5FF6E3607D30}" dt="2020-11-15T06:43:21.141" v="1006"/>
        <pc:sldMkLst>
          <pc:docMk/>
          <pc:sldMk cId="413226209" sldId="266"/>
        </pc:sldMkLst>
        <pc:spChg chg="mod">
          <ac:chgData name="Gulnaz Ibraeva" userId="S::1ibraeva.gulnaz@academia.kz::d4a5ddee-b823-41a3-adbb-36e67760e216" providerId="AD" clId="Web-{8C45FF3A-D0A6-40D8-B0F0-5FF6E3607D30}" dt="2020-11-15T06:42:26.594" v="997" actId="20577"/>
          <ac:spMkLst>
            <pc:docMk/>
            <pc:sldMk cId="413226209" sldId="266"/>
            <ac:spMk id="5" creationId="{3F839C86-3B62-4751-BCE8-87A0AB4FD97A}"/>
          </ac:spMkLst>
        </pc:spChg>
        <pc:spChg chg="del">
          <ac:chgData name="Gulnaz Ibraeva" userId="S::1ibraeva.gulnaz@academia.kz::d4a5ddee-b823-41a3-adbb-36e67760e216" providerId="AD" clId="Web-{8C45FF3A-D0A6-40D8-B0F0-5FF6E3607D30}" dt="2020-11-15T06:37:10.138" v="811"/>
          <ac:spMkLst>
            <pc:docMk/>
            <pc:sldMk cId="413226209" sldId="266"/>
            <ac:spMk id="17" creationId="{DA0375E7-6415-45AD-8130-C83A64DE0CEF}"/>
          </ac:spMkLst>
        </pc:spChg>
        <pc:spChg chg="del">
          <ac:chgData name="Gulnaz Ibraeva" userId="S::1ibraeva.gulnaz@academia.kz::d4a5ddee-b823-41a3-adbb-36e67760e216" providerId="AD" clId="Web-{8C45FF3A-D0A6-40D8-B0F0-5FF6E3607D30}" dt="2020-11-15T06:37:14.372" v="813"/>
          <ac:spMkLst>
            <pc:docMk/>
            <pc:sldMk cId="413226209" sldId="266"/>
            <ac:spMk id="18" creationId="{56229582-9950-4ED3-98B7-A7659D9B4941}"/>
          </ac:spMkLst>
        </pc:spChg>
        <pc:spChg chg="del">
          <ac:chgData name="Gulnaz Ibraeva" userId="S::1ibraeva.gulnaz@academia.kz::d4a5ddee-b823-41a3-adbb-36e67760e216" providerId="AD" clId="Web-{8C45FF3A-D0A6-40D8-B0F0-5FF6E3607D30}" dt="2020-11-15T06:37:12.232" v="812"/>
          <ac:spMkLst>
            <pc:docMk/>
            <pc:sldMk cId="413226209" sldId="266"/>
            <ac:spMk id="19" creationId="{3F9C916C-E676-44F7-BB11-AD14B32D0CFF}"/>
          </ac:spMkLst>
        </pc:spChg>
        <pc:spChg chg="del">
          <ac:chgData name="Gulnaz Ibraeva" userId="S::1ibraeva.gulnaz@academia.kz::d4a5ddee-b823-41a3-adbb-36e67760e216" providerId="AD" clId="Web-{8C45FF3A-D0A6-40D8-B0F0-5FF6E3607D30}" dt="2020-11-15T06:37:19.060" v="814"/>
          <ac:spMkLst>
            <pc:docMk/>
            <pc:sldMk cId="413226209" sldId="266"/>
            <ac:spMk id="20" creationId="{986CD713-D9FA-4D9E-A9AA-BA24702C1AB5}"/>
          </ac:spMkLst>
        </pc:spChg>
        <pc:inkChg chg="add">
          <ac:chgData name="Gulnaz Ibraeva" userId="S::1ibraeva.gulnaz@academia.kz::d4a5ddee-b823-41a3-adbb-36e67760e216" providerId="AD" clId="Web-{8C45FF3A-D0A6-40D8-B0F0-5FF6E3607D30}" dt="2020-11-15T06:42:43.969" v="1000"/>
          <ac:inkMkLst>
            <pc:docMk/>
            <pc:sldMk cId="413226209" sldId="266"/>
            <ac:inkMk id="4" creationId="{24DC8044-CE89-4732-B6AC-4C8DEF6D49F6}"/>
          </ac:inkMkLst>
        </pc:inkChg>
        <pc:inkChg chg="add">
          <ac:chgData name="Gulnaz Ibraeva" userId="S::1ibraeva.gulnaz@academia.kz::d4a5ddee-b823-41a3-adbb-36e67760e216" providerId="AD" clId="Web-{8C45FF3A-D0A6-40D8-B0F0-5FF6E3607D30}" dt="2020-11-15T06:42:51.235" v="1001"/>
          <ac:inkMkLst>
            <pc:docMk/>
            <pc:sldMk cId="413226209" sldId="266"/>
            <ac:inkMk id="6" creationId="{64886324-2FE9-4819-BE4B-54B2830AC91A}"/>
          </ac:inkMkLst>
        </pc:inkChg>
        <pc:inkChg chg="add">
          <ac:chgData name="Gulnaz Ibraeva" userId="S::1ibraeva.gulnaz@academia.kz::d4a5ddee-b823-41a3-adbb-36e67760e216" providerId="AD" clId="Web-{8C45FF3A-D0A6-40D8-B0F0-5FF6E3607D30}" dt="2020-11-15T06:42:57.969" v="1002"/>
          <ac:inkMkLst>
            <pc:docMk/>
            <pc:sldMk cId="413226209" sldId="266"/>
            <ac:inkMk id="7" creationId="{DCAF3AC4-3540-4BEF-9C86-1E5C5942A4AC}"/>
          </ac:inkMkLst>
        </pc:inkChg>
        <pc:inkChg chg="add">
          <ac:chgData name="Gulnaz Ibraeva" userId="S::1ibraeva.gulnaz@academia.kz::d4a5ddee-b823-41a3-adbb-36e67760e216" providerId="AD" clId="Web-{8C45FF3A-D0A6-40D8-B0F0-5FF6E3607D30}" dt="2020-11-15T06:43:06.079" v="1003"/>
          <ac:inkMkLst>
            <pc:docMk/>
            <pc:sldMk cId="413226209" sldId="266"/>
            <ac:inkMk id="8" creationId="{D01E6666-D0F8-4B33-B660-22CF1CB42F8E}"/>
          </ac:inkMkLst>
        </pc:inkChg>
        <pc:inkChg chg="add">
          <ac:chgData name="Gulnaz Ibraeva" userId="S::1ibraeva.gulnaz@academia.kz::d4a5ddee-b823-41a3-adbb-36e67760e216" providerId="AD" clId="Web-{8C45FF3A-D0A6-40D8-B0F0-5FF6E3607D30}" dt="2020-11-15T06:43:10.673" v="1004"/>
          <ac:inkMkLst>
            <pc:docMk/>
            <pc:sldMk cId="413226209" sldId="266"/>
            <ac:inkMk id="9" creationId="{2D2FF04C-3E3A-4619-A848-1009849A6632}"/>
          </ac:inkMkLst>
        </pc:inkChg>
        <pc:inkChg chg="add">
          <ac:chgData name="Gulnaz Ibraeva" userId="S::1ibraeva.gulnaz@academia.kz::d4a5ddee-b823-41a3-adbb-36e67760e216" providerId="AD" clId="Web-{8C45FF3A-D0A6-40D8-B0F0-5FF6E3607D30}" dt="2020-11-15T06:43:15.610" v="1005"/>
          <ac:inkMkLst>
            <pc:docMk/>
            <pc:sldMk cId="413226209" sldId="266"/>
            <ac:inkMk id="10" creationId="{87374A1C-3849-4261-93C5-FECC1882CE61}"/>
          </ac:inkMkLst>
        </pc:inkChg>
        <pc:inkChg chg="add">
          <ac:chgData name="Gulnaz Ibraeva" userId="S::1ibraeva.gulnaz@academia.kz::d4a5ddee-b823-41a3-adbb-36e67760e216" providerId="AD" clId="Web-{8C45FF3A-D0A6-40D8-B0F0-5FF6E3607D30}" dt="2020-11-15T06:43:21.141" v="1006"/>
          <ac:inkMkLst>
            <pc:docMk/>
            <pc:sldMk cId="413226209" sldId="266"/>
            <ac:inkMk id="11" creationId="{850FAED3-BCC3-437A-9DCF-8B17086C6EC9}"/>
          </ac:inkMkLst>
        </pc:inkChg>
        <pc:cxnChg chg="add mod">
          <ac:chgData name="Gulnaz Ibraeva" userId="S::1ibraeva.gulnaz@academia.kz::d4a5ddee-b823-41a3-adbb-36e67760e216" providerId="AD" clId="Web-{8C45FF3A-D0A6-40D8-B0F0-5FF6E3607D30}" dt="2020-11-15T06:38:52.842" v="842" actId="14100"/>
          <ac:cxnSpMkLst>
            <pc:docMk/>
            <pc:sldMk cId="413226209" sldId="266"/>
            <ac:cxnSpMk id="3" creationId="{75D46998-6E96-4ADA-B590-69FC897099A4}"/>
          </ac:cxnSpMkLst>
        </pc:cxnChg>
        <pc:cxnChg chg="add mod">
          <ac:chgData name="Gulnaz Ibraeva" userId="S::1ibraeva.gulnaz@academia.kz::d4a5ddee-b823-41a3-adbb-36e67760e216" providerId="AD" clId="Web-{8C45FF3A-D0A6-40D8-B0F0-5FF6E3607D30}" dt="2020-11-15T06:39:07.905" v="845" actId="14100"/>
          <ac:cxnSpMkLst>
            <pc:docMk/>
            <pc:sldMk cId="413226209" sldId="266"/>
            <ac:cxnSpMk id="21" creationId="{B4790672-47B2-4F7C-A144-17D002236B9F}"/>
          </ac:cxnSpMkLst>
        </pc:cxnChg>
        <pc:cxnChg chg="add mod">
          <ac:chgData name="Gulnaz Ibraeva" userId="S::1ibraeva.gulnaz@academia.kz::d4a5ddee-b823-41a3-adbb-36e67760e216" providerId="AD" clId="Web-{8C45FF3A-D0A6-40D8-B0F0-5FF6E3607D30}" dt="2020-11-15T06:39:15.655" v="847" actId="1076"/>
          <ac:cxnSpMkLst>
            <pc:docMk/>
            <pc:sldMk cId="413226209" sldId="266"/>
            <ac:cxnSpMk id="22" creationId="{92DE751D-1335-40E0-B888-76032816AA49}"/>
          </ac:cxnSpMkLst>
        </pc:cxnChg>
        <pc:cxnChg chg="add mod">
          <ac:chgData name="Gulnaz Ibraeva" userId="S::1ibraeva.gulnaz@academia.kz::d4a5ddee-b823-41a3-adbb-36e67760e216" providerId="AD" clId="Web-{8C45FF3A-D0A6-40D8-B0F0-5FF6E3607D30}" dt="2020-11-15T06:41:19.484" v="984" actId="14100"/>
          <ac:cxnSpMkLst>
            <pc:docMk/>
            <pc:sldMk cId="413226209" sldId="266"/>
            <ac:cxnSpMk id="23" creationId="{4DDE1852-D708-4FF4-BA99-9758FC92FA51}"/>
          </ac:cxnSpMkLst>
        </pc:cxnChg>
        <pc:cxnChg chg="add del mod">
          <ac:chgData name="Gulnaz Ibraeva" userId="S::1ibraeva.gulnaz@academia.kz::d4a5ddee-b823-41a3-adbb-36e67760e216" providerId="AD" clId="Web-{8C45FF3A-D0A6-40D8-B0F0-5FF6E3607D30}" dt="2020-11-15T06:41:08.250" v="981"/>
          <ac:cxnSpMkLst>
            <pc:docMk/>
            <pc:sldMk cId="413226209" sldId="266"/>
            <ac:cxnSpMk id="24" creationId="{E1141A8D-EAA4-434F-B263-E7D82B2C1E79}"/>
          </ac:cxnSpMkLst>
        </pc:cxnChg>
        <pc:cxnChg chg="add mod">
          <ac:chgData name="Gulnaz Ibraeva" userId="S::1ibraeva.gulnaz@academia.kz::d4a5ddee-b823-41a3-adbb-36e67760e216" providerId="AD" clId="Web-{8C45FF3A-D0A6-40D8-B0F0-5FF6E3607D30}" dt="2020-11-15T06:41:33.515" v="986" actId="1076"/>
          <ac:cxnSpMkLst>
            <pc:docMk/>
            <pc:sldMk cId="413226209" sldId="266"/>
            <ac:cxnSpMk id="25" creationId="{4725FA3E-209F-4B18-9A08-8AE997F0418A}"/>
          </ac:cxnSpMkLst>
        </pc:cxnChg>
        <pc:cxnChg chg="add mod">
          <ac:chgData name="Gulnaz Ibraeva" userId="S::1ibraeva.gulnaz@academia.kz::d4a5ddee-b823-41a3-adbb-36e67760e216" providerId="AD" clId="Web-{8C45FF3A-D0A6-40D8-B0F0-5FF6E3607D30}" dt="2020-11-15T06:41:46.500" v="990" actId="1076"/>
          <ac:cxnSpMkLst>
            <pc:docMk/>
            <pc:sldMk cId="413226209" sldId="266"/>
            <ac:cxnSpMk id="26" creationId="{4304A419-659B-4A9A-B329-040FDBE3A50A}"/>
          </ac:cxnSpMkLst>
        </pc:cxnChg>
        <pc:cxnChg chg="add mod">
          <ac:chgData name="Gulnaz Ibraeva" userId="S::1ibraeva.gulnaz@academia.kz::d4a5ddee-b823-41a3-adbb-36e67760e216" providerId="AD" clId="Web-{8C45FF3A-D0A6-40D8-B0F0-5FF6E3607D30}" dt="2020-11-15T06:42:00.844" v="992" actId="1076"/>
          <ac:cxnSpMkLst>
            <pc:docMk/>
            <pc:sldMk cId="413226209" sldId="266"/>
            <ac:cxnSpMk id="27" creationId="{7ECD61C8-EADF-4D41-B714-D9B40A5E6062}"/>
          </ac:cxnSpMkLst>
        </pc:cxnChg>
        <pc:cxnChg chg="add mod">
          <ac:chgData name="Gulnaz Ibraeva" userId="S::1ibraeva.gulnaz@academia.kz::d4a5ddee-b823-41a3-adbb-36e67760e216" providerId="AD" clId="Web-{8C45FF3A-D0A6-40D8-B0F0-5FF6E3607D30}" dt="2020-11-15T06:42:12.344" v="994" actId="1076"/>
          <ac:cxnSpMkLst>
            <pc:docMk/>
            <pc:sldMk cId="413226209" sldId="266"/>
            <ac:cxnSpMk id="28" creationId="{75CD664F-F385-4D88-B62C-3ECD67DB524B}"/>
          </ac:cxnSpMkLst>
        </pc:cxnChg>
        <pc:cxnChg chg="add mod">
          <ac:chgData name="Gulnaz Ibraeva" userId="S::1ibraeva.gulnaz@academia.kz::d4a5ddee-b823-41a3-adbb-36e67760e216" providerId="AD" clId="Web-{8C45FF3A-D0A6-40D8-B0F0-5FF6E3607D30}" dt="2020-11-15T06:42:19.485" v="996" actId="1076"/>
          <ac:cxnSpMkLst>
            <pc:docMk/>
            <pc:sldMk cId="413226209" sldId="266"/>
            <ac:cxnSpMk id="29" creationId="{BDEBC49E-D305-4B65-8440-3851CDFDB10D}"/>
          </ac:cxnSpMkLst>
        </pc:cxnChg>
      </pc:sldChg>
      <pc:sldChg chg="addSp delSp modSp">
        <pc:chgData name="Gulnaz Ibraeva" userId="S::1ibraeva.gulnaz@academia.kz::d4a5ddee-b823-41a3-adbb-36e67760e216" providerId="AD" clId="Web-{8C45FF3A-D0A6-40D8-B0F0-5FF6E3607D30}" dt="2020-11-15T06:47:49.753" v="1082" actId="14100"/>
        <pc:sldMkLst>
          <pc:docMk/>
          <pc:sldMk cId="279725291" sldId="267"/>
        </pc:sldMkLst>
        <pc:spChg chg="mod">
          <ac:chgData name="Gulnaz Ibraeva" userId="S::1ibraeva.gulnaz@academia.kz::d4a5ddee-b823-41a3-adbb-36e67760e216" providerId="AD" clId="Web-{8C45FF3A-D0A6-40D8-B0F0-5FF6E3607D30}" dt="2020-11-15T06:46:06.268" v="1048" actId="1076"/>
          <ac:spMkLst>
            <pc:docMk/>
            <pc:sldMk cId="279725291" sldId="267"/>
            <ac:spMk id="3" creationId="{63DA9075-C0E2-4856-9C6E-24F0DE9CF337}"/>
          </ac:spMkLst>
        </pc:spChg>
        <pc:spChg chg="del mod">
          <ac:chgData name="Gulnaz Ibraeva" userId="S::1ibraeva.gulnaz@academia.kz::d4a5ddee-b823-41a3-adbb-36e67760e216" providerId="AD" clId="Web-{8C45FF3A-D0A6-40D8-B0F0-5FF6E3607D30}" dt="2020-11-15T06:45:11.283" v="1028"/>
          <ac:spMkLst>
            <pc:docMk/>
            <pc:sldMk cId="279725291" sldId="267"/>
            <ac:spMk id="4" creationId="{29B3D0DF-53CE-4B3B-862D-1454411FBD90}"/>
          </ac:spMkLst>
        </pc:spChg>
        <pc:spChg chg="add mod">
          <ac:chgData name="Gulnaz Ibraeva" userId="S::1ibraeva.gulnaz@academia.kz::d4a5ddee-b823-41a3-adbb-36e67760e216" providerId="AD" clId="Web-{8C45FF3A-D0A6-40D8-B0F0-5FF6E3607D30}" dt="2020-11-15T06:47:49.753" v="1082" actId="14100"/>
          <ac:spMkLst>
            <pc:docMk/>
            <pc:sldMk cId="279725291" sldId="267"/>
            <ac:spMk id="5" creationId="{6FD64D1B-6DF2-41F5-971C-661116F2F5D9}"/>
          </ac:spMkLst>
        </pc:spChg>
      </pc:sldChg>
      <pc:sldChg chg="addSp delSp modSp">
        <pc:chgData name="Gulnaz Ibraeva" userId="S::1ibraeva.gulnaz@academia.kz::d4a5ddee-b823-41a3-adbb-36e67760e216" providerId="AD" clId="Web-{8C45FF3A-D0A6-40D8-B0F0-5FF6E3607D30}" dt="2020-11-15T06:44:39.033" v="1026" actId="20577"/>
        <pc:sldMkLst>
          <pc:docMk/>
          <pc:sldMk cId="4058703324" sldId="268"/>
        </pc:sldMkLst>
        <pc:spChg chg="mod">
          <ac:chgData name="Gulnaz Ibraeva" userId="S::1ibraeva.gulnaz@academia.kz::d4a5ddee-b823-41a3-adbb-36e67760e216" providerId="AD" clId="Web-{8C45FF3A-D0A6-40D8-B0F0-5FF6E3607D30}" dt="2020-11-15T06:44:39.033" v="1026" actId="20577"/>
          <ac:spMkLst>
            <pc:docMk/>
            <pc:sldMk cId="4058703324" sldId="268"/>
            <ac:spMk id="2" creationId="{CA850879-20BA-423D-A6A0-9672DE869C13}"/>
          </ac:spMkLst>
        </pc:spChg>
        <pc:inkChg chg="add del">
          <ac:chgData name="Gulnaz Ibraeva" userId="S::1ibraeva.gulnaz@academia.kz::d4a5ddee-b823-41a3-adbb-36e67760e216" providerId="AD" clId="Web-{8C45FF3A-D0A6-40D8-B0F0-5FF6E3607D30}" dt="2020-11-15T06:43:32.782" v="1008"/>
          <ac:inkMkLst>
            <pc:docMk/>
            <pc:sldMk cId="4058703324" sldId="268"/>
            <ac:inkMk id="4" creationId="{F553479F-D7CD-463F-B713-37B3CED35CC6}"/>
          </ac:inkMkLst>
        </pc:inkChg>
      </pc:sldChg>
      <pc:sldChg chg="delSp modSp">
        <pc:chgData name="Gulnaz Ibraeva" userId="S::1ibraeva.gulnaz@academia.kz::d4a5ddee-b823-41a3-adbb-36e67760e216" providerId="AD" clId="Web-{8C45FF3A-D0A6-40D8-B0F0-5FF6E3607D30}" dt="2020-11-15T06:52:07.537" v="1652" actId="20577"/>
        <pc:sldMkLst>
          <pc:docMk/>
          <pc:sldMk cId="3604001345" sldId="269"/>
        </pc:sldMkLst>
        <pc:spChg chg="mod">
          <ac:chgData name="Gulnaz Ibraeva" userId="S::1ibraeva.gulnaz@academia.kz::d4a5ddee-b823-41a3-adbb-36e67760e216" providerId="AD" clId="Web-{8C45FF3A-D0A6-40D8-B0F0-5FF6E3607D30}" dt="2020-11-15T06:52:07.537" v="1652" actId="20577"/>
          <ac:spMkLst>
            <pc:docMk/>
            <pc:sldMk cId="3604001345" sldId="269"/>
            <ac:spMk id="3" creationId="{63DA9075-C0E2-4856-9C6E-24F0DE9CF337}"/>
          </ac:spMkLst>
        </pc:spChg>
        <pc:inkChg chg="del">
          <ac:chgData name="Gulnaz Ibraeva" userId="S::1ibraeva.gulnaz@academia.kz::d4a5ddee-b823-41a3-adbb-36e67760e216" providerId="AD" clId="Web-{8C45FF3A-D0A6-40D8-B0F0-5FF6E3607D30}" dt="2020-11-15T06:51:04.427" v="1620"/>
          <ac:inkMkLst>
            <pc:docMk/>
            <pc:sldMk cId="3604001345" sldId="269"/>
            <ac:inkMk id="10" creationId="{D5000CBE-919E-4509-B5CD-BB855AD28155}"/>
          </ac:inkMkLst>
        </pc:inkChg>
        <pc:inkChg chg="del">
          <ac:chgData name="Gulnaz Ibraeva" userId="S::1ibraeva.gulnaz@academia.kz::d4a5ddee-b823-41a3-adbb-36e67760e216" providerId="AD" clId="Web-{8C45FF3A-D0A6-40D8-B0F0-5FF6E3607D30}" dt="2020-11-15T06:51:08.037" v="1625"/>
          <ac:inkMkLst>
            <pc:docMk/>
            <pc:sldMk cId="3604001345" sldId="269"/>
            <ac:inkMk id="12" creationId="{7791032F-30B8-4185-B662-9896C345B138}"/>
          </ac:inkMkLst>
        </pc:inkChg>
        <pc:cxnChg chg="del">
          <ac:chgData name="Gulnaz Ibraeva" userId="S::1ibraeva.gulnaz@academia.kz::d4a5ddee-b823-41a3-adbb-36e67760e216" providerId="AD" clId="Web-{8C45FF3A-D0A6-40D8-B0F0-5FF6E3607D30}" dt="2020-11-15T06:51:08.709" v="1626"/>
          <ac:cxnSpMkLst>
            <pc:docMk/>
            <pc:sldMk cId="3604001345" sldId="269"/>
            <ac:cxnSpMk id="5" creationId="{5C80E673-3371-47A8-A0E9-6F2AB62A5B5F}"/>
          </ac:cxnSpMkLst>
        </pc:cxnChg>
        <pc:cxnChg chg="del">
          <ac:chgData name="Gulnaz Ibraeva" userId="S::1ibraeva.gulnaz@academia.kz::d4a5ddee-b823-41a3-adbb-36e67760e216" providerId="AD" clId="Web-{8C45FF3A-D0A6-40D8-B0F0-5FF6E3607D30}" dt="2020-11-15T06:51:09.583" v="1627"/>
          <ac:cxnSpMkLst>
            <pc:docMk/>
            <pc:sldMk cId="3604001345" sldId="269"/>
            <ac:cxnSpMk id="14" creationId="{A28DDB17-0D00-40BB-9647-92C2C2E4E7EB}"/>
          </ac:cxnSpMkLst>
        </pc:cxnChg>
        <pc:cxnChg chg="del">
          <ac:chgData name="Gulnaz Ibraeva" userId="S::1ibraeva.gulnaz@academia.kz::d4a5ddee-b823-41a3-adbb-36e67760e216" providerId="AD" clId="Web-{8C45FF3A-D0A6-40D8-B0F0-5FF6E3607D30}" dt="2020-11-15T06:51:03.755" v="1619"/>
          <ac:cxnSpMkLst>
            <pc:docMk/>
            <pc:sldMk cId="3604001345" sldId="269"/>
            <ac:cxnSpMk id="15" creationId="{6D8C98E8-C03F-4EE3-A3D3-7FCEB4797772}"/>
          </ac:cxnSpMkLst>
        </pc:cxnChg>
        <pc:cxnChg chg="del">
          <ac:chgData name="Gulnaz Ibraeva" userId="S::1ibraeva.gulnaz@academia.kz::d4a5ddee-b823-41a3-adbb-36e67760e216" providerId="AD" clId="Web-{8C45FF3A-D0A6-40D8-B0F0-5FF6E3607D30}" dt="2020-11-15T06:51:03.052" v="1618"/>
          <ac:cxnSpMkLst>
            <pc:docMk/>
            <pc:sldMk cId="3604001345" sldId="269"/>
            <ac:cxnSpMk id="16" creationId="{7F104E2C-527A-4B46-959C-31247FD54385}"/>
          </ac:cxnSpMkLst>
        </pc:cxnChg>
        <pc:cxnChg chg="del">
          <ac:chgData name="Gulnaz Ibraeva" userId="S::1ibraeva.gulnaz@academia.kz::d4a5ddee-b823-41a3-adbb-36e67760e216" providerId="AD" clId="Web-{8C45FF3A-D0A6-40D8-B0F0-5FF6E3607D30}" dt="2020-11-15T06:51:12.412" v="1629"/>
          <ac:cxnSpMkLst>
            <pc:docMk/>
            <pc:sldMk cId="3604001345" sldId="269"/>
            <ac:cxnSpMk id="17" creationId="{91CD48E1-F93D-42F5-BFD4-23F6CEC9125A}"/>
          </ac:cxnSpMkLst>
        </pc:cxnChg>
        <pc:cxnChg chg="del">
          <ac:chgData name="Gulnaz Ibraeva" userId="S::1ibraeva.gulnaz@academia.kz::d4a5ddee-b823-41a3-adbb-36e67760e216" providerId="AD" clId="Web-{8C45FF3A-D0A6-40D8-B0F0-5FF6E3607D30}" dt="2020-11-15T06:51:10.662" v="1628"/>
          <ac:cxnSpMkLst>
            <pc:docMk/>
            <pc:sldMk cId="3604001345" sldId="269"/>
            <ac:cxnSpMk id="18" creationId="{236A1055-1685-4A73-A8A5-3E500A07DE15}"/>
          </ac:cxnSpMkLst>
        </pc:cxnChg>
        <pc:cxnChg chg="del">
          <ac:chgData name="Gulnaz Ibraeva" userId="S::1ibraeva.gulnaz@academia.kz::d4a5ddee-b823-41a3-adbb-36e67760e216" providerId="AD" clId="Web-{8C45FF3A-D0A6-40D8-B0F0-5FF6E3607D30}" dt="2020-11-15T06:51:07.333" v="1624"/>
          <ac:cxnSpMkLst>
            <pc:docMk/>
            <pc:sldMk cId="3604001345" sldId="269"/>
            <ac:cxnSpMk id="19" creationId="{D33F963F-4EEA-45B4-AAD1-536C6CF7883A}"/>
          </ac:cxnSpMkLst>
        </pc:cxnChg>
        <pc:cxnChg chg="del">
          <ac:chgData name="Gulnaz Ibraeva" userId="S::1ibraeva.gulnaz@academia.kz::d4a5ddee-b823-41a3-adbb-36e67760e216" providerId="AD" clId="Web-{8C45FF3A-D0A6-40D8-B0F0-5FF6E3607D30}" dt="2020-11-15T06:51:06.443" v="1623"/>
          <ac:cxnSpMkLst>
            <pc:docMk/>
            <pc:sldMk cId="3604001345" sldId="269"/>
            <ac:cxnSpMk id="20" creationId="{8DAD029A-8A4A-4D75-B69E-5FD94B9F5FF6}"/>
          </ac:cxnSpMkLst>
        </pc:cxnChg>
        <pc:cxnChg chg="del">
          <ac:chgData name="Gulnaz Ibraeva" userId="S::1ibraeva.gulnaz@academia.kz::d4a5ddee-b823-41a3-adbb-36e67760e216" providerId="AD" clId="Web-{8C45FF3A-D0A6-40D8-B0F0-5FF6E3607D30}" dt="2020-11-15T06:51:05.912" v="1622"/>
          <ac:cxnSpMkLst>
            <pc:docMk/>
            <pc:sldMk cId="3604001345" sldId="269"/>
            <ac:cxnSpMk id="21" creationId="{3036C0AE-9E1A-48EB-B71F-BB7A409C3BE6}"/>
          </ac:cxnSpMkLst>
        </pc:cxnChg>
        <pc:cxnChg chg="del">
          <ac:chgData name="Gulnaz Ibraeva" userId="S::1ibraeva.gulnaz@academia.kz::d4a5ddee-b823-41a3-adbb-36e67760e216" providerId="AD" clId="Web-{8C45FF3A-D0A6-40D8-B0F0-5FF6E3607D30}" dt="2020-11-15T06:51:05.302" v="1621"/>
          <ac:cxnSpMkLst>
            <pc:docMk/>
            <pc:sldMk cId="3604001345" sldId="269"/>
            <ac:cxnSpMk id="22" creationId="{0652BFF9-B890-4DE5-B9E1-E6BA23D076B5}"/>
          </ac:cxnSpMkLst>
        </pc:cxnChg>
        <pc:cxnChg chg="del">
          <ac:chgData name="Gulnaz Ibraeva" userId="S::1ibraeva.gulnaz@academia.kz::d4a5ddee-b823-41a3-adbb-36e67760e216" providerId="AD" clId="Web-{8C45FF3A-D0A6-40D8-B0F0-5FF6E3607D30}" dt="2020-11-15T06:51:02.693" v="1617"/>
          <ac:cxnSpMkLst>
            <pc:docMk/>
            <pc:sldMk cId="3604001345" sldId="269"/>
            <ac:cxnSpMk id="23" creationId="{FF0FC67D-97EE-4E58-95ED-BC952DC8D175}"/>
          </ac:cxnSpMkLst>
        </pc:cxnChg>
        <pc:cxnChg chg="del">
          <ac:chgData name="Gulnaz Ibraeva" userId="S::1ibraeva.gulnaz@academia.kz::d4a5ddee-b823-41a3-adbb-36e67760e216" providerId="AD" clId="Web-{8C45FF3A-D0A6-40D8-B0F0-5FF6E3607D30}" dt="2020-11-15T06:51:01.505" v="1616"/>
          <ac:cxnSpMkLst>
            <pc:docMk/>
            <pc:sldMk cId="3604001345" sldId="269"/>
            <ac:cxnSpMk id="24" creationId="{EB1987EC-5F26-45FC-9CDD-E05A6E8F9875}"/>
          </ac:cxnSpMkLst>
        </pc:cxnChg>
      </pc:sldChg>
      <pc:sldChg chg="modSp">
        <pc:chgData name="Gulnaz Ibraeva" userId="S::1ibraeva.gulnaz@academia.kz::d4a5ddee-b823-41a3-adbb-36e67760e216" providerId="AD" clId="Web-{8C45FF3A-D0A6-40D8-B0F0-5FF6E3607D30}" dt="2020-11-15T06:52:57.897" v="1679" actId="1076"/>
        <pc:sldMkLst>
          <pc:docMk/>
          <pc:sldMk cId="3913033437" sldId="270"/>
        </pc:sldMkLst>
        <pc:spChg chg="mod">
          <ac:chgData name="Gulnaz Ibraeva" userId="S::1ibraeva.gulnaz@academia.kz::d4a5ddee-b823-41a3-adbb-36e67760e216" providerId="AD" clId="Web-{8C45FF3A-D0A6-40D8-B0F0-5FF6E3607D30}" dt="2020-11-15T06:52:57.897" v="1679" actId="1076"/>
          <ac:spMkLst>
            <pc:docMk/>
            <pc:sldMk cId="3913033437" sldId="270"/>
            <ac:spMk id="3" creationId="{63DA9075-C0E2-4856-9C6E-24F0DE9CF337}"/>
          </ac:spMkLst>
        </pc:spChg>
      </pc:sldChg>
      <pc:sldChg chg="modSp">
        <pc:chgData name="Gulnaz Ibraeva" userId="S::1ibraeva.gulnaz@academia.kz::d4a5ddee-b823-41a3-adbb-36e67760e216" providerId="AD" clId="Web-{8C45FF3A-D0A6-40D8-B0F0-5FF6E3607D30}" dt="2020-11-15T06:53:21.585" v="1712" actId="20577"/>
        <pc:sldMkLst>
          <pc:docMk/>
          <pc:sldMk cId="4005261304" sldId="271"/>
        </pc:sldMkLst>
        <pc:spChg chg="mod">
          <ac:chgData name="Gulnaz Ibraeva" userId="S::1ibraeva.gulnaz@academia.kz::d4a5ddee-b823-41a3-adbb-36e67760e216" providerId="AD" clId="Web-{8C45FF3A-D0A6-40D8-B0F0-5FF6E3607D30}" dt="2020-11-15T06:53:21.585" v="1712" actId="20577"/>
          <ac:spMkLst>
            <pc:docMk/>
            <pc:sldMk cId="4005261304" sldId="271"/>
            <ac:spMk id="19" creationId="{06F47050-1522-4C70-92A4-5D2A84E73D5D}"/>
          </ac:spMkLst>
        </pc:spChg>
      </pc:sldChg>
    </pc:docChg>
  </pc:docChgLst>
  <pc:docChgLst>
    <pc:chgData name="Gulnaz Ibraeva" userId="S::1ibraeva.gulnaz@academia.kz::d4a5ddee-b823-41a3-adbb-36e67760e216" providerId="AD" clId="Web-{EDFF3C88-B049-4111-BAFD-1C722A21B1AA}"/>
    <pc:docChg chg="addSld delSld modSld addMainMaster delMainMaster">
      <pc:chgData name="Gulnaz Ibraeva" userId="S::1ibraeva.gulnaz@academia.kz::d4a5ddee-b823-41a3-adbb-36e67760e216" providerId="AD" clId="Web-{EDFF3C88-B049-4111-BAFD-1C722A21B1AA}" dt="2020-11-15T04:05:21.925" v="4"/>
      <pc:docMkLst>
        <pc:docMk/>
      </pc:docMkLst>
      <pc:sldChg chg="addSp modSp del mod setBg modClrScheme chgLayout">
        <pc:chgData name="Gulnaz Ibraeva" userId="S::1ibraeva.gulnaz@academia.kz::d4a5ddee-b823-41a3-adbb-36e67760e216" providerId="AD" clId="Web-{EDFF3C88-B049-4111-BAFD-1C722A21B1AA}" dt="2020-11-15T04:05:18.722" v="3"/>
        <pc:sldMkLst>
          <pc:docMk/>
          <pc:sldMk cId="1351651579" sldId="256"/>
        </pc:sldMkLst>
        <pc:spChg chg="mod">
          <ac:chgData name="Gulnaz Ibraeva" userId="S::1ibraeva.gulnaz@academia.kz::d4a5ddee-b823-41a3-adbb-36e67760e216" providerId="AD" clId="Web-{EDFF3C88-B049-4111-BAFD-1C722A21B1AA}" dt="2020-11-15T04:04:54.190" v="0"/>
          <ac:spMkLst>
            <pc:docMk/>
            <pc:sldMk cId="1351651579" sldId="256"/>
            <ac:spMk id="2" creationId="{00000000-0000-0000-0000-000000000000}"/>
          </ac:spMkLst>
        </pc:spChg>
        <pc:spChg chg="mod">
          <ac:chgData name="Gulnaz Ibraeva" userId="S::1ibraeva.gulnaz@academia.kz::d4a5ddee-b823-41a3-adbb-36e67760e216" providerId="AD" clId="Web-{EDFF3C88-B049-4111-BAFD-1C722A21B1AA}" dt="2020-11-15T04:04:54.190" v="0"/>
          <ac:spMkLst>
            <pc:docMk/>
            <pc:sldMk cId="1351651579" sldId="256"/>
            <ac:spMk id="3" creationId="{00000000-0000-0000-0000-000000000000}"/>
          </ac:spMkLst>
        </pc:spChg>
        <pc:spChg chg="add">
          <ac:chgData name="Gulnaz Ibraeva" userId="S::1ibraeva.gulnaz@academia.kz::d4a5ddee-b823-41a3-adbb-36e67760e216" providerId="AD" clId="Web-{EDFF3C88-B049-4111-BAFD-1C722A21B1AA}" dt="2020-11-15T04:04:54.190" v="0"/>
          <ac:spMkLst>
            <pc:docMk/>
            <pc:sldMk cId="1351651579" sldId="256"/>
            <ac:spMk id="9" creationId="{CE3C5560-7A9C-489F-9148-18C5E1D0F0B2}"/>
          </ac:spMkLst>
        </pc:spChg>
        <pc:spChg chg="add">
          <ac:chgData name="Gulnaz Ibraeva" userId="S::1ibraeva.gulnaz@academia.kz::d4a5ddee-b823-41a3-adbb-36e67760e216" providerId="AD" clId="Web-{EDFF3C88-B049-4111-BAFD-1C722A21B1AA}" dt="2020-11-15T04:04:54.190" v="0"/>
          <ac:spMkLst>
            <pc:docMk/>
            <pc:sldMk cId="1351651579" sldId="256"/>
            <ac:spMk id="11" creationId="{C5CB530E-515E-412C-9DF1-5F8FFBD6F383}"/>
          </ac:spMkLst>
        </pc:spChg>
        <pc:spChg chg="add">
          <ac:chgData name="Gulnaz Ibraeva" userId="S::1ibraeva.gulnaz@academia.kz::d4a5ddee-b823-41a3-adbb-36e67760e216" providerId="AD" clId="Web-{EDFF3C88-B049-4111-BAFD-1C722A21B1AA}" dt="2020-11-15T04:04:54.190" v="0"/>
          <ac:spMkLst>
            <pc:docMk/>
            <pc:sldMk cId="1351651579" sldId="256"/>
            <ac:spMk id="13" creationId="{712D4376-A578-4FF1-94FC-245E7A6A489F}"/>
          </ac:spMkLst>
        </pc:spChg>
        <pc:spChg chg="add">
          <ac:chgData name="Gulnaz Ibraeva" userId="S::1ibraeva.gulnaz@academia.kz::d4a5ddee-b823-41a3-adbb-36e67760e216" providerId="AD" clId="Web-{EDFF3C88-B049-4111-BAFD-1C722A21B1AA}" dt="2020-11-15T04:04:54.190" v="0"/>
          <ac:spMkLst>
            <pc:docMk/>
            <pc:sldMk cId="1351651579" sldId="256"/>
            <ac:spMk id="15" creationId="{AEA7509D-F04F-40CB-A0B3-EEF16499CC9F}"/>
          </ac:spMkLst>
        </pc:spChg>
        <pc:picChg chg="add">
          <ac:chgData name="Gulnaz Ibraeva" userId="S::1ibraeva.gulnaz@academia.kz::d4a5ddee-b823-41a3-adbb-36e67760e216" providerId="AD" clId="Web-{EDFF3C88-B049-4111-BAFD-1C722A21B1AA}" dt="2020-11-15T04:04:54.190" v="0"/>
          <ac:picMkLst>
            <pc:docMk/>
            <pc:sldMk cId="1351651579" sldId="256"/>
            <ac:picMk id="4" creationId="{9BB82178-6A09-4652-8854-AAB11C22BEBB}"/>
          </ac:picMkLst>
        </pc:picChg>
        <pc:picChg chg="add">
          <ac:chgData name="Gulnaz Ibraeva" userId="S::1ibraeva.gulnaz@academia.kz::d4a5ddee-b823-41a3-adbb-36e67760e216" providerId="AD" clId="Web-{EDFF3C88-B049-4111-BAFD-1C722A21B1AA}" dt="2020-11-15T04:04:54.190" v="0"/>
          <ac:picMkLst>
            <pc:docMk/>
            <pc:sldMk cId="1351651579" sldId="256"/>
            <ac:picMk id="19" creationId="{508BEF50-7B1E-49A4-BC19-5F4F1D755E64}"/>
          </ac:picMkLst>
        </pc:picChg>
        <pc:picChg chg="add">
          <ac:chgData name="Gulnaz Ibraeva" userId="S::1ibraeva.gulnaz@academia.kz::d4a5ddee-b823-41a3-adbb-36e67760e216" providerId="AD" clId="Web-{EDFF3C88-B049-4111-BAFD-1C722A21B1AA}" dt="2020-11-15T04:04:54.190" v="0"/>
          <ac:picMkLst>
            <pc:docMk/>
            <pc:sldMk cId="1351651579" sldId="256"/>
            <ac:picMk id="21" creationId="{3FBAD350-5664-4811-A208-657FB882D350}"/>
          </ac:picMkLst>
        </pc:picChg>
        <pc:picChg chg="add">
          <ac:chgData name="Gulnaz Ibraeva" userId="S::1ibraeva.gulnaz@academia.kz::d4a5ddee-b823-41a3-adbb-36e67760e216" providerId="AD" clId="Web-{EDFF3C88-B049-4111-BAFD-1C722A21B1AA}" dt="2020-11-15T04:04:54.190" v="0"/>
          <ac:picMkLst>
            <pc:docMk/>
            <pc:sldMk cId="1351651579" sldId="256"/>
            <ac:picMk id="23" creationId="{C39ADB8F-D187-49D7-BDCF-C1B6DC727068}"/>
          </ac:picMkLst>
        </pc:picChg>
        <pc:cxnChg chg="add">
          <ac:chgData name="Gulnaz Ibraeva" userId="S::1ibraeva.gulnaz@academia.kz::d4a5ddee-b823-41a3-adbb-36e67760e216" providerId="AD" clId="Web-{EDFF3C88-B049-4111-BAFD-1C722A21B1AA}" dt="2020-11-15T04:04:54.190" v="0"/>
          <ac:cxnSpMkLst>
            <pc:docMk/>
            <pc:sldMk cId="1351651579" sldId="256"/>
            <ac:cxnSpMk id="17" creationId="{56020367-4FD5-4596-8E10-C5F095CD8DBF}"/>
          </ac:cxnSpMkLst>
        </pc:cxnChg>
      </pc:sldChg>
      <pc:sldChg chg="addSp delSp modSp add replId">
        <pc:chgData name="Gulnaz Ibraeva" userId="S::1ibraeva.gulnaz@academia.kz::d4a5ddee-b823-41a3-adbb-36e67760e216" providerId="AD" clId="Web-{EDFF3C88-B049-4111-BAFD-1C722A21B1AA}" dt="2020-11-15T04:05:14.222" v="2"/>
        <pc:sldMkLst>
          <pc:docMk/>
          <pc:sldMk cId="2466169289" sldId="257"/>
        </pc:sldMkLst>
        <pc:spChg chg="mod">
          <ac:chgData name="Gulnaz Ibraeva" userId="S::1ibraeva.gulnaz@academia.kz::d4a5ddee-b823-41a3-adbb-36e67760e216" providerId="AD" clId="Web-{EDFF3C88-B049-4111-BAFD-1C722A21B1AA}" dt="2020-11-15T04:05:14.222" v="2"/>
          <ac:spMkLst>
            <pc:docMk/>
            <pc:sldMk cId="2466169289" sldId="257"/>
            <ac:spMk id="2" creationId="{00000000-0000-0000-0000-000000000000}"/>
          </ac:spMkLst>
        </pc:spChg>
        <pc:spChg chg="mod">
          <ac:chgData name="Gulnaz Ibraeva" userId="S::1ibraeva.gulnaz@academia.kz::d4a5ddee-b823-41a3-adbb-36e67760e216" providerId="AD" clId="Web-{EDFF3C88-B049-4111-BAFD-1C722A21B1AA}" dt="2020-11-15T04:05:14.222" v="2"/>
          <ac:spMkLst>
            <pc:docMk/>
            <pc:sldMk cId="2466169289" sldId="257"/>
            <ac:spMk id="3" creationId="{00000000-0000-0000-0000-000000000000}"/>
          </ac:spMkLst>
        </pc:spChg>
        <pc:spChg chg="del">
          <ac:chgData name="Gulnaz Ibraeva" userId="S::1ibraeva.gulnaz@academia.kz::d4a5ddee-b823-41a3-adbb-36e67760e216" providerId="AD" clId="Web-{EDFF3C88-B049-4111-BAFD-1C722A21B1AA}" dt="2020-11-15T04:05:14.222" v="2"/>
          <ac:spMkLst>
            <pc:docMk/>
            <pc:sldMk cId="2466169289" sldId="257"/>
            <ac:spMk id="9" creationId="{CE3C5560-7A9C-489F-9148-18C5E1D0F0B2}"/>
          </ac:spMkLst>
        </pc:spChg>
        <pc:spChg chg="del">
          <ac:chgData name="Gulnaz Ibraeva" userId="S::1ibraeva.gulnaz@academia.kz::d4a5ddee-b823-41a3-adbb-36e67760e216" providerId="AD" clId="Web-{EDFF3C88-B049-4111-BAFD-1C722A21B1AA}" dt="2020-11-15T04:05:14.222" v="2"/>
          <ac:spMkLst>
            <pc:docMk/>
            <pc:sldMk cId="2466169289" sldId="257"/>
            <ac:spMk id="11" creationId="{C5CB530E-515E-412C-9DF1-5F8FFBD6F383}"/>
          </ac:spMkLst>
        </pc:spChg>
        <pc:spChg chg="del">
          <ac:chgData name="Gulnaz Ibraeva" userId="S::1ibraeva.gulnaz@academia.kz::d4a5ddee-b823-41a3-adbb-36e67760e216" providerId="AD" clId="Web-{EDFF3C88-B049-4111-BAFD-1C722A21B1AA}" dt="2020-11-15T04:05:14.222" v="2"/>
          <ac:spMkLst>
            <pc:docMk/>
            <pc:sldMk cId="2466169289" sldId="257"/>
            <ac:spMk id="13" creationId="{712D4376-A578-4FF1-94FC-245E7A6A489F}"/>
          </ac:spMkLst>
        </pc:spChg>
        <pc:spChg chg="del">
          <ac:chgData name="Gulnaz Ibraeva" userId="S::1ibraeva.gulnaz@academia.kz::d4a5ddee-b823-41a3-adbb-36e67760e216" providerId="AD" clId="Web-{EDFF3C88-B049-4111-BAFD-1C722A21B1AA}" dt="2020-11-15T04:05:14.222" v="2"/>
          <ac:spMkLst>
            <pc:docMk/>
            <pc:sldMk cId="2466169289" sldId="257"/>
            <ac:spMk id="15" creationId="{AEA7509D-F04F-40CB-A0B3-EEF16499CC9F}"/>
          </ac:spMkLst>
        </pc:spChg>
        <pc:spChg chg="add">
          <ac:chgData name="Gulnaz Ibraeva" userId="S::1ibraeva.gulnaz@academia.kz::d4a5ddee-b823-41a3-adbb-36e67760e216" providerId="AD" clId="Web-{EDFF3C88-B049-4111-BAFD-1C722A21B1AA}" dt="2020-11-15T04:05:14.222" v="2"/>
          <ac:spMkLst>
            <pc:docMk/>
            <pc:sldMk cId="2466169289" sldId="257"/>
            <ac:spMk id="28" creationId="{158B3569-73B2-4D05-8E95-886A6EE17F1F}"/>
          </ac:spMkLst>
        </pc:spChg>
        <pc:spChg chg="add">
          <ac:chgData name="Gulnaz Ibraeva" userId="S::1ibraeva.gulnaz@academia.kz::d4a5ddee-b823-41a3-adbb-36e67760e216" providerId="AD" clId="Web-{EDFF3C88-B049-4111-BAFD-1C722A21B1AA}" dt="2020-11-15T04:05:14.222" v="2"/>
          <ac:spMkLst>
            <pc:docMk/>
            <pc:sldMk cId="2466169289" sldId="257"/>
            <ac:spMk id="30" creationId="{B71758F4-3F46-45DA-8AC5-4E508DA080BA}"/>
          </ac:spMkLst>
        </pc:spChg>
        <pc:spChg chg="add">
          <ac:chgData name="Gulnaz Ibraeva" userId="S::1ibraeva.gulnaz@academia.kz::d4a5ddee-b823-41a3-adbb-36e67760e216" providerId="AD" clId="Web-{EDFF3C88-B049-4111-BAFD-1C722A21B1AA}" dt="2020-11-15T04:05:14.222" v="2"/>
          <ac:spMkLst>
            <pc:docMk/>
            <pc:sldMk cId="2466169289" sldId="257"/>
            <ac:spMk id="32" creationId="{8550FED7-7C32-42BB-98DB-30272A6331A9}"/>
          </ac:spMkLst>
        </pc:spChg>
        <pc:picChg chg="mod">
          <ac:chgData name="Gulnaz Ibraeva" userId="S::1ibraeva.gulnaz@academia.kz::d4a5ddee-b823-41a3-adbb-36e67760e216" providerId="AD" clId="Web-{EDFF3C88-B049-4111-BAFD-1C722A21B1AA}" dt="2020-11-15T04:05:14.222" v="2"/>
          <ac:picMkLst>
            <pc:docMk/>
            <pc:sldMk cId="2466169289" sldId="257"/>
            <ac:picMk id="4" creationId="{9BB82178-6A09-4652-8854-AAB11C22BEBB}"/>
          </ac:picMkLst>
        </pc:picChg>
        <pc:picChg chg="del">
          <ac:chgData name="Gulnaz Ibraeva" userId="S::1ibraeva.gulnaz@academia.kz::d4a5ddee-b823-41a3-adbb-36e67760e216" providerId="AD" clId="Web-{EDFF3C88-B049-4111-BAFD-1C722A21B1AA}" dt="2020-11-15T04:05:14.222" v="2"/>
          <ac:picMkLst>
            <pc:docMk/>
            <pc:sldMk cId="2466169289" sldId="257"/>
            <ac:picMk id="19" creationId="{508BEF50-7B1E-49A4-BC19-5F4F1D755E64}"/>
          </ac:picMkLst>
        </pc:picChg>
        <pc:picChg chg="del">
          <ac:chgData name="Gulnaz Ibraeva" userId="S::1ibraeva.gulnaz@academia.kz::d4a5ddee-b823-41a3-adbb-36e67760e216" providerId="AD" clId="Web-{EDFF3C88-B049-4111-BAFD-1C722A21B1AA}" dt="2020-11-15T04:05:14.222" v="2"/>
          <ac:picMkLst>
            <pc:docMk/>
            <pc:sldMk cId="2466169289" sldId="257"/>
            <ac:picMk id="21" creationId="{3FBAD350-5664-4811-A208-657FB882D350}"/>
          </ac:picMkLst>
        </pc:picChg>
        <pc:picChg chg="del">
          <ac:chgData name="Gulnaz Ibraeva" userId="S::1ibraeva.gulnaz@academia.kz::d4a5ddee-b823-41a3-adbb-36e67760e216" providerId="AD" clId="Web-{EDFF3C88-B049-4111-BAFD-1C722A21B1AA}" dt="2020-11-15T04:05:14.222" v="2"/>
          <ac:picMkLst>
            <pc:docMk/>
            <pc:sldMk cId="2466169289" sldId="257"/>
            <ac:picMk id="23" creationId="{C39ADB8F-D187-49D7-BDCF-C1B6DC727068}"/>
          </ac:picMkLst>
        </pc:picChg>
        <pc:cxnChg chg="del">
          <ac:chgData name="Gulnaz Ibraeva" userId="S::1ibraeva.gulnaz@academia.kz::d4a5ddee-b823-41a3-adbb-36e67760e216" providerId="AD" clId="Web-{EDFF3C88-B049-4111-BAFD-1C722A21B1AA}" dt="2020-11-15T04:05:14.222" v="2"/>
          <ac:cxnSpMkLst>
            <pc:docMk/>
            <pc:sldMk cId="2466169289" sldId="257"/>
            <ac:cxnSpMk id="17" creationId="{56020367-4FD5-4596-8E10-C5F095CD8DBF}"/>
          </ac:cxnSpMkLst>
        </pc:cxnChg>
        <pc:cxnChg chg="add">
          <ac:chgData name="Gulnaz Ibraeva" userId="S::1ibraeva.gulnaz@academia.kz::d4a5ddee-b823-41a3-adbb-36e67760e216" providerId="AD" clId="Web-{EDFF3C88-B049-4111-BAFD-1C722A21B1AA}" dt="2020-11-15T04:05:14.222" v="2"/>
          <ac:cxnSpMkLst>
            <pc:docMk/>
            <pc:sldMk cId="2466169289" sldId="257"/>
            <ac:cxnSpMk id="34" creationId="{56020367-4FD5-4596-8E10-C5F095CD8DBF}"/>
          </ac:cxnSpMkLst>
        </pc:cxnChg>
      </pc:sldChg>
      <pc:sldChg chg="add replId">
        <pc:chgData name="Gulnaz Ibraeva" userId="S::1ibraeva.gulnaz@academia.kz::d4a5ddee-b823-41a3-adbb-36e67760e216" providerId="AD" clId="Web-{EDFF3C88-B049-4111-BAFD-1C722A21B1AA}" dt="2020-11-15T04:05:21.925" v="4"/>
        <pc:sldMkLst>
          <pc:docMk/>
          <pc:sldMk cId="1992800988" sldId="258"/>
        </pc:sldMkLst>
      </pc:sldChg>
      <pc:sldMasterChg chg="del delSldLayout">
        <pc:chgData name="Gulnaz Ibraeva" userId="S::1ibraeva.gulnaz@academia.kz::d4a5ddee-b823-41a3-adbb-36e67760e216" providerId="AD" clId="Web-{EDFF3C88-B049-4111-BAFD-1C722A21B1AA}" dt="2020-11-15T04:04:54.190" v="0"/>
        <pc:sldMasterMkLst>
          <pc:docMk/>
          <pc:sldMasterMk cId="3154979492" sldId="2147483648"/>
        </pc:sldMasterMkLst>
        <pc:sldLayoutChg chg="del">
          <pc:chgData name="Gulnaz Ibraeva" userId="S::1ibraeva.gulnaz@academia.kz::d4a5ddee-b823-41a3-adbb-36e67760e216" providerId="AD" clId="Web-{EDFF3C88-B049-4111-BAFD-1C722A21B1AA}" dt="2020-11-15T04:04:54.190" v="0"/>
          <pc:sldLayoutMkLst>
            <pc:docMk/>
            <pc:sldMasterMk cId="3154979492" sldId="2147483648"/>
            <pc:sldLayoutMk cId="161079921" sldId="2147483649"/>
          </pc:sldLayoutMkLst>
        </pc:sldLayoutChg>
        <pc:sldLayoutChg chg="del">
          <pc:chgData name="Gulnaz Ibraeva" userId="S::1ibraeva.gulnaz@academia.kz::d4a5ddee-b823-41a3-adbb-36e67760e216" providerId="AD" clId="Web-{EDFF3C88-B049-4111-BAFD-1C722A21B1AA}" dt="2020-11-15T04:04:54.190" v="0"/>
          <pc:sldLayoutMkLst>
            <pc:docMk/>
            <pc:sldMasterMk cId="3154979492" sldId="2147483648"/>
            <pc:sldLayoutMk cId="2703711724" sldId="2147483650"/>
          </pc:sldLayoutMkLst>
        </pc:sldLayoutChg>
        <pc:sldLayoutChg chg="del">
          <pc:chgData name="Gulnaz Ibraeva" userId="S::1ibraeva.gulnaz@academia.kz::d4a5ddee-b823-41a3-adbb-36e67760e216" providerId="AD" clId="Web-{EDFF3C88-B049-4111-BAFD-1C722A21B1AA}" dt="2020-11-15T04:04:54.190" v="0"/>
          <pc:sldLayoutMkLst>
            <pc:docMk/>
            <pc:sldMasterMk cId="3154979492" sldId="2147483648"/>
            <pc:sldLayoutMk cId="4076369896" sldId="2147483651"/>
          </pc:sldLayoutMkLst>
        </pc:sldLayoutChg>
        <pc:sldLayoutChg chg="del">
          <pc:chgData name="Gulnaz Ibraeva" userId="S::1ibraeva.gulnaz@academia.kz::d4a5ddee-b823-41a3-adbb-36e67760e216" providerId="AD" clId="Web-{EDFF3C88-B049-4111-BAFD-1C722A21B1AA}" dt="2020-11-15T04:04:54.190" v="0"/>
          <pc:sldLayoutMkLst>
            <pc:docMk/>
            <pc:sldMasterMk cId="3154979492" sldId="2147483648"/>
            <pc:sldLayoutMk cId="2625762208" sldId="2147483652"/>
          </pc:sldLayoutMkLst>
        </pc:sldLayoutChg>
        <pc:sldLayoutChg chg="del">
          <pc:chgData name="Gulnaz Ibraeva" userId="S::1ibraeva.gulnaz@academia.kz::d4a5ddee-b823-41a3-adbb-36e67760e216" providerId="AD" clId="Web-{EDFF3C88-B049-4111-BAFD-1C722A21B1AA}" dt="2020-11-15T04:04:54.190" v="0"/>
          <pc:sldLayoutMkLst>
            <pc:docMk/>
            <pc:sldMasterMk cId="3154979492" sldId="2147483648"/>
            <pc:sldLayoutMk cId="188002762" sldId="2147483653"/>
          </pc:sldLayoutMkLst>
        </pc:sldLayoutChg>
        <pc:sldLayoutChg chg="del">
          <pc:chgData name="Gulnaz Ibraeva" userId="S::1ibraeva.gulnaz@academia.kz::d4a5ddee-b823-41a3-adbb-36e67760e216" providerId="AD" clId="Web-{EDFF3C88-B049-4111-BAFD-1C722A21B1AA}" dt="2020-11-15T04:04:54.190" v="0"/>
          <pc:sldLayoutMkLst>
            <pc:docMk/>
            <pc:sldMasterMk cId="3154979492" sldId="2147483648"/>
            <pc:sldLayoutMk cId="2295335545" sldId="2147483654"/>
          </pc:sldLayoutMkLst>
        </pc:sldLayoutChg>
        <pc:sldLayoutChg chg="del">
          <pc:chgData name="Gulnaz Ibraeva" userId="S::1ibraeva.gulnaz@academia.kz::d4a5ddee-b823-41a3-adbb-36e67760e216" providerId="AD" clId="Web-{EDFF3C88-B049-4111-BAFD-1C722A21B1AA}" dt="2020-11-15T04:04:54.190" v="0"/>
          <pc:sldLayoutMkLst>
            <pc:docMk/>
            <pc:sldMasterMk cId="3154979492" sldId="2147483648"/>
            <pc:sldLayoutMk cId="1988754143" sldId="2147483655"/>
          </pc:sldLayoutMkLst>
        </pc:sldLayoutChg>
        <pc:sldLayoutChg chg="del">
          <pc:chgData name="Gulnaz Ibraeva" userId="S::1ibraeva.gulnaz@academia.kz::d4a5ddee-b823-41a3-adbb-36e67760e216" providerId="AD" clId="Web-{EDFF3C88-B049-4111-BAFD-1C722A21B1AA}" dt="2020-11-15T04:04:54.190" v="0"/>
          <pc:sldLayoutMkLst>
            <pc:docMk/>
            <pc:sldMasterMk cId="3154979492" sldId="2147483648"/>
            <pc:sldLayoutMk cId="3665695281" sldId="2147483656"/>
          </pc:sldLayoutMkLst>
        </pc:sldLayoutChg>
        <pc:sldLayoutChg chg="del">
          <pc:chgData name="Gulnaz Ibraeva" userId="S::1ibraeva.gulnaz@academia.kz::d4a5ddee-b823-41a3-adbb-36e67760e216" providerId="AD" clId="Web-{EDFF3C88-B049-4111-BAFD-1C722A21B1AA}" dt="2020-11-15T04:04:54.190" v="0"/>
          <pc:sldLayoutMkLst>
            <pc:docMk/>
            <pc:sldMasterMk cId="3154979492" sldId="2147483648"/>
            <pc:sldLayoutMk cId="2134169247" sldId="2147483657"/>
          </pc:sldLayoutMkLst>
        </pc:sldLayoutChg>
        <pc:sldLayoutChg chg="del">
          <pc:chgData name="Gulnaz Ibraeva" userId="S::1ibraeva.gulnaz@academia.kz::d4a5ddee-b823-41a3-adbb-36e67760e216" providerId="AD" clId="Web-{EDFF3C88-B049-4111-BAFD-1C722A21B1AA}" dt="2020-11-15T04:04:54.190" v="0"/>
          <pc:sldLayoutMkLst>
            <pc:docMk/>
            <pc:sldMasterMk cId="3154979492" sldId="2147483648"/>
            <pc:sldLayoutMk cId="2065727480" sldId="2147483658"/>
          </pc:sldLayoutMkLst>
        </pc:sldLayoutChg>
        <pc:sldLayoutChg chg="del">
          <pc:chgData name="Gulnaz Ibraeva" userId="S::1ibraeva.gulnaz@academia.kz::d4a5ddee-b823-41a3-adbb-36e67760e216" providerId="AD" clId="Web-{EDFF3C88-B049-4111-BAFD-1C722A21B1AA}" dt="2020-11-15T04:04:54.190" v="0"/>
          <pc:sldLayoutMkLst>
            <pc:docMk/>
            <pc:sldMasterMk cId="3154979492" sldId="2147483648"/>
            <pc:sldLayoutMk cId="812261758" sldId="2147483659"/>
          </pc:sldLayoutMkLst>
        </pc:sldLayoutChg>
      </pc:sldMasterChg>
      <pc:sldMasterChg chg="add addSldLayout">
        <pc:chgData name="Gulnaz Ibraeva" userId="S::1ibraeva.gulnaz@academia.kz::d4a5ddee-b823-41a3-adbb-36e67760e216" providerId="AD" clId="Web-{EDFF3C88-B049-4111-BAFD-1C722A21B1AA}" dt="2020-11-15T04:04:54.190" v="0"/>
        <pc:sldMasterMkLst>
          <pc:docMk/>
          <pc:sldMasterMk cId="486385091" sldId="2147483699"/>
        </pc:sldMasterMkLst>
        <pc:sldLayoutChg chg="add">
          <pc:chgData name="Gulnaz Ibraeva" userId="S::1ibraeva.gulnaz@academia.kz::d4a5ddee-b823-41a3-adbb-36e67760e216" providerId="AD" clId="Web-{EDFF3C88-B049-4111-BAFD-1C722A21B1AA}" dt="2020-11-15T04:04:54.190" v="0"/>
          <pc:sldLayoutMkLst>
            <pc:docMk/>
            <pc:sldMasterMk cId="486385091" sldId="2147483699"/>
            <pc:sldLayoutMk cId="3426432160" sldId="2147483688"/>
          </pc:sldLayoutMkLst>
        </pc:sldLayoutChg>
        <pc:sldLayoutChg chg="add">
          <pc:chgData name="Gulnaz Ibraeva" userId="S::1ibraeva.gulnaz@academia.kz::d4a5ddee-b823-41a3-adbb-36e67760e216" providerId="AD" clId="Web-{EDFF3C88-B049-4111-BAFD-1C722A21B1AA}" dt="2020-11-15T04:04:54.190" v="0"/>
          <pc:sldLayoutMkLst>
            <pc:docMk/>
            <pc:sldMasterMk cId="486385091" sldId="2147483699"/>
            <pc:sldLayoutMk cId="1830506248" sldId="2147483689"/>
          </pc:sldLayoutMkLst>
        </pc:sldLayoutChg>
        <pc:sldLayoutChg chg="add">
          <pc:chgData name="Gulnaz Ibraeva" userId="S::1ibraeva.gulnaz@academia.kz::d4a5ddee-b823-41a3-adbb-36e67760e216" providerId="AD" clId="Web-{EDFF3C88-B049-4111-BAFD-1C722A21B1AA}" dt="2020-11-15T04:04:54.190" v="0"/>
          <pc:sldLayoutMkLst>
            <pc:docMk/>
            <pc:sldMasterMk cId="486385091" sldId="2147483699"/>
            <pc:sldLayoutMk cId="1809853710" sldId="2147483690"/>
          </pc:sldLayoutMkLst>
        </pc:sldLayoutChg>
        <pc:sldLayoutChg chg="add">
          <pc:chgData name="Gulnaz Ibraeva" userId="S::1ibraeva.gulnaz@academia.kz::d4a5ddee-b823-41a3-adbb-36e67760e216" providerId="AD" clId="Web-{EDFF3C88-B049-4111-BAFD-1C722A21B1AA}" dt="2020-11-15T04:04:54.190" v="0"/>
          <pc:sldLayoutMkLst>
            <pc:docMk/>
            <pc:sldMasterMk cId="486385091" sldId="2147483699"/>
            <pc:sldLayoutMk cId="3138230334" sldId="2147483691"/>
          </pc:sldLayoutMkLst>
        </pc:sldLayoutChg>
        <pc:sldLayoutChg chg="add">
          <pc:chgData name="Gulnaz Ibraeva" userId="S::1ibraeva.gulnaz@academia.kz::d4a5ddee-b823-41a3-adbb-36e67760e216" providerId="AD" clId="Web-{EDFF3C88-B049-4111-BAFD-1C722A21B1AA}" dt="2020-11-15T04:04:54.190" v="0"/>
          <pc:sldLayoutMkLst>
            <pc:docMk/>
            <pc:sldMasterMk cId="486385091" sldId="2147483699"/>
            <pc:sldLayoutMk cId="3858416619" sldId="2147483692"/>
          </pc:sldLayoutMkLst>
        </pc:sldLayoutChg>
        <pc:sldLayoutChg chg="add">
          <pc:chgData name="Gulnaz Ibraeva" userId="S::1ibraeva.gulnaz@academia.kz::d4a5ddee-b823-41a3-adbb-36e67760e216" providerId="AD" clId="Web-{EDFF3C88-B049-4111-BAFD-1C722A21B1AA}" dt="2020-11-15T04:04:54.190" v="0"/>
          <pc:sldLayoutMkLst>
            <pc:docMk/>
            <pc:sldMasterMk cId="486385091" sldId="2147483699"/>
            <pc:sldLayoutMk cId="3108708899" sldId="2147483693"/>
          </pc:sldLayoutMkLst>
        </pc:sldLayoutChg>
        <pc:sldLayoutChg chg="add">
          <pc:chgData name="Gulnaz Ibraeva" userId="S::1ibraeva.gulnaz@academia.kz::d4a5ddee-b823-41a3-adbb-36e67760e216" providerId="AD" clId="Web-{EDFF3C88-B049-4111-BAFD-1C722A21B1AA}" dt="2020-11-15T04:04:54.190" v="0"/>
          <pc:sldLayoutMkLst>
            <pc:docMk/>
            <pc:sldMasterMk cId="486385091" sldId="2147483699"/>
            <pc:sldLayoutMk cId="467967958" sldId="2147483694"/>
          </pc:sldLayoutMkLst>
        </pc:sldLayoutChg>
        <pc:sldLayoutChg chg="add">
          <pc:chgData name="Gulnaz Ibraeva" userId="S::1ibraeva.gulnaz@academia.kz::d4a5ddee-b823-41a3-adbb-36e67760e216" providerId="AD" clId="Web-{EDFF3C88-B049-4111-BAFD-1C722A21B1AA}" dt="2020-11-15T04:04:54.190" v="0"/>
          <pc:sldLayoutMkLst>
            <pc:docMk/>
            <pc:sldMasterMk cId="486385091" sldId="2147483699"/>
            <pc:sldLayoutMk cId="564656809" sldId="2147483695"/>
          </pc:sldLayoutMkLst>
        </pc:sldLayoutChg>
        <pc:sldLayoutChg chg="add">
          <pc:chgData name="Gulnaz Ibraeva" userId="S::1ibraeva.gulnaz@academia.kz::d4a5ddee-b823-41a3-adbb-36e67760e216" providerId="AD" clId="Web-{EDFF3C88-B049-4111-BAFD-1C722A21B1AA}" dt="2020-11-15T04:04:54.190" v="0"/>
          <pc:sldLayoutMkLst>
            <pc:docMk/>
            <pc:sldMasterMk cId="486385091" sldId="2147483699"/>
            <pc:sldLayoutMk cId="4274841034" sldId="2147483696"/>
          </pc:sldLayoutMkLst>
        </pc:sldLayoutChg>
        <pc:sldLayoutChg chg="add">
          <pc:chgData name="Gulnaz Ibraeva" userId="S::1ibraeva.gulnaz@academia.kz::d4a5ddee-b823-41a3-adbb-36e67760e216" providerId="AD" clId="Web-{EDFF3C88-B049-4111-BAFD-1C722A21B1AA}" dt="2020-11-15T04:04:54.190" v="0"/>
          <pc:sldLayoutMkLst>
            <pc:docMk/>
            <pc:sldMasterMk cId="486385091" sldId="2147483699"/>
            <pc:sldLayoutMk cId="2144658526" sldId="2147483697"/>
          </pc:sldLayoutMkLst>
        </pc:sldLayoutChg>
        <pc:sldLayoutChg chg="add">
          <pc:chgData name="Gulnaz Ibraeva" userId="S::1ibraeva.gulnaz@academia.kz::d4a5ddee-b823-41a3-adbb-36e67760e216" providerId="AD" clId="Web-{EDFF3C88-B049-4111-BAFD-1C722A21B1AA}" dt="2020-11-15T04:04:54.190" v="0"/>
          <pc:sldLayoutMkLst>
            <pc:docMk/>
            <pc:sldMasterMk cId="486385091" sldId="2147483699"/>
            <pc:sldLayoutMk cId="4236334458" sldId="2147483698"/>
          </pc:sldLayoutMkLst>
        </pc:sldLayoutChg>
      </pc:sldMasterChg>
    </pc:docChg>
  </pc:docChgLst>
  <pc:docChgLst>
    <pc:chgData name="Gulnaz Ibraeva" userId="S::1ibraeva.gulnaz@academia.kz::d4a5ddee-b823-41a3-adbb-36e67760e216" providerId="AD" clId="Web-{731AA550-9FB0-4490-9292-069C9D09BA9F}"/>
    <pc:docChg chg="addSld delSld modSld">
      <pc:chgData name="Gulnaz Ibraeva" userId="S::1ibraeva.gulnaz@academia.kz::d4a5ddee-b823-41a3-adbb-36e67760e216" providerId="AD" clId="Web-{731AA550-9FB0-4490-9292-069C9D09BA9F}" dt="2020-11-15T05:46:31.669" v="2867" actId="1076"/>
      <pc:docMkLst>
        <pc:docMk/>
      </pc:docMkLst>
      <pc:sldChg chg="addSp delSp modSp">
        <pc:chgData name="Gulnaz Ibraeva" userId="S::1ibraeva.gulnaz@academia.kz::d4a5ddee-b823-41a3-adbb-36e67760e216" providerId="AD" clId="Web-{731AA550-9FB0-4490-9292-069C9D09BA9F}" dt="2020-11-15T04:12:20.460" v="15" actId="1076"/>
        <pc:sldMkLst>
          <pc:docMk/>
          <pc:sldMk cId="2466169289" sldId="257"/>
        </pc:sldMkLst>
        <pc:spChg chg="del">
          <ac:chgData name="Gulnaz Ibraeva" userId="S::1ibraeva.gulnaz@academia.kz::d4a5ddee-b823-41a3-adbb-36e67760e216" providerId="AD" clId="Web-{731AA550-9FB0-4490-9292-069C9D09BA9F}" dt="2020-11-15T04:10:30.020" v="1"/>
          <ac:spMkLst>
            <pc:docMk/>
            <pc:sldMk cId="2466169289" sldId="257"/>
            <ac:spMk id="2" creationId="{00000000-0000-0000-0000-000000000000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4:10:26.817" v="0"/>
          <ac:spMkLst>
            <pc:docMk/>
            <pc:sldMk cId="2466169289" sldId="257"/>
            <ac:spMk id="3" creationId="{00000000-0000-0000-0000-000000000000}"/>
          </ac:spMkLst>
        </pc:spChg>
        <pc:picChg chg="add del mod">
          <ac:chgData name="Gulnaz Ibraeva" userId="S::1ibraeva.gulnaz@academia.kz::d4a5ddee-b823-41a3-adbb-36e67760e216" providerId="AD" clId="Web-{731AA550-9FB0-4490-9292-069C9D09BA9F}" dt="2020-11-15T04:12:09.913" v="11"/>
          <ac:picMkLst>
            <pc:docMk/>
            <pc:sldMk cId="2466169289" sldId="257"/>
            <ac:picMk id="5" creationId="{F8D21BBC-28CA-4A90-AAC3-43055A07A29C}"/>
          </ac:picMkLst>
        </pc:picChg>
        <pc:picChg chg="add mod">
          <ac:chgData name="Gulnaz Ibraeva" userId="S::1ibraeva.gulnaz@academia.kz::d4a5ddee-b823-41a3-adbb-36e67760e216" providerId="AD" clId="Web-{731AA550-9FB0-4490-9292-069C9D09BA9F}" dt="2020-11-15T04:12:20.460" v="15" actId="1076"/>
          <ac:picMkLst>
            <pc:docMk/>
            <pc:sldMk cId="2466169289" sldId="257"/>
            <ac:picMk id="6" creationId="{5EE0C7A9-332D-4CC0-AFB1-43E968F58E52}"/>
          </ac:picMkLst>
        </pc:picChg>
      </pc:sldChg>
      <pc:sldChg chg="addSp delSp modSp">
        <pc:chgData name="Gulnaz Ibraeva" userId="S::1ibraeva.gulnaz@academia.kz::d4a5ddee-b823-41a3-adbb-36e67760e216" providerId="AD" clId="Web-{731AA550-9FB0-4490-9292-069C9D09BA9F}" dt="2020-11-15T04:16:29.514" v="59"/>
        <pc:sldMkLst>
          <pc:docMk/>
          <pc:sldMk cId="1992800988" sldId="258"/>
        </pc:sldMkLst>
        <pc:spChg chg="del">
          <ac:chgData name="Gulnaz Ibraeva" userId="S::1ibraeva.gulnaz@academia.kz::d4a5ddee-b823-41a3-adbb-36e67760e216" providerId="AD" clId="Web-{731AA550-9FB0-4490-9292-069C9D09BA9F}" dt="2020-11-15T04:13:24.008" v="17"/>
          <ac:spMkLst>
            <pc:docMk/>
            <pc:sldMk cId="1992800988" sldId="258"/>
            <ac:spMk id="2" creationId="{00000000-0000-0000-0000-000000000000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4:13:24.930" v="18"/>
          <ac:spMkLst>
            <pc:docMk/>
            <pc:sldMk cId="1992800988" sldId="258"/>
            <ac:spMk id="3" creationId="{00000000-0000-0000-0000-000000000000}"/>
          </ac:spMkLst>
        </pc:spChg>
        <pc:spChg chg="add del mod">
          <ac:chgData name="Gulnaz Ibraeva" userId="S::1ibraeva.gulnaz@academia.kz::d4a5ddee-b823-41a3-adbb-36e67760e216" providerId="AD" clId="Web-{731AA550-9FB0-4490-9292-069C9D09BA9F}" dt="2020-11-15T04:15:36.544" v="43"/>
          <ac:spMkLst>
            <pc:docMk/>
            <pc:sldMk cId="1992800988" sldId="258"/>
            <ac:spMk id="7" creationId="{00DC6B21-AAFD-4765-9461-570B4BA48449}"/>
          </ac:spMkLst>
        </pc:spChg>
        <pc:spChg chg="add del mod">
          <ac:chgData name="Gulnaz Ibraeva" userId="S::1ibraeva.gulnaz@academia.kz::d4a5ddee-b823-41a3-adbb-36e67760e216" providerId="AD" clId="Web-{731AA550-9FB0-4490-9292-069C9D09BA9F}" dt="2020-11-15T04:16:29.514" v="59"/>
          <ac:spMkLst>
            <pc:docMk/>
            <pc:sldMk cId="1992800988" sldId="258"/>
            <ac:spMk id="10" creationId="{930E8C4E-BEB2-43F2-9AAD-125F3153FA8C}"/>
          </ac:spMkLst>
        </pc:spChg>
        <pc:graphicFrameChg chg="add mod modGraphic">
          <ac:chgData name="Gulnaz Ibraeva" userId="S::1ibraeva.gulnaz@academia.kz::d4a5ddee-b823-41a3-adbb-36e67760e216" providerId="AD" clId="Web-{731AA550-9FB0-4490-9292-069C9D09BA9F}" dt="2020-11-15T04:16:21.529" v="58" actId="1076"/>
          <ac:graphicFrameMkLst>
            <pc:docMk/>
            <pc:sldMk cId="1992800988" sldId="258"/>
            <ac:graphicFrameMk id="9" creationId="{2BCDE6F2-BF3A-438E-B484-BD87742FCFE2}"/>
          </ac:graphicFrameMkLst>
        </pc:graphicFrameChg>
        <pc:picChg chg="add mod">
          <ac:chgData name="Gulnaz Ibraeva" userId="S::1ibraeva.gulnaz@academia.kz::d4a5ddee-b823-41a3-adbb-36e67760e216" providerId="AD" clId="Web-{731AA550-9FB0-4490-9292-069C9D09BA9F}" dt="2020-11-15T04:13:42.071" v="22" actId="14100"/>
          <ac:picMkLst>
            <pc:docMk/>
            <pc:sldMk cId="1992800988" sldId="258"/>
            <ac:picMk id="5" creationId="{9B1A4C27-7666-4D44-93A1-2FC37CE48296}"/>
          </ac:picMkLst>
        </pc:picChg>
        <pc:picChg chg="add mod">
          <ac:chgData name="Gulnaz Ibraeva" userId="S::1ibraeva.gulnaz@academia.kz::d4a5ddee-b823-41a3-adbb-36e67760e216" providerId="AD" clId="Web-{731AA550-9FB0-4490-9292-069C9D09BA9F}" dt="2020-11-15T04:14:21.213" v="27" actId="14100"/>
          <ac:picMkLst>
            <pc:docMk/>
            <pc:sldMk cId="1992800988" sldId="258"/>
            <ac:picMk id="6" creationId="{52FD75A2-B239-4A17-A78F-827BE2EF3909}"/>
          </ac:picMkLst>
        </pc:picChg>
      </pc:sldChg>
      <pc:sldChg chg="addSp delSp modSp add replId">
        <pc:chgData name="Gulnaz Ibraeva" userId="S::1ibraeva.gulnaz@academia.kz::d4a5ddee-b823-41a3-adbb-36e67760e216" providerId="AD" clId="Web-{731AA550-9FB0-4490-9292-069C9D09BA9F}" dt="2020-11-15T04:18:36.599" v="71" actId="1076"/>
        <pc:sldMkLst>
          <pc:docMk/>
          <pc:sldMk cId="476820441" sldId="259"/>
        </pc:sldMkLst>
        <pc:spChg chg="del mod">
          <ac:chgData name="Gulnaz Ibraeva" userId="S::1ibraeva.gulnaz@academia.kz::d4a5ddee-b823-41a3-adbb-36e67760e216" providerId="AD" clId="Web-{731AA550-9FB0-4490-9292-069C9D09BA9F}" dt="2020-11-15T04:16:46.061" v="64"/>
          <ac:spMkLst>
            <pc:docMk/>
            <pc:sldMk cId="476820441" sldId="259"/>
            <ac:spMk id="2" creationId="{00000000-0000-0000-0000-000000000000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4:16:44.186" v="63"/>
          <ac:spMkLst>
            <pc:docMk/>
            <pc:sldMk cId="476820441" sldId="259"/>
            <ac:spMk id="3" creationId="{00000000-0000-0000-0000-000000000000}"/>
          </ac:spMkLst>
        </pc:spChg>
        <pc:picChg chg="add mod">
          <ac:chgData name="Gulnaz Ibraeva" userId="S::1ibraeva.gulnaz@academia.kz::d4a5ddee-b823-41a3-adbb-36e67760e216" providerId="AD" clId="Web-{731AA550-9FB0-4490-9292-069C9D09BA9F}" dt="2020-11-15T04:18:36.599" v="71" actId="1076"/>
          <ac:picMkLst>
            <pc:docMk/>
            <pc:sldMk cId="476820441" sldId="259"/>
            <ac:picMk id="5" creationId="{24EC1CDF-E385-42CD-986A-2666D3A90746}"/>
          </ac:picMkLst>
        </pc:picChg>
      </pc:sldChg>
      <pc:sldChg chg="addSp delSp modSp add replId">
        <pc:chgData name="Gulnaz Ibraeva" userId="S::1ibraeva.gulnaz@academia.kz::d4a5ddee-b823-41a3-adbb-36e67760e216" providerId="AD" clId="Web-{731AA550-9FB0-4490-9292-069C9D09BA9F}" dt="2020-11-15T04:37:47.723" v="1403" actId="20577"/>
        <pc:sldMkLst>
          <pc:docMk/>
          <pc:sldMk cId="167481408" sldId="260"/>
        </pc:sldMkLst>
        <pc:spChg chg="add mod">
          <ac:chgData name="Gulnaz Ibraeva" userId="S::1ibraeva.gulnaz@academia.kz::d4a5ddee-b823-41a3-adbb-36e67760e216" providerId="AD" clId="Web-{731AA550-9FB0-4490-9292-069C9D09BA9F}" dt="2020-11-15T04:28:42.755" v="201" actId="1076"/>
          <ac:spMkLst>
            <pc:docMk/>
            <pc:sldMk cId="167481408" sldId="260"/>
            <ac:spMk id="2" creationId="{36DAD90A-A18F-4FB2-8C4B-A14141B4F66B}"/>
          </ac:spMkLst>
        </pc:spChg>
        <pc:spChg chg="add mod">
          <ac:chgData name="Gulnaz Ibraeva" userId="S::1ibraeva.gulnaz@academia.kz::d4a5ddee-b823-41a3-adbb-36e67760e216" providerId="AD" clId="Web-{731AA550-9FB0-4490-9292-069C9D09BA9F}" dt="2020-11-15T04:29:10.083" v="210" actId="20577"/>
          <ac:spMkLst>
            <pc:docMk/>
            <pc:sldMk cId="167481408" sldId="260"/>
            <ac:spMk id="13" creationId="{B5CF464C-284D-4F63-A4BF-D51051171E29}"/>
          </ac:spMkLst>
        </pc:spChg>
        <pc:spChg chg="add mod">
          <ac:chgData name="Gulnaz Ibraeva" userId="S::1ibraeva.gulnaz@academia.kz::d4a5ddee-b823-41a3-adbb-36e67760e216" providerId="AD" clId="Web-{731AA550-9FB0-4490-9292-069C9D09BA9F}" dt="2020-11-15T04:37:47.723" v="1403" actId="20577"/>
          <ac:spMkLst>
            <pc:docMk/>
            <pc:sldMk cId="167481408" sldId="260"/>
            <ac:spMk id="21" creationId="{6B502986-C324-4C86-8A85-CD1666C381EA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4:24:07.342" v="120"/>
          <ac:spMkLst>
            <pc:docMk/>
            <pc:sldMk cId="167481408" sldId="260"/>
            <ac:spMk id="28" creationId="{158B3569-73B2-4D05-8E95-886A6EE17F1F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4:24:07.342" v="120"/>
          <ac:spMkLst>
            <pc:docMk/>
            <pc:sldMk cId="167481408" sldId="260"/>
            <ac:spMk id="30" creationId="{B71758F4-3F46-45DA-8AC5-4E508DA080BA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4:24:07.342" v="120"/>
          <ac:spMkLst>
            <pc:docMk/>
            <pc:sldMk cId="167481408" sldId="260"/>
            <ac:spMk id="32" creationId="{8550FED7-7C32-42BB-98DB-30272A6331A9}"/>
          </ac:spMkLst>
        </pc:spChg>
        <pc:spChg chg="add del">
          <ac:chgData name="Gulnaz Ibraeva" userId="S::1ibraeva.gulnaz@academia.kz::d4a5ddee-b823-41a3-adbb-36e67760e216" providerId="AD" clId="Web-{731AA550-9FB0-4490-9292-069C9D09BA9F}" dt="2020-11-15T04:28:11.879" v="187"/>
          <ac:spMkLst>
            <pc:docMk/>
            <pc:sldMk cId="167481408" sldId="260"/>
            <ac:spMk id="39" creationId="{158B3569-73B2-4D05-8E95-886A6EE17F1F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4:28:11.879" v="187"/>
          <ac:spMkLst>
            <pc:docMk/>
            <pc:sldMk cId="167481408" sldId="260"/>
            <ac:spMk id="48" creationId="{A2679492-7988-4050-9056-542444452411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4:28:11.879" v="187"/>
          <ac:spMkLst>
            <pc:docMk/>
            <pc:sldMk cId="167481408" sldId="260"/>
            <ac:spMk id="50" creationId="{B091B163-7D61-4891-ABCF-5C13D9C418D0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4:28:11.879" v="187"/>
          <ac:spMkLst>
            <pc:docMk/>
            <pc:sldMk cId="167481408" sldId="260"/>
            <ac:spMk id="52" creationId="{6CB927A4-E432-4310-9CD5-E89FF5063179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4:28:11.879" v="187"/>
          <ac:spMkLst>
            <pc:docMk/>
            <pc:sldMk cId="167481408" sldId="260"/>
            <ac:spMk id="54" creationId="{E3020543-B24B-4EC4-8FFC-8DD88EEA91A8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4:28:11.879" v="187"/>
          <ac:spMkLst>
            <pc:docMk/>
            <pc:sldMk cId="167481408" sldId="260"/>
            <ac:spMk id="56" creationId="{1453BF6C-B012-48B7-B4E8-6D7AC7C27D02}"/>
          </ac:spMkLst>
        </pc:spChg>
        <pc:picChg chg="del mod ord">
          <ac:chgData name="Gulnaz Ibraeva" userId="S::1ibraeva.gulnaz@academia.kz::d4a5ddee-b823-41a3-adbb-36e67760e216" providerId="AD" clId="Web-{731AA550-9FB0-4490-9292-069C9D09BA9F}" dt="2020-11-15T04:27:49.066" v="186"/>
          <ac:picMkLst>
            <pc:docMk/>
            <pc:sldMk cId="167481408" sldId="260"/>
            <ac:picMk id="4" creationId="{9BB82178-6A09-4652-8854-AAB11C22BEBB}"/>
          </ac:picMkLst>
        </pc:picChg>
        <pc:picChg chg="del">
          <ac:chgData name="Gulnaz Ibraeva" userId="S::1ibraeva.gulnaz@academia.kz::d4a5ddee-b823-41a3-adbb-36e67760e216" providerId="AD" clId="Web-{731AA550-9FB0-4490-9292-069C9D09BA9F}" dt="2020-11-15T04:18:54.334" v="73"/>
          <ac:picMkLst>
            <pc:docMk/>
            <pc:sldMk cId="167481408" sldId="260"/>
            <ac:picMk id="5" creationId="{24EC1CDF-E385-42CD-986A-2666D3A90746}"/>
          </ac:picMkLst>
        </pc:picChg>
        <pc:picChg chg="add del mod">
          <ac:chgData name="Gulnaz Ibraeva" userId="S::1ibraeva.gulnaz@academia.kz::d4a5ddee-b823-41a3-adbb-36e67760e216" providerId="AD" clId="Web-{731AA550-9FB0-4490-9292-069C9D09BA9F}" dt="2020-11-15T04:27:46.535" v="185"/>
          <ac:picMkLst>
            <pc:docMk/>
            <pc:sldMk cId="167481408" sldId="260"/>
            <ac:picMk id="10" creationId="{09F58B85-5517-4A37-97C5-36307C303352}"/>
          </ac:picMkLst>
        </pc:picChg>
        <pc:cxnChg chg="del">
          <ac:chgData name="Gulnaz Ibraeva" userId="S::1ibraeva.gulnaz@academia.kz::d4a5ddee-b823-41a3-adbb-36e67760e216" providerId="AD" clId="Web-{731AA550-9FB0-4490-9292-069C9D09BA9F}" dt="2020-11-15T04:24:07.342" v="120"/>
          <ac:cxnSpMkLst>
            <pc:docMk/>
            <pc:sldMk cId="167481408" sldId="260"/>
            <ac:cxnSpMk id="34" creationId="{56020367-4FD5-4596-8E10-C5F095CD8DBF}"/>
          </ac:cxnSpMkLst>
        </pc:cxnChg>
        <pc:cxnChg chg="add del">
          <ac:chgData name="Gulnaz Ibraeva" userId="S::1ibraeva.gulnaz@academia.kz::d4a5ddee-b823-41a3-adbb-36e67760e216" providerId="AD" clId="Web-{731AA550-9FB0-4490-9292-069C9D09BA9F}" dt="2020-11-15T04:28:11.879" v="187"/>
          <ac:cxnSpMkLst>
            <pc:docMk/>
            <pc:sldMk cId="167481408" sldId="260"/>
            <ac:cxnSpMk id="41" creationId="{56020367-4FD5-4596-8E10-C5F095CD8DBF}"/>
          </ac:cxnSpMkLst>
        </pc:cxnChg>
        <pc:cxnChg chg="add">
          <ac:chgData name="Gulnaz Ibraeva" userId="S::1ibraeva.gulnaz@academia.kz::d4a5ddee-b823-41a3-adbb-36e67760e216" providerId="AD" clId="Web-{731AA550-9FB0-4490-9292-069C9D09BA9F}" dt="2020-11-15T04:28:11.879" v="187"/>
          <ac:cxnSpMkLst>
            <pc:docMk/>
            <pc:sldMk cId="167481408" sldId="260"/>
            <ac:cxnSpMk id="46" creationId="{5C05CAAB-DBA2-4548-AD5F-01BB97FBB207}"/>
          </ac:cxnSpMkLst>
        </pc:cxnChg>
        <pc:cxnChg chg="add">
          <ac:chgData name="Gulnaz Ibraeva" userId="S::1ibraeva.gulnaz@academia.kz::d4a5ddee-b823-41a3-adbb-36e67760e216" providerId="AD" clId="Web-{731AA550-9FB0-4490-9292-069C9D09BA9F}" dt="2020-11-15T04:28:11.879" v="187"/>
          <ac:cxnSpMkLst>
            <pc:docMk/>
            <pc:sldMk cId="167481408" sldId="260"/>
            <ac:cxnSpMk id="58" creationId="{C49DA8F6-BCC1-4447-B54C-57856834B94B}"/>
          </ac:cxnSpMkLst>
        </pc:cxnChg>
      </pc:sldChg>
      <pc:sldChg chg="addSp delSp modSp add replId">
        <pc:chgData name="Gulnaz Ibraeva" userId="S::1ibraeva.gulnaz@academia.kz::d4a5ddee-b823-41a3-adbb-36e67760e216" providerId="AD" clId="Web-{731AA550-9FB0-4490-9292-069C9D09BA9F}" dt="2020-11-15T04:42:05.041" v="1448"/>
        <pc:sldMkLst>
          <pc:docMk/>
          <pc:sldMk cId="1712796331" sldId="261"/>
        </pc:sldMkLst>
        <pc:spChg chg="add del mod">
          <ac:chgData name="Gulnaz Ibraeva" userId="S::1ibraeva.gulnaz@academia.kz::d4a5ddee-b823-41a3-adbb-36e67760e216" providerId="AD" clId="Web-{731AA550-9FB0-4490-9292-069C9D09BA9F}" dt="2020-11-15T04:42:05.041" v="1448"/>
          <ac:spMkLst>
            <pc:docMk/>
            <pc:sldMk cId="1712796331" sldId="261"/>
            <ac:spMk id="2" creationId="{36DAD90A-A18F-4FB2-8C4B-A14141B4F66B}"/>
          </ac:spMkLst>
        </pc:spChg>
        <pc:spChg chg="del ord">
          <ac:chgData name="Gulnaz Ibraeva" userId="S::1ibraeva.gulnaz@academia.kz::d4a5ddee-b823-41a3-adbb-36e67760e216" providerId="AD" clId="Web-{731AA550-9FB0-4490-9292-069C9D09BA9F}" dt="2020-11-15T04:39:37.944" v="1408"/>
          <ac:spMkLst>
            <pc:docMk/>
            <pc:sldMk cId="1712796331" sldId="261"/>
            <ac:spMk id="13" creationId="{B5CF464C-284D-4F63-A4BF-D51051171E29}"/>
          </ac:spMkLst>
        </pc:spChg>
        <pc:spChg chg="del mod">
          <ac:chgData name="Gulnaz Ibraeva" userId="S::1ibraeva.gulnaz@academia.kz::d4a5ddee-b823-41a3-adbb-36e67760e216" providerId="AD" clId="Web-{731AA550-9FB0-4490-9292-069C9D09BA9F}" dt="2020-11-15T04:39:41.147" v="1409"/>
          <ac:spMkLst>
            <pc:docMk/>
            <pc:sldMk cId="1712796331" sldId="261"/>
            <ac:spMk id="21" creationId="{6B502986-C324-4C86-8A85-CD1666C381EA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4:39:29.397" v="1407"/>
          <ac:spMkLst>
            <pc:docMk/>
            <pc:sldMk cId="1712796331" sldId="261"/>
            <ac:spMk id="48" creationId="{A2679492-7988-4050-9056-542444452411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4:39:29.397" v="1407"/>
          <ac:spMkLst>
            <pc:docMk/>
            <pc:sldMk cId="1712796331" sldId="261"/>
            <ac:spMk id="50" creationId="{B091B163-7D61-4891-ABCF-5C13D9C418D0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4:39:29.397" v="1407"/>
          <ac:spMkLst>
            <pc:docMk/>
            <pc:sldMk cId="1712796331" sldId="261"/>
            <ac:spMk id="52" creationId="{6CB927A4-E432-4310-9CD5-E89FF5063179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4:39:29.397" v="1407"/>
          <ac:spMkLst>
            <pc:docMk/>
            <pc:sldMk cId="1712796331" sldId="261"/>
            <ac:spMk id="54" creationId="{E3020543-B24B-4EC4-8FFC-8DD88EEA91A8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4:39:29.397" v="1407"/>
          <ac:spMkLst>
            <pc:docMk/>
            <pc:sldMk cId="1712796331" sldId="261"/>
            <ac:spMk id="56" creationId="{1453BF6C-B012-48B7-B4E8-6D7AC7C27D02}"/>
          </ac:spMkLst>
        </pc:spChg>
        <pc:spChg chg="add del">
          <ac:chgData name="Gulnaz Ibraeva" userId="S::1ibraeva.gulnaz@academia.kz::d4a5ddee-b823-41a3-adbb-36e67760e216" providerId="AD" clId="Web-{731AA550-9FB0-4490-9292-069C9D09BA9F}" dt="2020-11-15T04:42:05.041" v="1448"/>
          <ac:spMkLst>
            <pc:docMk/>
            <pc:sldMk cId="1712796331" sldId="261"/>
            <ac:spMk id="63" creationId="{609CB703-C563-4F1F-BF28-83C06E978C4F}"/>
          </ac:spMkLst>
        </pc:spChg>
        <pc:spChg chg="add del">
          <ac:chgData name="Gulnaz Ibraeva" userId="S::1ibraeva.gulnaz@academia.kz::d4a5ddee-b823-41a3-adbb-36e67760e216" providerId="AD" clId="Web-{731AA550-9FB0-4490-9292-069C9D09BA9F}" dt="2020-11-15T04:42:05.041" v="1448"/>
          <ac:spMkLst>
            <pc:docMk/>
            <pc:sldMk cId="1712796331" sldId="261"/>
            <ac:spMk id="67" creationId="{C5CB530E-515E-412C-9DF1-5F8FFBD6F383}"/>
          </ac:spMkLst>
        </pc:spChg>
        <pc:spChg chg="add del">
          <ac:chgData name="Gulnaz Ibraeva" userId="S::1ibraeva.gulnaz@academia.kz::d4a5ddee-b823-41a3-adbb-36e67760e216" providerId="AD" clId="Web-{731AA550-9FB0-4490-9292-069C9D09BA9F}" dt="2020-11-15T04:42:05.041" v="1448"/>
          <ac:spMkLst>
            <pc:docMk/>
            <pc:sldMk cId="1712796331" sldId="261"/>
            <ac:spMk id="69" creationId="{712D4376-A578-4FF1-94FC-245E7A6A489F}"/>
          </ac:spMkLst>
        </pc:spChg>
        <pc:spChg chg="add del">
          <ac:chgData name="Gulnaz Ibraeva" userId="S::1ibraeva.gulnaz@academia.kz::d4a5ddee-b823-41a3-adbb-36e67760e216" providerId="AD" clId="Web-{731AA550-9FB0-4490-9292-069C9D09BA9F}" dt="2020-11-15T04:42:05.041" v="1448"/>
          <ac:spMkLst>
            <pc:docMk/>
            <pc:sldMk cId="1712796331" sldId="261"/>
            <ac:spMk id="71" creationId="{AEA7509D-F04F-40CB-A0B3-EEF16499CC9F}"/>
          </ac:spMkLst>
        </pc:spChg>
        <pc:graphicFrameChg chg="add del">
          <ac:chgData name="Gulnaz Ibraeva" userId="S::1ibraeva.gulnaz@academia.kz::d4a5ddee-b823-41a3-adbb-36e67760e216" providerId="AD" clId="Web-{731AA550-9FB0-4490-9292-069C9D09BA9F}" dt="2020-11-15T04:42:05.010" v="1447"/>
          <ac:graphicFrameMkLst>
            <pc:docMk/>
            <pc:sldMk cId="1712796331" sldId="261"/>
            <ac:graphicFrameMk id="73" creationId="{C67DEE26-3D20-4C68-9237-5F6CB5A52B7D}"/>
          </ac:graphicFrameMkLst>
        </pc:graphicFrameChg>
        <pc:graphicFrameChg chg="add">
          <ac:chgData name="Gulnaz Ibraeva" userId="S::1ibraeva.gulnaz@academia.kz::d4a5ddee-b823-41a3-adbb-36e67760e216" providerId="AD" clId="Web-{731AA550-9FB0-4490-9292-069C9D09BA9F}" dt="2020-11-15T04:42:05.041" v="1448"/>
          <ac:graphicFrameMkLst>
            <pc:docMk/>
            <pc:sldMk cId="1712796331" sldId="261"/>
            <ac:graphicFrameMk id="74" creationId="{0E47B156-CAB8-40AB-AB81-8F7CB03E8891}"/>
          </ac:graphicFrameMkLst>
        </pc:graphicFrameChg>
        <pc:cxnChg chg="del">
          <ac:chgData name="Gulnaz Ibraeva" userId="S::1ibraeva.gulnaz@academia.kz::d4a5ddee-b823-41a3-adbb-36e67760e216" providerId="AD" clId="Web-{731AA550-9FB0-4490-9292-069C9D09BA9F}" dt="2020-11-15T04:39:29.397" v="1407"/>
          <ac:cxnSpMkLst>
            <pc:docMk/>
            <pc:sldMk cId="1712796331" sldId="261"/>
            <ac:cxnSpMk id="46" creationId="{5C05CAAB-DBA2-4548-AD5F-01BB97FBB207}"/>
          </ac:cxnSpMkLst>
        </pc:cxnChg>
        <pc:cxnChg chg="del">
          <ac:chgData name="Gulnaz Ibraeva" userId="S::1ibraeva.gulnaz@academia.kz::d4a5ddee-b823-41a3-adbb-36e67760e216" providerId="AD" clId="Web-{731AA550-9FB0-4490-9292-069C9D09BA9F}" dt="2020-11-15T04:39:29.397" v="1407"/>
          <ac:cxnSpMkLst>
            <pc:docMk/>
            <pc:sldMk cId="1712796331" sldId="261"/>
            <ac:cxnSpMk id="58" creationId="{C49DA8F6-BCC1-4447-B54C-57856834B94B}"/>
          </ac:cxnSpMkLst>
        </pc:cxnChg>
        <pc:cxnChg chg="add del">
          <ac:chgData name="Gulnaz Ibraeva" userId="S::1ibraeva.gulnaz@academia.kz::d4a5ddee-b823-41a3-adbb-36e67760e216" providerId="AD" clId="Web-{731AA550-9FB0-4490-9292-069C9D09BA9F}" dt="2020-11-15T04:42:05.041" v="1448"/>
          <ac:cxnSpMkLst>
            <pc:docMk/>
            <pc:sldMk cId="1712796331" sldId="261"/>
            <ac:cxnSpMk id="65" creationId="{56020367-4FD5-4596-8E10-C5F095CD8DBF}"/>
          </ac:cxnSpMkLst>
        </pc:cxnChg>
      </pc:sldChg>
      <pc:sldChg chg="modSp new del">
        <pc:chgData name="Gulnaz Ibraeva" userId="S::1ibraeva.gulnaz@academia.kz::d4a5ddee-b823-41a3-adbb-36e67760e216" providerId="AD" clId="Web-{731AA550-9FB0-4490-9292-069C9D09BA9F}" dt="2020-11-15T04:19:58.851" v="81"/>
        <pc:sldMkLst>
          <pc:docMk/>
          <pc:sldMk cId="3036059644" sldId="261"/>
        </pc:sldMkLst>
        <pc:spChg chg="mod">
          <ac:chgData name="Gulnaz Ibraeva" userId="S::1ibraeva.gulnaz@academia.kz::d4a5ddee-b823-41a3-adbb-36e67760e216" providerId="AD" clId="Web-{731AA550-9FB0-4490-9292-069C9D09BA9F}" dt="2020-11-15T04:19:45.835" v="77" actId="20577"/>
          <ac:spMkLst>
            <pc:docMk/>
            <pc:sldMk cId="3036059644" sldId="261"/>
            <ac:spMk id="2" creationId="{29D7DC59-5BB9-4D33-9DB1-AA54DBBF41B8}"/>
          </ac:spMkLst>
        </pc:spChg>
      </pc:sldChg>
      <pc:sldChg chg="addSp delSp modSp add replId">
        <pc:chgData name="Gulnaz Ibraeva" userId="S::1ibraeva.gulnaz@academia.kz::d4a5ddee-b823-41a3-adbb-36e67760e216" providerId="AD" clId="Web-{731AA550-9FB0-4490-9292-069C9D09BA9F}" dt="2020-11-15T05:43:30.441" v="2724"/>
        <pc:sldMkLst>
          <pc:docMk/>
          <pc:sldMk cId="1502892812" sldId="262"/>
        </pc:sldMkLst>
        <pc:spChg chg="add del">
          <ac:chgData name="Gulnaz Ibraeva" userId="S::1ibraeva.gulnaz@academia.kz::d4a5ddee-b823-41a3-adbb-36e67760e216" providerId="AD" clId="Web-{731AA550-9FB0-4490-9292-069C9D09BA9F}" dt="2020-11-15T04:49:27.008" v="1819"/>
          <ac:spMkLst>
            <pc:docMk/>
            <pc:sldMk cId="1502892812" sldId="262"/>
            <ac:spMk id="81" creationId="{327D73B4-9F5C-4A64-A179-51B9500CB8B5}"/>
          </ac:spMkLst>
        </pc:spChg>
        <pc:spChg chg="add del">
          <ac:chgData name="Gulnaz Ibraeva" userId="S::1ibraeva.gulnaz@academia.kz::d4a5ddee-b823-41a3-adbb-36e67760e216" providerId="AD" clId="Web-{731AA550-9FB0-4490-9292-069C9D09BA9F}" dt="2020-11-15T04:49:27.008" v="1819"/>
          <ac:spMkLst>
            <pc:docMk/>
            <pc:sldMk cId="1502892812" sldId="262"/>
            <ac:spMk id="83" creationId="{C1F06963-6374-4B48-844F-071A9BAAAE02}"/>
          </ac:spMkLst>
        </pc:spChg>
        <pc:spChg chg="add del">
          <ac:chgData name="Gulnaz Ibraeva" userId="S::1ibraeva.gulnaz@academia.kz::d4a5ddee-b823-41a3-adbb-36e67760e216" providerId="AD" clId="Web-{731AA550-9FB0-4490-9292-069C9D09BA9F}" dt="2020-11-15T04:49:27.008" v="1819"/>
          <ac:spMkLst>
            <pc:docMk/>
            <pc:sldMk cId="1502892812" sldId="262"/>
            <ac:spMk id="85" creationId="{6CB927A4-E432-4310-9CD5-E89FF5063179}"/>
          </ac:spMkLst>
        </pc:spChg>
        <pc:spChg chg="add del">
          <ac:chgData name="Gulnaz Ibraeva" userId="S::1ibraeva.gulnaz@academia.kz::d4a5ddee-b823-41a3-adbb-36e67760e216" providerId="AD" clId="Web-{731AA550-9FB0-4490-9292-069C9D09BA9F}" dt="2020-11-15T04:49:27.008" v="1819"/>
          <ac:spMkLst>
            <pc:docMk/>
            <pc:sldMk cId="1502892812" sldId="262"/>
            <ac:spMk id="87" creationId="{1453BF6C-B012-48B7-B4E8-6D7AC7C27D02}"/>
          </ac:spMkLst>
        </pc:spChg>
        <pc:spChg chg="add del">
          <ac:chgData name="Gulnaz Ibraeva" userId="S::1ibraeva.gulnaz@academia.kz::d4a5ddee-b823-41a3-adbb-36e67760e216" providerId="AD" clId="Web-{731AA550-9FB0-4490-9292-069C9D09BA9F}" dt="2020-11-15T04:49:27.008" v="1819"/>
          <ac:spMkLst>
            <pc:docMk/>
            <pc:sldMk cId="1502892812" sldId="262"/>
            <ac:spMk id="89" creationId="{E3020543-B24B-4EC4-8FFC-8DD88EEA91A8}"/>
          </ac:spMkLst>
        </pc:spChg>
        <pc:spChg chg="add del">
          <ac:chgData name="Gulnaz Ibraeva" userId="S::1ibraeva.gulnaz@academia.kz::d4a5ddee-b823-41a3-adbb-36e67760e216" providerId="AD" clId="Web-{731AA550-9FB0-4490-9292-069C9D09BA9F}" dt="2020-11-15T04:50:01.212" v="1823"/>
          <ac:spMkLst>
            <pc:docMk/>
            <pc:sldMk cId="1502892812" sldId="262"/>
            <ac:spMk id="98" creationId="{16AC3602-3348-4F31-9E43-076B03514ECB}"/>
          </ac:spMkLst>
        </pc:spChg>
        <pc:spChg chg="add del">
          <ac:chgData name="Gulnaz Ibraeva" userId="S::1ibraeva.gulnaz@academia.kz::d4a5ddee-b823-41a3-adbb-36e67760e216" providerId="AD" clId="Web-{731AA550-9FB0-4490-9292-069C9D09BA9F}" dt="2020-11-15T04:50:01.212" v="1823"/>
          <ac:spMkLst>
            <pc:docMk/>
            <pc:sldMk cId="1502892812" sldId="262"/>
            <ac:spMk id="100" creationId="{394094B0-A6C9-44BE-9042-66EF0612F625}"/>
          </ac:spMkLst>
        </pc:spChg>
        <pc:spChg chg="add del">
          <ac:chgData name="Gulnaz Ibraeva" userId="S::1ibraeva.gulnaz@academia.kz::d4a5ddee-b823-41a3-adbb-36e67760e216" providerId="AD" clId="Web-{731AA550-9FB0-4490-9292-069C9D09BA9F}" dt="2020-11-15T04:50:01.212" v="1823"/>
          <ac:spMkLst>
            <pc:docMk/>
            <pc:sldMk cId="1502892812" sldId="262"/>
            <ac:spMk id="102" creationId="{64C2CA96-0B16-4AA7-B340-33044D238597}"/>
          </ac:spMkLst>
        </pc:spChg>
        <pc:spChg chg="add del">
          <ac:chgData name="Gulnaz Ibraeva" userId="S::1ibraeva.gulnaz@academia.kz::d4a5ddee-b823-41a3-adbb-36e67760e216" providerId="AD" clId="Web-{731AA550-9FB0-4490-9292-069C9D09BA9F}" dt="2020-11-15T04:51:21.609" v="1852"/>
          <ac:spMkLst>
            <pc:docMk/>
            <pc:sldMk cId="1502892812" sldId="262"/>
            <ac:spMk id="103" creationId="{16AC3602-3348-4F31-9E43-076B03514ECB}"/>
          </ac:spMkLst>
        </pc:spChg>
        <pc:spChg chg="add del">
          <ac:chgData name="Gulnaz Ibraeva" userId="S::1ibraeva.gulnaz@academia.kz::d4a5ddee-b823-41a3-adbb-36e67760e216" providerId="AD" clId="Web-{731AA550-9FB0-4490-9292-069C9D09BA9F}" dt="2020-11-15T04:51:21.609" v="1852"/>
          <ac:spMkLst>
            <pc:docMk/>
            <pc:sldMk cId="1502892812" sldId="262"/>
            <ac:spMk id="105" creationId="{394094B0-A6C9-44BE-9042-66EF0612F625}"/>
          </ac:spMkLst>
        </pc:spChg>
        <pc:spChg chg="add del">
          <ac:chgData name="Gulnaz Ibraeva" userId="S::1ibraeva.gulnaz@academia.kz::d4a5ddee-b823-41a3-adbb-36e67760e216" providerId="AD" clId="Web-{731AA550-9FB0-4490-9292-069C9D09BA9F}" dt="2020-11-15T04:50:01.212" v="1823"/>
          <ac:spMkLst>
            <pc:docMk/>
            <pc:sldMk cId="1502892812" sldId="262"/>
            <ac:spMk id="106" creationId="{1D50D7A8-F1D5-4306-8A9B-DD7A73EB8BCE}"/>
          </ac:spMkLst>
        </pc:spChg>
        <pc:spChg chg="add del">
          <ac:chgData name="Gulnaz Ibraeva" userId="S::1ibraeva.gulnaz@academia.kz::d4a5ddee-b823-41a3-adbb-36e67760e216" providerId="AD" clId="Web-{731AA550-9FB0-4490-9292-069C9D09BA9F}" dt="2020-11-15T04:51:21.609" v="1852"/>
          <ac:spMkLst>
            <pc:docMk/>
            <pc:sldMk cId="1502892812" sldId="262"/>
            <ac:spMk id="107" creationId="{64C2CA96-0B16-4AA7-B340-33044D238597}"/>
          </ac:spMkLst>
        </pc:spChg>
        <pc:spChg chg="add del">
          <ac:chgData name="Gulnaz Ibraeva" userId="S::1ibraeva.gulnaz@academia.kz::d4a5ddee-b823-41a3-adbb-36e67760e216" providerId="AD" clId="Web-{731AA550-9FB0-4490-9292-069C9D09BA9F}" dt="2020-11-15T04:51:21.609" v="1852"/>
          <ac:spMkLst>
            <pc:docMk/>
            <pc:sldMk cId="1502892812" sldId="262"/>
            <ac:spMk id="111" creationId="{1D50D7A8-F1D5-4306-8A9B-DD7A73EB8BCE}"/>
          </ac:spMkLst>
        </pc:spChg>
        <pc:spChg chg="add del">
          <ac:chgData name="Gulnaz Ibraeva" userId="S::1ibraeva.gulnaz@academia.kz::d4a5ddee-b823-41a3-adbb-36e67760e216" providerId="AD" clId="Web-{731AA550-9FB0-4490-9292-069C9D09BA9F}" dt="2020-11-15T04:51:32.594" v="1855"/>
          <ac:spMkLst>
            <pc:docMk/>
            <pc:sldMk cId="1502892812" sldId="262"/>
            <ac:spMk id="160" creationId="{16AC3602-3348-4F31-9E43-076B03514ECB}"/>
          </ac:spMkLst>
        </pc:spChg>
        <pc:spChg chg="add del">
          <ac:chgData name="Gulnaz Ibraeva" userId="S::1ibraeva.gulnaz@academia.kz::d4a5ddee-b823-41a3-adbb-36e67760e216" providerId="AD" clId="Web-{731AA550-9FB0-4490-9292-069C9D09BA9F}" dt="2020-11-15T04:51:32.594" v="1855"/>
          <ac:spMkLst>
            <pc:docMk/>
            <pc:sldMk cId="1502892812" sldId="262"/>
            <ac:spMk id="164" creationId="{394094B0-A6C9-44BE-9042-66EF0612F625}"/>
          </ac:spMkLst>
        </pc:spChg>
        <pc:spChg chg="add del">
          <ac:chgData name="Gulnaz Ibraeva" userId="S::1ibraeva.gulnaz@academia.kz::d4a5ddee-b823-41a3-adbb-36e67760e216" providerId="AD" clId="Web-{731AA550-9FB0-4490-9292-069C9D09BA9F}" dt="2020-11-15T04:51:32.594" v="1855"/>
          <ac:spMkLst>
            <pc:docMk/>
            <pc:sldMk cId="1502892812" sldId="262"/>
            <ac:spMk id="166" creationId="{64C2CA96-0B16-4AA7-B340-33044D238597}"/>
          </ac:spMkLst>
        </pc:spChg>
        <pc:spChg chg="add del">
          <ac:chgData name="Gulnaz Ibraeva" userId="S::1ibraeva.gulnaz@academia.kz::d4a5ddee-b823-41a3-adbb-36e67760e216" providerId="AD" clId="Web-{731AA550-9FB0-4490-9292-069C9D09BA9F}" dt="2020-11-15T04:51:32.594" v="1855"/>
          <ac:spMkLst>
            <pc:docMk/>
            <pc:sldMk cId="1502892812" sldId="262"/>
            <ac:spMk id="168" creationId="{1D50D7A8-F1D5-4306-8A9B-DD7A73EB8BCE}"/>
          </ac:spMkLst>
        </pc:spChg>
        <pc:spChg chg="add mod">
          <ac:chgData name="Gulnaz Ibraeva" userId="S::1ibraeva.gulnaz@academia.kz::d4a5ddee-b823-41a3-adbb-36e67760e216" providerId="AD" clId="Web-{731AA550-9FB0-4490-9292-069C9D09BA9F}" dt="2020-11-15T04:51:32.594" v="1855"/>
          <ac:spMkLst>
            <pc:docMk/>
            <pc:sldMk cId="1502892812" sldId="262"/>
            <ac:spMk id="1881" creationId="{93F48C10-FBB4-42A9-ADDF-4150D6E49BDB}"/>
          </ac:spMkLst>
        </pc:spChg>
        <pc:spChg chg="add del">
          <ac:chgData name="Gulnaz Ibraeva" userId="S::1ibraeva.gulnaz@academia.kz::d4a5ddee-b823-41a3-adbb-36e67760e216" providerId="AD" clId="Web-{731AA550-9FB0-4490-9292-069C9D09BA9F}" dt="2020-11-15T04:51:32.469" v="1854"/>
          <ac:spMkLst>
            <pc:docMk/>
            <pc:sldMk cId="1502892812" sldId="262"/>
            <ac:spMk id="1884" creationId="{2659FDB4-FCBE-4A89-B46D-43D4FA54464D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4:51:32.594" v="1855"/>
          <ac:spMkLst>
            <pc:docMk/>
            <pc:sldMk cId="1502892812" sldId="262"/>
            <ac:spMk id="1887" creationId="{16AC3602-3348-4F31-9E43-076B03514ECB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4:51:32.594" v="1855"/>
          <ac:spMkLst>
            <pc:docMk/>
            <pc:sldMk cId="1502892812" sldId="262"/>
            <ac:spMk id="1888" creationId="{394094B0-A6C9-44BE-9042-66EF0612F625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4:51:32.594" v="1855"/>
          <ac:spMkLst>
            <pc:docMk/>
            <pc:sldMk cId="1502892812" sldId="262"/>
            <ac:spMk id="1889" creationId="{64C2CA96-0B16-4AA7-B340-33044D238597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4:51:32.594" v="1855"/>
          <ac:spMkLst>
            <pc:docMk/>
            <pc:sldMk cId="1502892812" sldId="262"/>
            <ac:spMk id="1891" creationId="{1D50D7A8-F1D5-4306-8A9B-DD7A73EB8BCE}"/>
          </ac:spMkLst>
        </pc:spChg>
        <pc:graphicFrameChg chg="mod ord modGraphic">
          <ac:chgData name="Gulnaz Ibraeva" userId="S::1ibraeva.gulnaz@academia.kz::d4a5ddee-b823-41a3-adbb-36e67760e216" providerId="AD" clId="Web-{731AA550-9FB0-4490-9292-069C9D09BA9F}" dt="2020-11-15T05:03:09.189" v="2000" actId="14100"/>
          <ac:graphicFrameMkLst>
            <pc:docMk/>
            <pc:sldMk cId="1502892812" sldId="262"/>
            <ac:graphicFrameMk id="74" creationId="{0E47B156-CAB8-40AB-AB81-8F7CB03E8891}"/>
          </ac:graphicFrameMkLst>
        </pc:graphicFrameChg>
        <pc:picChg chg="add mod">
          <ac:chgData name="Gulnaz Ibraeva" userId="S::1ibraeva.gulnaz@academia.kz::d4a5ddee-b823-41a3-adbb-36e67760e216" providerId="AD" clId="Web-{731AA550-9FB0-4490-9292-069C9D09BA9F}" dt="2020-11-15T05:43:30.441" v="2724"/>
          <ac:picMkLst>
            <pc:docMk/>
            <pc:sldMk cId="1502892812" sldId="262"/>
            <ac:picMk id="1929" creationId="{F2F529EE-7612-46F1-BA54-DA82D7DF078D}"/>
          </ac:picMkLst>
        </pc:picChg>
        <pc:cxnChg chg="add del">
          <ac:chgData name="Gulnaz Ibraeva" userId="S::1ibraeva.gulnaz@academia.kz::d4a5ddee-b823-41a3-adbb-36e67760e216" providerId="AD" clId="Web-{731AA550-9FB0-4490-9292-069C9D09BA9F}" dt="2020-11-15T04:49:27.008" v="1819"/>
          <ac:cxnSpMkLst>
            <pc:docMk/>
            <pc:sldMk cId="1502892812" sldId="262"/>
            <ac:cxnSpMk id="79" creationId="{5C05CAAB-DBA2-4548-AD5F-01BB97FBB207}"/>
          </ac:cxnSpMkLst>
        </pc:cxnChg>
        <pc:cxnChg chg="add del">
          <ac:chgData name="Gulnaz Ibraeva" userId="S::1ibraeva.gulnaz@academia.kz::d4a5ddee-b823-41a3-adbb-36e67760e216" providerId="AD" clId="Web-{731AA550-9FB0-4490-9292-069C9D09BA9F}" dt="2020-11-15T04:49:27.008" v="1819"/>
          <ac:cxnSpMkLst>
            <pc:docMk/>
            <pc:sldMk cId="1502892812" sldId="262"/>
            <ac:cxnSpMk id="91" creationId="{C49DA8F6-BCC1-4447-B54C-57856834B94B}"/>
          </ac:cxnSpMkLst>
        </pc:cxnChg>
        <pc:cxnChg chg="add del">
          <ac:chgData name="Gulnaz Ibraeva" userId="S::1ibraeva.gulnaz@academia.kz::d4a5ddee-b823-41a3-adbb-36e67760e216" providerId="AD" clId="Web-{731AA550-9FB0-4490-9292-069C9D09BA9F}" dt="2020-11-15T04:50:01.212" v="1823"/>
          <ac:cxnSpMkLst>
            <pc:docMk/>
            <pc:sldMk cId="1502892812" sldId="262"/>
            <ac:cxnSpMk id="96" creationId="{5C05CAAB-DBA2-4548-AD5F-01BB97FBB207}"/>
          </ac:cxnSpMkLst>
        </pc:cxnChg>
        <pc:cxnChg chg="add del">
          <ac:chgData name="Gulnaz Ibraeva" userId="S::1ibraeva.gulnaz@academia.kz::d4a5ddee-b823-41a3-adbb-36e67760e216" providerId="AD" clId="Web-{731AA550-9FB0-4490-9292-069C9D09BA9F}" dt="2020-11-15T04:51:21.609" v="1852"/>
          <ac:cxnSpMkLst>
            <pc:docMk/>
            <pc:sldMk cId="1502892812" sldId="262"/>
            <ac:cxnSpMk id="101" creationId="{5C05CAAB-DBA2-4548-AD5F-01BB97FBB207}"/>
          </ac:cxnSpMkLst>
        </pc:cxnChg>
        <pc:cxnChg chg="add del">
          <ac:chgData name="Gulnaz Ibraeva" userId="S::1ibraeva.gulnaz@academia.kz::d4a5ddee-b823-41a3-adbb-36e67760e216" providerId="AD" clId="Web-{731AA550-9FB0-4490-9292-069C9D09BA9F}" dt="2020-11-15T04:50:01.212" v="1823"/>
          <ac:cxnSpMkLst>
            <pc:docMk/>
            <pc:sldMk cId="1502892812" sldId="262"/>
            <ac:cxnSpMk id="104" creationId="{94169334-264D-4176-8BDE-037249A61B4E}"/>
          </ac:cxnSpMkLst>
        </pc:cxnChg>
        <pc:cxnChg chg="add del">
          <ac:chgData name="Gulnaz Ibraeva" userId="S::1ibraeva.gulnaz@academia.kz::d4a5ddee-b823-41a3-adbb-36e67760e216" providerId="AD" clId="Web-{731AA550-9FB0-4490-9292-069C9D09BA9F}" dt="2020-11-15T04:51:21.609" v="1852"/>
          <ac:cxnSpMkLst>
            <pc:docMk/>
            <pc:sldMk cId="1502892812" sldId="262"/>
            <ac:cxnSpMk id="109" creationId="{94169334-264D-4176-8BDE-037249A61B4E}"/>
          </ac:cxnSpMkLst>
        </pc:cxnChg>
        <pc:cxnChg chg="add del">
          <ac:chgData name="Gulnaz Ibraeva" userId="S::1ibraeva.gulnaz@academia.kz::d4a5ddee-b823-41a3-adbb-36e67760e216" providerId="AD" clId="Web-{731AA550-9FB0-4490-9292-069C9D09BA9F}" dt="2020-11-15T04:51:32.594" v="1855"/>
          <ac:cxnSpMkLst>
            <pc:docMk/>
            <pc:sldMk cId="1502892812" sldId="262"/>
            <ac:cxnSpMk id="158" creationId="{5C05CAAB-DBA2-4548-AD5F-01BB97FBB207}"/>
          </ac:cxnSpMkLst>
        </pc:cxnChg>
        <pc:cxnChg chg="add del">
          <ac:chgData name="Gulnaz Ibraeva" userId="S::1ibraeva.gulnaz@academia.kz::d4a5ddee-b823-41a3-adbb-36e67760e216" providerId="AD" clId="Web-{731AA550-9FB0-4490-9292-069C9D09BA9F}" dt="2020-11-15T04:51:32.594" v="1855"/>
          <ac:cxnSpMkLst>
            <pc:docMk/>
            <pc:sldMk cId="1502892812" sldId="262"/>
            <ac:cxnSpMk id="162" creationId="{94169334-264D-4176-8BDE-037249A61B4E}"/>
          </ac:cxnSpMkLst>
        </pc:cxnChg>
        <pc:cxnChg chg="add del">
          <ac:chgData name="Gulnaz Ibraeva" userId="S::1ibraeva.gulnaz@academia.kz::d4a5ddee-b823-41a3-adbb-36e67760e216" providerId="AD" clId="Web-{731AA550-9FB0-4490-9292-069C9D09BA9F}" dt="2020-11-15T04:51:32.469" v="1854"/>
          <ac:cxnSpMkLst>
            <pc:docMk/>
            <pc:sldMk cId="1502892812" sldId="262"/>
            <ac:cxnSpMk id="1883" creationId="{5C05CAAB-DBA2-4548-AD5F-01BB97FBB207}"/>
          </ac:cxnSpMkLst>
        </pc:cxnChg>
        <pc:cxnChg chg="add del">
          <ac:chgData name="Gulnaz Ibraeva" userId="S::1ibraeva.gulnaz@academia.kz::d4a5ddee-b823-41a3-adbb-36e67760e216" providerId="AD" clId="Web-{731AA550-9FB0-4490-9292-069C9D09BA9F}" dt="2020-11-15T04:51:32.469" v="1854"/>
          <ac:cxnSpMkLst>
            <pc:docMk/>
            <pc:sldMk cId="1502892812" sldId="262"/>
            <ac:cxnSpMk id="1885" creationId="{C8F51B3F-8331-4E4A-AE96-D47B1006EEAD}"/>
          </ac:cxnSpMkLst>
        </pc:cxnChg>
        <pc:cxnChg chg="add">
          <ac:chgData name="Gulnaz Ibraeva" userId="S::1ibraeva.gulnaz@academia.kz::d4a5ddee-b823-41a3-adbb-36e67760e216" providerId="AD" clId="Web-{731AA550-9FB0-4490-9292-069C9D09BA9F}" dt="2020-11-15T04:51:32.594" v="1855"/>
          <ac:cxnSpMkLst>
            <pc:docMk/>
            <pc:sldMk cId="1502892812" sldId="262"/>
            <ac:cxnSpMk id="1886" creationId="{5C05CAAB-DBA2-4548-AD5F-01BB97FBB207}"/>
          </ac:cxnSpMkLst>
        </pc:cxnChg>
        <pc:cxnChg chg="add">
          <ac:chgData name="Gulnaz Ibraeva" userId="S::1ibraeva.gulnaz@academia.kz::d4a5ddee-b823-41a3-adbb-36e67760e216" providerId="AD" clId="Web-{731AA550-9FB0-4490-9292-069C9D09BA9F}" dt="2020-11-15T04:51:32.594" v="1855"/>
          <ac:cxnSpMkLst>
            <pc:docMk/>
            <pc:sldMk cId="1502892812" sldId="262"/>
            <ac:cxnSpMk id="1890" creationId="{94169334-264D-4176-8BDE-037249A61B4E}"/>
          </ac:cxnSpMkLst>
        </pc:cxnChg>
        <pc:cxnChg chg="add mod">
          <ac:chgData name="Gulnaz Ibraeva" userId="S::1ibraeva.gulnaz@academia.kz::d4a5ddee-b823-41a3-adbb-36e67760e216" providerId="AD" clId="Web-{731AA550-9FB0-4490-9292-069C9D09BA9F}" dt="2020-11-15T05:03:40.830" v="2005" actId="1076"/>
          <ac:cxnSpMkLst>
            <pc:docMk/>
            <pc:sldMk cId="1502892812" sldId="262"/>
            <ac:cxnSpMk id="1914" creationId="{4145F0E4-1E7F-4AB8-AC58-97E520508ED5}"/>
          </ac:cxnSpMkLst>
        </pc:cxnChg>
        <pc:cxnChg chg="add mod">
          <ac:chgData name="Gulnaz Ibraeva" userId="S::1ibraeva.gulnaz@academia.kz::d4a5ddee-b823-41a3-adbb-36e67760e216" providerId="AD" clId="Web-{731AA550-9FB0-4490-9292-069C9D09BA9F}" dt="2020-11-15T05:03:33.783" v="2004" actId="1076"/>
          <ac:cxnSpMkLst>
            <pc:docMk/>
            <pc:sldMk cId="1502892812" sldId="262"/>
            <ac:cxnSpMk id="1915" creationId="{984736D8-CC06-4ECB-A2C9-195E16294783}"/>
          </ac:cxnSpMkLst>
        </pc:cxnChg>
        <pc:cxnChg chg="add mod">
          <ac:chgData name="Gulnaz Ibraeva" userId="S::1ibraeva.gulnaz@academia.kz::d4a5ddee-b823-41a3-adbb-36e67760e216" providerId="AD" clId="Web-{731AA550-9FB0-4490-9292-069C9D09BA9F}" dt="2020-11-15T05:03:29.626" v="2003" actId="1076"/>
          <ac:cxnSpMkLst>
            <pc:docMk/>
            <pc:sldMk cId="1502892812" sldId="262"/>
            <ac:cxnSpMk id="1916" creationId="{E0DF26DB-68A4-4390-9B14-73EED7FAA944}"/>
          </ac:cxnSpMkLst>
        </pc:cxnChg>
        <pc:cxnChg chg="add mod">
          <ac:chgData name="Gulnaz Ibraeva" userId="S::1ibraeva.gulnaz@academia.kz::d4a5ddee-b823-41a3-adbb-36e67760e216" providerId="AD" clId="Web-{731AA550-9FB0-4490-9292-069C9D09BA9F}" dt="2020-11-15T05:03:25.158" v="2002" actId="1076"/>
          <ac:cxnSpMkLst>
            <pc:docMk/>
            <pc:sldMk cId="1502892812" sldId="262"/>
            <ac:cxnSpMk id="1917" creationId="{DDC07EB0-EDEB-4A76-8E48-5473F9ED835E}"/>
          </ac:cxnSpMkLst>
        </pc:cxnChg>
        <pc:cxnChg chg="add mod">
          <ac:chgData name="Gulnaz Ibraeva" userId="S::1ibraeva.gulnaz@academia.kz::d4a5ddee-b823-41a3-adbb-36e67760e216" providerId="AD" clId="Web-{731AA550-9FB0-4490-9292-069C9D09BA9F}" dt="2020-11-15T05:03:19.033" v="2001" actId="1076"/>
          <ac:cxnSpMkLst>
            <pc:docMk/>
            <pc:sldMk cId="1502892812" sldId="262"/>
            <ac:cxnSpMk id="1918" creationId="{FDD74313-36B9-4333-8CDE-8BC3AFD539B9}"/>
          </ac:cxnSpMkLst>
        </pc:cxnChg>
      </pc:sldChg>
      <pc:sldChg chg="addSp delSp modSp add replId">
        <pc:chgData name="Gulnaz Ibraeva" userId="S::1ibraeva.gulnaz@academia.kz::d4a5ddee-b823-41a3-adbb-36e67760e216" providerId="AD" clId="Web-{731AA550-9FB0-4490-9292-069C9D09BA9F}" dt="2020-11-15T04:55:54.887" v="1917" actId="20577"/>
        <pc:sldMkLst>
          <pc:docMk/>
          <pc:sldMk cId="334608580" sldId="263"/>
        </pc:sldMkLst>
        <pc:spChg chg="add">
          <ac:chgData name="Gulnaz Ibraeva" userId="S::1ibraeva.gulnaz@academia.kz::d4a5ddee-b823-41a3-adbb-36e67760e216" providerId="AD" clId="Web-{731AA550-9FB0-4490-9292-069C9D09BA9F}" dt="2020-11-15T04:54:26.536" v="1884"/>
          <ac:spMkLst>
            <pc:docMk/>
            <pc:sldMk cId="334608580" sldId="263"/>
            <ac:spMk id="106" creationId="{158B3569-73B2-4D05-8E95-886A6EE17F1F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4:54:26.536" v="1884"/>
          <ac:spMkLst>
            <pc:docMk/>
            <pc:sldMk cId="334608580" sldId="263"/>
            <ac:spMk id="108" creationId="{B71758F4-3F46-45DA-8AC5-4E508DA080BA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4:54:26.536" v="1884"/>
          <ac:spMkLst>
            <pc:docMk/>
            <pc:sldMk cId="334608580" sldId="263"/>
            <ac:spMk id="112" creationId="{8D61482F-F3C5-4D66-8C5D-C6BBE3E1275C}"/>
          </ac:spMkLst>
        </pc:spChg>
        <pc:spChg chg="mod">
          <ac:chgData name="Gulnaz Ibraeva" userId="S::1ibraeva.gulnaz@academia.kz::d4a5ddee-b823-41a3-adbb-36e67760e216" providerId="AD" clId="Web-{731AA550-9FB0-4490-9292-069C9D09BA9F}" dt="2020-11-15T04:55:54.887" v="1917" actId="20577"/>
          <ac:spMkLst>
            <pc:docMk/>
            <pc:sldMk cId="334608580" sldId="263"/>
            <ac:spMk id="1881" creationId="{93F48C10-FBB4-42A9-ADDF-4150D6E49BDB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4:54:26.536" v="1884"/>
          <ac:spMkLst>
            <pc:docMk/>
            <pc:sldMk cId="334608580" sldId="263"/>
            <ac:spMk id="1887" creationId="{16AC3602-3348-4F31-9E43-076B03514ECB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4:54:26.536" v="1884"/>
          <ac:spMkLst>
            <pc:docMk/>
            <pc:sldMk cId="334608580" sldId="263"/>
            <ac:spMk id="1888" creationId="{394094B0-A6C9-44BE-9042-66EF0612F625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4:54:26.536" v="1884"/>
          <ac:spMkLst>
            <pc:docMk/>
            <pc:sldMk cId="334608580" sldId="263"/>
            <ac:spMk id="1889" creationId="{64C2CA96-0B16-4AA7-B340-33044D238597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4:54:26.536" v="1884"/>
          <ac:spMkLst>
            <pc:docMk/>
            <pc:sldMk cId="334608580" sldId="263"/>
            <ac:spMk id="1891" creationId="{1D50D7A8-F1D5-4306-8A9B-DD7A73EB8BCE}"/>
          </ac:spMkLst>
        </pc:spChg>
        <pc:graphicFrameChg chg="del">
          <ac:chgData name="Gulnaz Ibraeva" userId="S::1ibraeva.gulnaz@academia.kz::d4a5ddee-b823-41a3-adbb-36e67760e216" providerId="AD" clId="Web-{731AA550-9FB0-4490-9292-069C9D09BA9F}" dt="2020-11-15T04:54:13.160" v="1878"/>
          <ac:graphicFrameMkLst>
            <pc:docMk/>
            <pc:sldMk cId="334608580" sldId="263"/>
            <ac:graphicFrameMk id="74" creationId="{0E47B156-CAB8-40AB-AB81-8F7CB03E8891}"/>
          </ac:graphicFrameMkLst>
        </pc:graphicFrameChg>
        <pc:picChg chg="add">
          <ac:chgData name="Gulnaz Ibraeva" userId="S::1ibraeva.gulnaz@academia.kz::d4a5ddee-b823-41a3-adbb-36e67760e216" providerId="AD" clId="Web-{731AA550-9FB0-4490-9292-069C9D09BA9F}" dt="2020-11-15T04:54:26.536" v="1884"/>
          <ac:picMkLst>
            <pc:docMk/>
            <pc:sldMk cId="334608580" sldId="263"/>
            <ac:picMk id="103" creationId="{A6FDCB4B-63CC-40A6-A704-9D237B7EC8A6}"/>
          </ac:picMkLst>
        </pc:picChg>
        <pc:cxnChg chg="add">
          <ac:chgData name="Gulnaz Ibraeva" userId="S::1ibraeva.gulnaz@academia.kz::d4a5ddee-b823-41a3-adbb-36e67760e216" providerId="AD" clId="Web-{731AA550-9FB0-4490-9292-069C9D09BA9F}" dt="2020-11-15T04:54:26.536" v="1884"/>
          <ac:cxnSpMkLst>
            <pc:docMk/>
            <pc:sldMk cId="334608580" sldId="263"/>
            <ac:cxnSpMk id="110" creationId="{56020367-4FD5-4596-8E10-C5F095CD8DBF}"/>
          </ac:cxnSpMkLst>
        </pc:cxnChg>
        <pc:cxnChg chg="del">
          <ac:chgData name="Gulnaz Ibraeva" userId="S::1ibraeva.gulnaz@academia.kz::d4a5ddee-b823-41a3-adbb-36e67760e216" providerId="AD" clId="Web-{731AA550-9FB0-4490-9292-069C9D09BA9F}" dt="2020-11-15T04:54:26.536" v="1884"/>
          <ac:cxnSpMkLst>
            <pc:docMk/>
            <pc:sldMk cId="334608580" sldId="263"/>
            <ac:cxnSpMk id="1886" creationId="{5C05CAAB-DBA2-4548-AD5F-01BB97FBB207}"/>
          </ac:cxnSpMkLst>
        </pc:cxnChg>
        <pc:cxnChg chg="del">
          <ac:chgData name="Gulnaz Ibraeva" userId="S::1ibraeva.gulnaz@academia.kz::d4a5ddee-b823-41a3-adbb-36e67760e216" providerId="AD" clId="Web-{731AA550-9FB0-4490-9292-069C9D09BA9F}" dt="2020-11-15T04:54:26.536" v="1884"/>
          <ac:cxnSpMkLst>
            <pc:docMk/>
            <pc:sldMk cId="334608580" sldId="263"/>
            <ac:cxnSpMk id="1890" creationId="{94169334-264D-4176-8BDE-037249A61B4E}"/>
          </ac:cxnSpMkLst>
        </pc:cxnChg>
        <pc:cxnChg chg="del">
          <ac:chgData name="Gulnaz Ibraeva" userId="S::1ibraeva.gulnaz@academia.kz::d4a5ddee-b823-41a3-adbb-36e67760e216" providerId="AD" clId="Web-{731AA550-9FB0-4490-9292-069C9D09BA9F}" dt="2020-11-15T04:54:18.473" v="1883"/>
          <ac:cxnSpMkLst>
            <pc:docMk/>
            <pc:sldMk cId="334608580" sldId="263"/>
            <ac:cxnSpMk id="1914" creationId="{4145F0E4-1E7F-4AB8-AC58-97E520508ED5}"/>
          </ac:cxnSpMkLst>
        </pc:cxnChg>
        <pc:cxnChg chg="del">
          <ac:chgData name="Gulnaz Ibraeva" userId="S::1ibraeva.gulnaz@academia.kz::d4a5ddee-b823-41a3-adbb-36e67760e216" providerId="AD" clId="Web-{731AA550-9FB0-4490-9292-069C9D09BA9F}" dt="2020-11-15T04:54:16.895" v="1881"/>
          <ac:cxnSpMkLst>
            <pc:docMk/>
            <pc:sldMk cId="334608580" sldId="263"/>
            <ac:cxnSpMk id="1915" creationId="{984736D8-CC06-4ECB-A2C9-195E16294783}"/>
          </ac:cxnSpMkLst>
        </pc:cxnChg>
        <pc:cxnChg chg="del">
          <ac:chgData name="Gulnaz Ibraeva" userId="S::1ibraeva.gulnaz@academia.kz::d4a5ddee-b823-41a3-adbb-36e67760e216" providerId="AD" clId="Web-{731AA550-9FB0-4490-9292-069C9D09BA9F}" dt="2020-11-15T04:54:17.551" v="1882"/>
          <ac:cxnSpMkLst>
            <pc:docMk/>
            <pc:sldMk cId="334608580" sldId="263"/>
            <ac:cxnSpMk id="1916" creationId="{E0DF26DB-68A4-4390-9B14-73EED7FAA944}"/>
          </ac:cxnSpMkLst>
        </pc:cxnChg>
        <pc:cxnChg chg="del">
          <ac:chgData name="Gulnaz Ibraeva" userId="S::1ibraeva.gulnaz@academia.kz::d4a5ddee-b823-41a3-adbb-36e67760e216" providerId="AD" clId="Web-{731AA550-9FB0-4490-9292-069C9D09BA9F}" dt="2020-11-15T04:54:15.879" v="1880"/>
          <ac:cxnSpMkLst>
            <pc:docMk/>
            <pc:sldMk cId="334608580" sldId="263"/>
            <ac:cxnSpMk id="1917" creationId="{DDC07EB0-EDEB-4A76-8E48-5473F9ED835E}"/>
          </ac:cxnSpMkLst>
        </pc:cxnChg>
        <pc:cxnChg chg="del">
          <ac:chgData name="Gulnaz Ibraeva" userId="S::1ibraeva.gulnaz@academia.kz::d4a5ddee-b823-41a3-adbb-36e67760e216" providerId="AD" clId="Web-{731AA550-9FB0-4490-9292-069C9D09BA9F}" dt="2020-11-15T04:54:15.192" v="1879"/>
          <ac:cxnSpMkLst>
            <pc:docMk/>
            <pc:sldMk cId="334608580" sldId="263"/>
            <ac:cxnSpMk id="1918" creationId="{FDD74313-36B9-4333-8CDE-8BC3AFD539B9}"/>
          </ac:cxnSpMkLst>
        </pc:cxnChg>
      </pc:sldChg>
      <pc:sldChg chg="addSp delSp modSp add replId">
        <pc:chgData name="Gulnaz Ibraeva" userId="S::1ibraeva.gulnaz@academia.kz::d4a5ddee-b823-41a3-adbb-36e67760e216" providerId="AD" clId="Web-{731AA550-9FB0-4490-9292-069C9D09BA9F}" dt="2020-11-15T05:01:41.406" v="1996" actId="20577"/>
        <pc:sldMkLst>
          <pc:docMk/>
          <pc:sldMk cId="599873257" sldId="264"/>
        </pc:sldMkLst>
        <pc:spChg chg="add mod">
          <ac:chgData name="Gulnaz Ibraeva" userId="S::1ibraeva.gulnaz@academia.kz::d4a5ddee-b823-41a3-adbb-36e67760e216" providerId="AD" clId="Web-{731AA550-9FB0-4490-9292-069C9D09BA9F}" dt="2020-11-15T05:01:41.406" v="1996" actId="20577"/>
          <ac:spMkLst>
            <pc:docMk/>
            <pc:sldMk cId="599873257" sldId="264"/>
            <ac:spMk id="2" creationId="{CA850879-20BA-423D-A6A0-9672DE869C13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4:58:00.436" v="1935"/>
          <ac:spMkLst>
            <pc:docMk/>
            <pc:sldMk cId="599873257" sldId="264"/>
            <ac:spMk id="106" creationId="{158B3569-73B2-4D05-8E95-886A6EE17F1F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4:58:00.436" v="1935"/>
          <ac:spMkLst>
            <pc:docMk/>
            <pc:sldMk cId="599873257" sldId="264"/>
            <ac:spMk id="108" creationId="{B71758F4-3F46-45DA-8AC5-4E508DA080BA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4:58:00.436" v="1935"/>
          <ac:spMkLst>
            <pc:docMk/>
            <pc:sldMk cId="599873257" sldId="264"/>
            <ac:spMk id="112" creationId="{8D61482F-F3C5-4D66-8C5D-C6BBE3E1275C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4:58:00.436" v="1935"/>
          <ac:spMkLst>
            <pc:docMk/>
            <pc:sldMk cId="599873257" sldId="264"/>
            <ac:spMk id="117" creationId="{F4155C20-3F0E-4576-8A0B-C345B62312DA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4:58:00.436" v="1935"/>
          <ac:spMkLst>
            <pc:docMk/>
            <pc:sldMk cId="599873257" sldId="264"/>
            <ac:spMk id="121" creationId="{0BAEB82B-9A6B-4982-B56B-7529C6EA9A95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4:58:00.436" v="1935"/>
          <ac:spMkLst>
            <pc:docMk/>
            <pc:sldMk cId="599873257" sldId="264"/>
            <ac:spMk id="123" creationId="{FC71CE45-EECF-4555-AD4B-1B3D0D5D1540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4:58:00.436" v="1935"/>
          <ac:spMkLst>
            <pc:docMk/>
            <pc:sldMk cId="599873257" sldId="264"/>
            <ac:spMk id="125" creationId="{53AA89D1-0C70-46BB-8E35-5722A4B18A78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4:56:12.372" v="1921"/>
          <ac:spMkLst>
            <pc:docMk/>
            <pc:sldMk cId="599873257" sldId="264"/>
            <ac:spMk id="1881" creationId="{93F48C10-FBB4-42A9-ADDF-4150D6E49BDB}"/>
          </ac:spMkLst>
        </pc:spChg>
        <pc:picChg chg="add mod modCrop">
          <ac:chgData name="Gulnaz Ibraeva" userId="S::1ibraeva.gulnaz@academia.kz::d4a5ddee-b823-41a3-adbb-36e67760e216" providerId="AD" clId="Web-{731AA550-9FB0-4490-9292-069C9D09BA9F}" dt="2020-11-15T05:00:05.851" v="1954" actId="1076"/>
          <ac:picMkLst>
            <pc:docMk/>
            <pc:sldMk cId="599873257" sldId="264"/>
            <ac:picMk id="3" creationId="{17FCF44A-4F3D-4830-ABAB-D93F58EFBF12}"/>
          </ac:picMkLst>
        </pc:picChg>
        <pc:picChg chg="del">
          <ac:chgData name="Gulnaz Ibraeva" userId="S::1ibraeva.gulnaz@academia.kz::d4a5ddee-b823-41a3-adbb-36e67760e216" providerId="AD" clId="Web-{731AA550-9FB0-4490-9292-069C9D09BA9F}" dt="2020-11-15T04:56:10.075" v="1920"/>
          <ac:picMkLst>
            <pc:docMk/>
            <pc:sldMk cId="599873257" sldId="264"/>
            <ac:picMk id="103" creationId="{A6FDCB4B-63CC-40A6-A704-9D237B7EC8A6}"/>
          </ac:picMkLst>
        </pc:picChg>
        <pc:cxnChg chg="del">
          <ac:chgData name="Gulnaz Ibraeva" userId="S::1ibraeva.gulnaz@academia.kz::d4a5ddee-b823-41a3-adbb-36e67760e216" providerId="AD" clId="Web-{731AA550-9FB0-4490-9292-069C9D09BA9F}" dt="2020-11-15T04:58:00.436" v="1935"/>
          <ac:cxnSpMkLst>
            <pc:docMk/>
            <pc:sldMk cId="599873257" sldId="264"/>
            <ac:cxnSpMk id="110" creationId="{56020367-4FD5-4596-8E10-C5F095CD8DBF}"/>
          </ac:cxnSpMkLst>
        </pc:cxnChg>
        <pc:cxnChg chg="add">
          <ac:chgData name="Gulnaz Ibraeva" userId="S::1ibraeva.gulnaz@academia.kz::d4a5ddee-b823-41a3-adbb-36e67760e216" providerId="AD" clId="Web-{731AA550-9FB0-4490-9292-069C9D09BA9F}" dt="2020-11-15T04:58:00.436" v="1935"/>
          <ac:cxnSpMkLst>
            <pc:docMk/>
            <pc:sldMk cId="599873257" sldId="264"/>
            <ac:cxnSpMk id="119" creationId="{56020367-4FD5-4596-8E10-C5F095CD8DBF}"/>
          </ac:cxnSpMkLst>
        </pc:cxnChg>
      </pc:sldChg>
      <pc:sldChg chg="addSp delSp modSp add replId">
        <pc:chgData name="Gulnaz Ibraeva" userId="S::1ibraeva.gulnaz@academia.kz::d4a5ddee-b823-41a3-adbb-36e67760e216" providerId="AD" clId="Web-{731AA550-9FB0-4490-9292-069C9D09BA9F}" dt="2020-11-15T05:08:33.612" v="2095" actId="14100"/>
        <pc:sldMkLst>
          <pc:docMk/>
          <pc:sldMk cId="3840214486" sldId="265"/>
        </pc:sldMkLst>
        <pc:spChg chg="mod">
          <ac:chgData name="Gulnaz Ibraeva" userId="S::1ibraeva.gulnaz@academia.kz::d4a5ddee-b823-41a3-adbb-36e67760e216" providerId="AD" clId="Web-{731AA550-9FB0-4490-9292-069C9D09BA9F}" dt="2020-11-15T05:08:33.612" v="2095" actId="14100"/>
          <ac:spMkLst>
            <pc:docMk/>
            <pc:sldMk cId="3840214486" sldId="265"/>
            <ac:spMk id="2" creationId="{CA850879-20BA-423D-A6A0-9672DE869C13}"/>
          </ac:spMkLst>
        </pc:spChg>
        <pc:spChg chg="add mod">
          <ac:chgData name="Gulnaz Ibraeva" userId="S::1ibraeva.gulnaz@academia.kz::d4a5ddee-b823-41a3-adbb-36e67760e216" providerId="AD" clId="Web-{731AA550-9FB0-4490-9292-069C9D09BA9F}" dt="2020-11-15T05:07:34.407" v="2068"/>
          <ac:spMkLst>
            <pc:docMk/>
            <pc:sldMk cId="3840214486" sldId="265"/>
            <ac:spMk id="4" creationId="{1D884770-6421-4D9D-B1E9-8CA61DA195F8}"/>
          </ac:spMkLst>
        </pc:spChg>
        <pc:spChg chg="add mod">
          <ac:chgData name="Gulnaz Ibraeva" userId="S::1ibraeva.gulnaz@academia.kz::d4a5ddee-b823-41a3-adbb-36e67760e216" providerId="AD" clId="Web-{731AA550-9FB0-4490-9292-069C9D09BA9F}" dt="2020-11-15T05:08:05.017" v="2074" actId="1076"/>
          <ac:spMkLst>
            <pc:docMk/>
            <pc:sldMk cId="3840214486" sldId="265"/>
            <ac:spMk id="5" creationId="{3F839C86-3B62-4751-BCE8-87A0AB4FD97A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07:34.407" v="2068"/>
          <ac:spMkLst>
            <pc:docMk/>
            <pc:sldMk cId="3840214486" sldId="265"/>
            <ac:spMk id="117" creationId="{F4155C20-3F0E-4576-8A0B-C345B62312DA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07:34.407" v="2068"/>
          <ac:spMkLst>
            <pc:docMk/>
            <pc:sldMk cId="3840214486" sldId="265"/>
            <ac:spMk id="121" creationId="{0BAEB82B-9A6B-4982-B56B-7529C6EA9A95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07:34.407" v="2068"/>
          <ac:spMkLst>
            <pc:docMk/>
            <pc:sldMk cId="3840214486" sldId="265"/>
            <ac:spMk id="123" creationId="{FC71CE45-EECF-4555-AD4B-1B3D0D5D1540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07:34.407" v="2068"/>
          <ac:spMkLst>
            <pc:docMk/>
            <pc:sldMk cId="3840214486" sldId="265"/>
            <ac:spMk id="125" creationId="{53AA89D1-0C70-46BB-8E35-5722A4B18A78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07:34.407" v="2068"/>
          <ac:spMkLst>
            <pc:docMk/>
            <pc:sldMk cId="3840214486" sldId="265"/>
            <ac:spMk id="132" creationId="{A2679492-7988-4050-9056-542444452411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07:34.407" v="2068"/>
          <ac:spMkLst>
            <pc:docMk/>
            <pc:sldMk cId="3840214486" sldId="265"/>
            <ac:spMk id="134" creationId="{B091B163-7D61-4891-ABCF-5C13D9C418D0}"/>
          </ac:spMkLst>
        </pc:spChg>
        <pc:picChg chg="del">
          <ac:chgData name="Gulnaz Ibraeva" userId="S::1ibraeva.gulnaz@academia.kz::d4a5ddee-b823-41a3-adbb-36e67760e216" providerId="AD" clId="Web-{731AA550-9FB0-4490-9292-069C9D09BA9F}" dt="2020-11-15T05:01:55.093" v="1998"/>
          <ac:picMkLst>
            <pc:docMk/>
            <pc:sldMk cId="3840214486" sldId="265"/>
            <ac:picMk id="3" creationId="{17FCF44A-4F3D-4830-ABAB-D93F58EFBF12}"/>
          </ac:picMkLst>
        </pc:picChg>
        <pc:cxnChg chg="del">
          <ac:chgData name="Gulnaz Ibraeva" userId="S::1ibraeva.gulnaz@academia.kz::d4a5ddee-b823-41a3-adbb-36e67760e216" providerId="AD" clId="Web-{731AA550-9FB0-4490-9292-069C9D09BA9F}" dt="2020-11-15T05:07:34.407" v="2068"/>
          <ac:cxnSpMkLst>
            <pc:docMk/>
            <pc:sldMk cId="3840214486" sldId="265"/>
            <ac:cxnSpMk id="119" creationId="{56020367-4FD5-4596-8E10-C5F095CD8DBF}"/>
          </ac:cxnSpMkLst>
        </pc:cxnChg>
        <pc:cxnChg chg="add">
          <ac:chgData name="Gulnaz Ibraeva" userId="S::1ibraeva.gulnaz@academia.kz::d4a5ddee-b823-41a3-adbb-36e67760e216" providerId="AD" clId="Web-{731AA550-9FB0-4490-9292-069C9D09BA9F}" dt="2020-11-15T05:07:34.407" v="2068"/>
          <ac:cxnSpMkLst>
            <pc:docMk/>
            <pc:sldMk cId="3840214486" sldId="265"/>
            <ac:cxnSpMk id="130" creationId="{5C05CAAB-DBA2-4548-AD5F-01BB97FBB207}"/>
          </ac:cxnSpMkLst>
        </pc:cxnChg>
        <pc:cxnChg chg="add">
          <ac:chgData name="Gulnaz Ibraeva" userId="S::1ibraeva.gulnaz@academia.kz::d4a5ddee-b823-41a3-adbb-36e67760e216" providerId="AD" clId="Web-{731AA550-9FB0-4490-9292-069C9D09BA9F}" dt="2020-11-15T05:07:34.407" v="2068"/>
          <ac:cxnSpMkLst>
            <pc:docMk/>
            <pc:sldMk cId="3840214486" sldId="265"/>
            <ac:cxnSpMk id="136" creationId="{C49DA8F6-BCC1-4447-B54C-57856834B94B}"/>
          </ac:cxnSpMkLst>
        </pc:cxnChg>
      </pc:sldChg>
      <pc:sldChg chg="addSp delSp modSp add replId">
        <pc:chgData name="Gulnaz Ibraeva" userId="S::1ibraeva.gulnaz@academia.kz::d4a5ddee-b823-41a3-adbb-36e67760e216" providerId="AD" clId="Web-{731AA550-9FB0-4490-9292-069C9D09BA9F}" dt="2020-11-15T05:16:38.810" v="2249" actId="20577"/>
        <pc:sldMkLst>
          <pc:docMk/>
          <pc:sldMk cId="413226209" sldId="266"/>
        </pc:sldMkLst>
        <pc:spChg chg="mod ord">
          <ac:chgData name="Gulnaz Ibraeva" userId="S::1ibraeva.gulnaz@academia.kz::d4a5ddee-b823-41a3-adbb-36e67760e216" providerId="AD" clId="Web-{731AA550-9FB0-4490-9292-069C9D09BA9F}" dt="2020-11-15T05:14:05.151" v="2194" actId="20577"/>
          <ac:spMkLst>
            <pc:docMk/>
            <pc:sldMk cId="413226209" sldId="266"/>
            <ac:spMk id="2" creationId="{CA850879-20BA-423D-A6A0-9672DE869C13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09:42.488" v="2106"/>
          <ac:spMkLst>
            <pc:docMk/>
            <pc:sldMk cId="413226209" sldId="266"/>
            <ac:spMk id="4" creationId="{1D884770-6421-4D9D-B1E9-8CA61DA195F8}"/>
          </ac:spMkLst>
        </pc:spChg>
        <pc:spChg chg="mod">
          <ac:chgData name="Gulnaz Ibraeva" userId="S::1ibraeva.gulnaz@academia.kz::d4a5ddee-b823-41a3-adbb-36e67760e216" providerId="AD" clId="Web-{731AA550-9FB0-4490-9292-069C9D09BA9F}" dt="2020-11-15T05:12:33.477" v="2159" actId="20577"/>
          <ac:spMkLst>
            <pc:docMk/>
            <pc:sldMk cId="413226209" sldId="266"/>
            <ac:spMk id="5" creationId="{3F839C86-3B62-4751-BCE8-87A0AB4FD97A}"/>
          </ac:spMkLst>
        </pc:spChg>
        <pc:spChg chg="add mod">
          <ac:chgData name="Gulnaz Ibraeva" userId="S::1ibraeva.gulnaz@academia.kz::d4a5ddee-b823-41a3-adbb-36e67760e216" providerId="AD" clId="Web-{731AA550-9FB0-4490-9292-069C9D09BA9F}" dt="2020-11-15T05:13:40.963" v="2184" actId="1076"/>
          <ac:spMkLst>
            <pc:docMk/>
            <pc:sldMk cId="413226209" sldId="266"/>
            <ac:spMk id="17" creationId="{DA0375E7-6415-45AD-8130-C83A64DE0CEF}"/>
          </ac:spMkLst>
        </pc:spChg>
        <pc:spChg chg="add mod">
          <ac:chgData name="Gulnaz Ibraeva" userId="S::1ibraeva.gulnaz@academia.kz::d4a5ddee-b823-41a3-adbb-36e67760e216" providerId="AD" clId="Web-{731AA550-9FB0-4490-9292-069C9D09BA9F}" dt="2020-11-15T05:13:43.963" v="2185" actId="1076"/>
          <ac:spMkLst>
            <pc:docMk/>
            <pc:sldMk cId="413226209" sldId="266"/>
            <ac:spMk id="18" creationId="{56229582-9950-4ED3-98B7-A7659D9B4941}"/>
          </ac:spMkLst>
        </pc:spChg>
        <pc:spChg chg="add mod">
          <ac:chgData name="Gulnaz Ibraeva" userId="S::1ibraeva.gulnaz@academia.kz::d4a5ddee-b823-41a3-adbb-36e67760e216" providerId="AD" clId="Web-{731AA550-9FB0-4490-9292-069C9D09BA9F}" dt="2020-11-15T05:14:00.479" v="2192" actId="20577"/>
          <ac:spMkLst>
            <pc:docMk/>
            <pc:sldMk cId="413226209" sldId="266"/>
            <ac:spMk id="19" creationId="{3F9C916C-E676-44F7-BB11-AD14B32D0CFF}"/>
          </ac:spMkLst>
        </pc:spChg>
        <pc:spChg chg="add mod">
          <ac:chgData name="Gulnaz Ibraeva" userId="S::1ibraeva.gulnaz@academia.kz::d4a5ddee-b823-41a3-adbb-36e67760e216" providerId="AD" clId="Web-{731AA550-9FB0-4490-9292-069C9D09BA9F}" dt="2020-11-15T05:16:38.810" v="2249" actId="20577"/>
          <ac:spMkLst>
            <pc:docMk/>
            <pc:sldMk cId="413226209" sldId="266"/>
            <ac:spMk id="20" creationId="{986CD713-D9FA-4D9E-A9AA-BA24702C1AB5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10:48.147" v="2123"/>
          <ac:spMkLst>
            <pc:docMk/>
            <pc:sldMk cId="413226209" sldId="266"/>
            <ac:spMk id="77" creationId="{8F9CBE3F-79A8-4F8F-88D9-DAD03D0D281F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10:48.147" v="2123"/>
          <ac:spMkLst>
            <pc:docMk/>
            <pc:sldMk cId="413226209" sldId="266"/>
            <ac:spMk id="79" creationId="{508BEF50-7B1E-49A4-BC19-5F4F1D755E64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10:48.147" v="2123"/>
          <ac:spMkLst>
            <pc:docMk/>
            <pc:sldMk cId="413226209" sldId="266"/>
            <ac:spMk id="81" creationId="{C5CB530E-515E-412C-9DF1-5F8FFBD6F383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10:48.147" v="2123"/>
          <ac:spMkLst>
            <pc:docMk/>
            <pc:sldMk cId="413226209" sldId="266"/>
            <ac:spMk id="83" creationId="{AEA7509D-F04F-40CB-A0B3-EEF16499CC9F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10:48.147" v="2123"/>
          <ac:spMkLst>
            <pc:docMk/>
            <pc:sldMk cId="413226209" sldId="266"/>
            <ac:spMk id="85" creationId="{C39ADB8F-D187-49D7-BDCF-C1B6DC727068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10:48.147" v="2123"/>
          <ac:spMkLst>
            <pc:docMk/>
            <pc:sldMk cId="413226209" sldId="266"/>
            <ac:spMk id="87" creationId="{712D4376-A578-4FF1-94FC-245E7A6A489F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10:48.147" v="2123"/>
          <ac:spMkLst>
            <pc:docMk/>
            <pc:sldMk cId="413226209" sldId="266"/>
            <ac:spMk id="89" creationId="{3FBAD350-5664-4811-A208-657FB882D350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10:48.147" v="2123"/>
          <ac:spMkLst>
            <pc:docMk/>
            <pc:sldMk cId="413226209" sldId="266"/>
            <ac:spMk id="132" creationId="{A2679492-7988-4050-9056-542444452411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10:48.147" v="2123"/>
          <ac:spMkLst>
            <pc:docMk/>
            <pc:sldMk cId="413226209" sldId="266"/>
            <ac:spMk id="134" creationId="{B091B163-7D61-4891-ABCF-5C13D9C418D0}"/>
          </ac:spMkLst>
        </pc:spChg>
        <pc:cxnChg chg="add">
          <ac:chgData name="Gulnaz Ibraeva" userId="S::1ibraeva.gulnaz@academia.kz::d4a5ddee-b823-41a3-adbb-36e67760e216" providerId="AD" clId="Web-{731AA550-9FB0-4490-9292-069C9D09BA9F}" dt="2020-11-15T05:10:48.147" v="2123"/>
          <ac:cxnSpMkLst>
            <pc:docMk/>
            <pc:sldMk cId="413226209" sldId="266"/>
            <ac:cxnSpMk id="91" creationId="{56020367-4FD5-4596-8E10-C5F095CD8DBF}"/>
          </ac:cxnSpMkLst>
        </pc:cxnChg>
        <pc:cxnChg chg="del">
          <ac:chgData name="Gulnaz Ibraeva" userId="S::1ibraeva.gulnaz@academia.kz::d4a5ddee-b823-41a3-adbb-36e67760e216" providerId="AD" clId="Web-{731AA550-9FB0-4490-9292-069C9D09BA9F}" dt="2020-11-15T05:10:48.147" v="2123"/>
          <ac:cxnSpMkLst>
            <pc:docMk/>
            <pc:sldMk cId="413226209" sldId="266"/>
            <ac:cxnSpMk id="130" creationId="{5C05CAAB-DBA2-4548-AD5F-01BB97FBB207}"/>
          </ac:cxnSpMkLst>
        </pc:cxnChg>
        <pc:cxnChg chg="del">
          <ac:chgData name="Gulnaz Ibraeva" userId="S::1ibraeva.gulnaz@academia.kz::d4a5ddee-b823-41a3-adbb-36e67760e216" providerId="AD" clId="Web-{731AA550-9FB0-4490-9292-069C9D09BA9F}" dt="2020-11-15T05:10:48.147" v="2123"/>
          <ac:cxnSpMkLst>
            <pc:docMk/>
            <pc:sldMk cId="413226209" sldId="266"/>
            <ac:cxnSpMk id="136" creationId="{C49DA8F6-BCC1-4447-B54C-57856834B94B}"/>
          </ac:cxnSpMkLst>
        </pc:cxnChg>
      </pc:sldChg>
      <pc:sldChg chg="addSp delSp modSp add replId">
        <pc:chgData name="Gulnaz Ibraeva" userId="S::1ibraeva.gulnaz@academia.kz::d4a5ddee-b823-41a3-adbb-36e67760e216" providerId="AD" clId="Web-{731AA550-9FB0-4490-9292-069C9D09BA9F}" dt="2020-11-15T05:27:47.246" v="2387" actId="20577"/>
        <pc:sldMkLst>
          <pc:docMk/>
          <pc:sldMk cId="279725291" sldId="267"/>
        </pc:sldMkLst>
        <pc:spChg chg="mod">
          <ac:chgData name="Gulnaz Ibraeva" userId="S::1ibraeva.gulnaz@academia.kz::d4a5ddee-b823-41a3-adbb-36e67760e216" providerId="AD" clId="Web-{731AA550-9FB0-4490-9292-069C9D09BA9F}" dt="2020-11-15T05:17:59.047" v="2279" actId="1076"/>
          <ac:spMkLst>
            <pc:docMk/>
            <pc:sldMk cId="279725291" sldId="267"/>
            <ac:spMk id="2" creationId="{CA850879-20BA-423D-A6A0-9672DE869C13}"/>
          </ac:spMkLst>
        </pc:spChg>
        <pc:spChg chg="add mod">
          <ac:chgData name="Gulnaz Ibraeva" userId="S::1ibraeva.gulnaz@academia.kz::d4a5ddee-b823-41a3-adbb-36e67760e216" providerId="AD" clId="Web-{731AA550-9FB0-4490-9292-069C9D09BA9F}" dt="2020-11-15T05:26:42.495" v="2374" actId="1076"/>
          <ac:spMkLst>
            <pc:docMk/>
            <pc:sldMk cId="279725291" sldId="267"/>
            <ac:spMk id="3" creationId="{63DA9075-C0E2-4856-9C6E-24F0DE9CF337}"/>
          </ac:spMkLst>
        </pc:spChg>
        <pc:spChg chg="add mod">
          <ac:chgData name="Gulnaz Ibraeva" userId="S::1ibraeva.gulnaz@academia.kz::d4a5ddee-b823-41a3-adbb-36e67760e216" providerId="AD" clId="Web-{731AA550-9FB0-4490-9292-069C9D09BA9F}" dt="2020-11-15T05:27:47.246" v="2387" actId="20577"/>
          <ac:spMkLst>
            <pc:docMk/>
            <pc:sldMk cId="279725291" sldId="267"/>
            <ac:spMk id="4" creationId="{29B3D0DF-53CE-4B3B-862D-1454411FBD90}"/>
          </ac:spMkLst>
        </pc:spChg>
        <pc:spChg chg="del mod">
          <ac:chgData name="Gulnaz Ibraeva" userId="S::1ibraeva.gulnaz@academia.kz::d4a5ddee-b823-41a3-adbb-36e67760e216" providerId="AD" clId="Web-{731AA550-9FB0-4490-9292-069C9D09BA9F}" dt="2020-11-15T05:17:40.921" v="2271"/>
          <ac:spMkLst>
            <pc:docMk/>
            <pc:sldMk cId="279725291" sldId="267"/>
            <ac:spMk id="5" creationId="{3F839C86-3B62-4751-BCE8-87A0AB4FD97A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17:41.125" v="2273"/>
          <ac:spMkLst>
            <pc:docMk/>
            <pc:sldMk cId="279725291" sldId="267"/>
            <ac:spMk id="17" creationId="{DA0375E7-6415-45AD-8130-C83A64DE0CEF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17:42.046" v="2274"/>
          <ac:spMkLst>
            <pc:docMk/>
            <pc:sldMk cId="279725291" sldId="267"/>
            <ac:spMk id="18" creationId="{56229582-9950-4ED3-98B7-A7659D9B4941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17:41.093" v="2272"/>
          <ac:spMkLst>
            <pc:docMk/>
            <pc:sldMk cId="279725291" sldId="267"/>
            <ac:spMk id="19" creationId="{3F9C916C-E676-44F7-BB11-AD14B32D0CFF}"/>
          </ac:spMkLst>
        </pc:spChg>
        <pc:spChg chg="del mod">
          <ac:chgData name="Gulnaz Ibraeva" userId="S::1ibraeva.gulnaz@academia.kz::d4a5ddee-b823-41a3-adbb-36e67760e216" providerId="AD" clId="Web-{731AA550-9FB0-4490-9292-069C9D09BA9F}" dt="2020-11-15T05:16:57.998" v="2252"/>
          <ac:spMkLst>
            <pc:docMk/>
            <pc:sldMk cId="279725291" sldId="267"/>
            <ac:spMk id="20" creationId="{986CD713-D9FA-4D9E-A9AA-BA24702C1AB5}"/>
          </ac:spMkLst>
        </pc:spChg>
        <pc:spChg chg="add del mod">
          <ac:chgData name="Gulnaz Ibraeva" userId="S::1ibraeva.gulnaz@academia.kz::d4a5ddee-b823-41a3-adbb-36e67760e216" providerId="AD" clId="Web-{731AA550-9FB0-4490-9292-069C9D09BA9F}" dt="2020-11-15T05:27:11.621" v="2378"/>
          <ac:spMkLst>
            <pc:docMk/>
            <pc:sldMk cId="279725291" sldId="267"/>
            <ac:spMk id="21" creationId="{4EA7D9BE-1E42-44FD-B50F-D572E0045FC0}"/>
          </ac:spMkLst>
        </pc:spChg>
      </pc:sldChg>
      <pc:sldChg chg="addSp delSp modSp add replId">
        <pc:chgData name="Gulnaz Ibraeva" userId="S::1ibraeva.gulnaz@academia.kz::d4a5ddee-b823-41a3-adbb-36e67760e216" providerId="AD" clId="Web-{731AA550-9FB0-4490-9292-069C9D09BA9F}" dt="2020-11-15T05:43:04.128" v="2722"/>
        <pc:sldMkLst>
          <pc:docMk/>
          <pc:sldMk cId="4058703324" sldId="268"/>
        </pc:sldMkLst>
        <pc:spChg chg="mod">
          <ac:chgData name="Gulnaz Ibraeva" userId="S::1ibraeva.gulnaz@academia.kz::d4a5ddee-b823-41a3-adbb-36e67760e216" providerId="AD" clId="Web-{731AA550-9FB0-4490-9292-069C9D09BA9F}" dt="2020-11-15T05:21:30.879" v="2336" actId="20577"/>
          <ac:spMkLst>
            <pc:docMk/>
            <pc:sldMk cId="4058703324" sldId="268"/>
            <ac:spMk id="2" creationId="{CA850879-20BA-423D-A6A0-9672DE869C13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19:05.892" v="2285"/>
          <ac:spMkLst>
            <pc:docMk/>
            <pc:sldMk cId="4058703324" sldId="268"/>
            <ac:spMk id="5" creationId="{3F839C86-3B62-4751-BCE8-87A0AB4FD97A}"/>
          </ac:spMkLst>
        </pc:spChg>
        <pc:spChg chg="del mod">
          <ac:chgData name="Gulnaz Ibraeva" userId="S::1ibraeva.gulnaz@academia.kz::d4a5ddee-b823-41a3-adbb-36e67760e216" providerId="AD" clId="Web-{731AA550-9FB0-4490-9292-069C9D09BA9F}" dt="2020-11-15T05:19:13.814" v="2288"/>
          <ac:spMkLst>
            <pc:docMk/>
            <pc:sldMk cId="4058703324" sldId="268"/>
            <ac:spMk id="17" creationId="{DA0375E7-6415-45AD-8130-C83A64DE0CEF}"/>
          </ac:spMkLst>
        </pc:spChg>
        <pc:spChg chg="del mod">
          <ac:chgData name="Gulnaz Ibraeva" userId="S::1ibraeva.gulnaz@academia.kz::d4a5ddee-b823-41a3-adbb-36e67760e216" providerId="AD" clId="Web-{731AA550-9FB0-4490-9292-069C9D09BA9F}" dt="2020-11-15T05:19:20.830" v="2290"/>
          <ac:spMkLst>
            <pc:docMk/>
            <pc:sldMk cId="4058703324" sldId="268"/>
            <ac:spMk id="18" creationId="{56229582-9950-4ED3-98B7-A7659D9B4941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19:12.017" v="2287"/>
          <ac:spMkLst>
            <pc:docMk/>
            <pc:sldMk cId="4058703324" sldId="268"/>
            <ac:spMk id="19" creationId="{3F9C916C-E676-44F7-BB11-AD14B32D0CFF}"/>
          </ac:spMkLst>
        </pc:spChg>
        <pc:spChg chg="del mod">
          <ac:chgData name="Gulnaz Ibraeva" userId="S::1ibraeva.gulnaz@academia.kz::d4a5ddee-b823-41a3-adbb-36e67760e216" providerId="AD" clId="Web-{731AA550-9FB0-4490-9292-069C9D09BA9F}" dt="2020-11-15T05:19:46.033" v="2294"/>
          <ac:spMkLst>
            <pc:docMk/>
            <pc:sldMk cId="4058703324" sldId="268"/>
            <ac:spMk id="20" creationId="{986CD713-D9FA-4D9E-A9AA-BA24702C1AB5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19:52.018" v="2295"/>
          <ac:spMkLst>
            <pc:docMk/>
            <pc:sldMk cId="4058703324" sldId="268"/>
            <ac:spMk id="77" creationId="{8F9CBE3F-79A8-4F8F-88D9-DAD03D0D281F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19:52.018" v="2295"/>
          <ac:spMkLst>
            <pc:docMk/>
            <pc:sldMk cId="4058703324" sldId="268"/>
            <ac:spMk id="79" creationId="{508BEF50-7B1E-49A4-BC19-5F4F1D755E64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19:52.018" v="2295"/>
          <ac:spMkLst>
            <pc:docMk/>
            <pc:sldMk cId="4058703324" sldId="268"/>
            <ac:spMk id="81" creationId="{C5CB530E-515E-412C-9DF1-5F8FFBD6F383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19:52.018" v="2295"/>
          <ac:spMkLst>
            <pc:docMk/>
            <pc:sldMk cId="4058703324" sldId="268"/>
            <ac:spMk id="83" creationId="{AEA7509D-F04F-40CB-A0B3-EEF16499CC9F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19:52.018" v="2295"/>
          <ac:spMkLst>
            <pc:docMk/>
            <pc:sldMk cId="4058703324" sldId="268"/>
            <ac:spMk id="85" creationId="{C39ADB8F-D187-49D7-BDCF-C1B6DC727068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19:52.018" v="2295"/>
          <ac:spMkLst>
            <pc:docMk/>
            <pc:sldMk cId="4058703324" sldId="268"/>
            <ac:spMk id="87" creationId="{712D4376-A578-4FF1-94FC-245E7A6A489F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19:52.018" v="2295"/>
          <ac:spMkLst>
            <pc:docMk/>
            <pc:sldMk cId="4058703324" sldId="268"/>
            <ac:spMk id="89" creationId="{3FBAD350-5664-4811-A208-657FB882D350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19:52.018" v="2295"/>
          <ac:spMkLst>
            <pc:docMk/>
            <pc:sldMk cId="4058703324" sldId="268"/>
            <ac:spMk id="98" creationId="{158B3569-73B2-4D05-8E95-886A6EE17F1F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19:52.018" v="2295"/>
          <ac:spMkLst>
            <pc:docMk/>
            <pc:sldMk cId="4058703324" sldId="268"/>
            <ac:spMk id="100" creationId="{B71758F4-3F46-45DA-8AC5-4E508DA080BA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19:52.018" v="2295"/>
          <ac:spMkLst>
            <pc:docMk/>
            <pc:sldMk cId="4058703324" sldId="268"/>
            <ac:spMk id="104" creationId="{8D61482F-F3C5-4D66-8C5D-C6BBE3E1275C}"/>
          </ac:spMkLst>
        </pc:spChg>
        <pc:picChg chg="add mod">
          <ac:chgData name="Gulnaz Ibraeva" userId="S::1ibraeva.gulnaz@academia.kz::d4a5ddee-b823-41a3-adbb-36e67760e216" providerId="AD" clId="Web-{731AA550-9FB0-4490-9292-069C9D09BA9F}" dt="2020-11-15T05:43:04.128" v="2722"/>
          <ac:picMkLst>
            <pc:docMk/>
            <pc:sldMk cId="4058703324" sldId="268"/>
            <ac:picMk id="3" creationId="{478041CE-A3E8-4744-81D4-1D38F68ED9B4}"/>
          </ac:picMkLst>
        </pc:picChg>
        <pc:picChg chg="add del">
          <ac:chgData name="Gulnaz Ibraeva" userId="S::1ibraeva.gulnaz@academia.kz::d4a5ddee-b823-41a3-adbb-36e67760e216" providerId="AD" clId="Web-{731AA550-9FB0-4490-9292-069C9D09BA9F}" dt="2020-11-15T05:19:56.096" v="2296"/>
          <ac:picMkLst>
            <pc:docMk/>
            <pc:sldMk cId="4058703324" sldId="268"/>
            <ac:picMk id="95" creationId="{F2099078-C05C-4F26-B0A8-72D95055F6AC}"/>
          </ac:picMkLst>
        </pc:picChg>
        <pc:cxnChg chg="del">
          <ac:chgData name="Gulnaz Ibraeva" userId="S::1ibraeva.gulnaz@academia.kz::d4a5ddee-b823-41a3-adbb-36e67760e216" providerId="AD" clId="Web-{731AA550-9FB0-4490-9292-069C9D09BA9F}" dt="2020-11-15T05:19:52.018" v="2295"/>
          <ac:cxnSpMkLst>
            <pc:docMk/>
            <pc:sldMk cId="4058703324" sldId="268"/>
            <ac:cxnSpMk id="91" creationId="{56020367-4FD5-4596-8E10-C5F095CD8DBF}"/>
          </ac:cxnSpMkLst>
        </pc:cxnChg>
        <pc:cxnChg chg="add">
          <ac:chgData name="Gulnaz Ibraeva" userId="S::1ibraeva.gulnaz@academia.kz::d4a5ddee-b823-41a3-adbb-36e67760e216" providerId="AD" clId="Web-{731AA550-9FB0-4490-9292-069C9D09BA9F}" dt="2020-11-15T05:19:52.018" v="2295"/>
          <ac:cxnSpMkLst>
            <pc:docMk/>
            <pc:sldMk cId="4058703324" sldId="268"/>
            <ac:cxnSpMk id="102" creationId="{56020367-4FD5-4596-8E10-C5F095CD8DBF}"/>
          </ac:cxnSpMkLst>
        </pc:cxnChg>
      </pc:sldChg>
      <pc:sldChg chg="addSp delSp modSp add replId">
        <pc:chgData name="Gulnaz Ibraeva" userId="S::1ibraeva.gulnaz@academia.kz::d4a5ddee-b823-41a3-adbb-36e67760e216" providerId="AD" clId="Web-{731AA550-9FB0-4490-9292-069C9D09BA9F}" dt="2020-11-15T05:38:12.246" v="2617"/>
        <pc:sldMkLst>
          <pc:docMk/>
          <pc:sldMk cId="3604001345" sldId="269"/>
        </pc:sldMkLst>
        <pc:spChg chg="mod">
          <ac:chgData name="Gulnaz Ibraeva" userId="S::1ibraeva.gulnaz@academia.kz::d4a5ddee-b823-41a3-adbb-36e67760e216" providerId="AD" clId="Web-{731AA550-9FB0-4490-9292-069C9D09BA9F}" dt="2020-11-15T05:30:45.047" v="2550" actId="20577"/>
          <ac:spMkLst>
            <pc:docMk/>
            <pc:sldMk cId="3604001345" sldId="269"/>
            <ac:spMk id="2" creationId="{CA850879-20BA-423D-A6A0-9672DE869C13}"/>
          </ac:spMkLst>
        </pc:spChg>
        <pc:spChg chg="mod">
          <ac:chgData name="Gulnaz Ibraeva" userId="S::1ibraeva.gulnaz@academia.kz::d4a5ddee-b823-41a3-adbb-36e67760e216" providerId="AD" clId="Web-{731AA550-9FB0-4490-9292-069C9D09BA9F}" dt="2020-11-15T05:36:03.129" v="2607" actId="20577"/>
          <ac:spMkLst>
            <pc:docMk/>
            <pc:sldMk cId="3604001345" sldId="269"/>
            <ac:spMk id="3" creationId="{63DA9075-C0E2-4856-9C6E-24F0DE9CF337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29:36.248" v="2525"/>
          <ac:spMkLst>
            <pc:docMk/>
            <pc:sldMk cId="3604001345" sldId="269"/>
            <ac:spMk id="4" creationId="{29B3D0DF-53CE-4B3B-862D-1454411FBD90}"/>
          </ac:spMkLst>
        </pc:spChg>
        <pc:inkChg chg="add del">
          <ac:chgData name="Gulnaz Ibraeva" userId="S::1ibraeva.gulnaz@academia.kz::d4a5ddee-b823-41a3-adbb-36e67760e216" providerId="AD" clId="Web-{731AA550-9FB0-4490-9292-069C9D09BA9F}" dt="2020-11-15T05:37:19.147" v="2611"/>
          <ac:inkMkLst>
            <pc:docMk/>
            <pc:sldMk cId="3604001345" sldId="269"/>
            <ac:inkMk id="8" creationId="{ED7D68D7-E640-4926-942C-32BA9D14F0A7}"/>
          </ac:inkMkLst>
        </pc:inkChg>
        <pc:inkChg chg="add del">
          <ac:chgData name="Gulnaz Ibraeva" userId="S::1ibraeva.gulnaz@academia.kz::d4a5ddee-b823-41a3-adbb-36e67760e216" providerId="AD" clId="Web-{731AA550-9FB0-4490-9292-069C9D09BA9F}" dt="2020-11-15T05:37:56.121" v="2615"/>
          <ac:inkMkLst>
            <pc:docMk/>
            <pc:sldMk cId="3604001345" sldId="269"/>
            <ac:inkMk id="9" creationId="{831245D9-76F4-4DFD-8828-F2E5D3CA8F0C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7:50.465" v="2613"/>
          <ac:inkMkLst>
            <pc:docMk/>
            <pc:sldMk cId="3604001345" sldId="269"/>
            <ac:inkMk id="10" creationId="{D5000CBE-919E-4509-B5CD-BB855AD28155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7:51.934" v="2614"/>
          <ac:inkMkLst>
            <pc:docMk/>
            <pc:sldMk cId="3604001345" sldId="269"/>
            <ac:inkMk id="11" creationId="{B6A02064-361F-4315-AD5D-BA18E4725881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8:10.153" v="2616"/>
          <ac:inkMkLst>
            <pc:docMk/>
            <pc:sldMk cId="3604001345" sldId="269"/>
            <ac:inkMk id="12" creationId="{7791032F-30B8-4185-B662-9896C345B138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8:12.246" v="2617"/>
          <ac:inkMkLst>
            <pc:docMk/>
            <pc:sldMk cId="3604001345" sldId="269"/>
            <ac:inkMk id="13" creationId="{6F5AA743-87F2-49E9-9A1F-DDF8F9350A3E}"/>
          </ac:inkMkLst>
        </pc:inkChg>
        <pc:cxnChg chg="add mod">
          <ac:chgData name="Gulnaz Ibraeva" userId="S::1ibraeva.gulnaz@academia.kz::d4a5ddee-b823-41a3-adbb-36e67760e216" providerId="AD" clId="Web-{731AA550-9FB0-4490-9292-069C9D09BA9F}" dt="2020-11-15T05:31:16.579" v="2555" actId="1076"/>
          <ac:cxnSpMkLst>
            <pc:docMk/>
            <pc:sldMk cId="3604001345" sldId="269"/>
            <ac:cxnSpMk id="5" creationId="{5C80E673-3371-47A8-A0E9-6F2AB62A5B5F}"/>
          </ac:cxnSpMkLst>
        </pc:cxnChg>
        <pc:cxnChg chg="add del mod">
          <ac:chgData name="Gulnaz Ibraeva" userId="S::1ibraeva.gulnaz@academia.kz::d4a5ddee-b823-41a3-adbb-36e67760e216" providerId="AD" clId="Web-{731AA550-9FB0-4490-9292-069C9D09BA9F}" dt="2020-11-15T05:33:57.451" v="2593"/>
          <ac:cxnSpMkLst>
            <pc:docMk/>
            <pc:sldMk cId="3604001345" sldId="269"/>
            <ac:cxnSpMk id="6" creationId="{C85FA231-48E9-4B0A-A15C-7D5E2E281B10}"/>
          </ac:cxnSpMkLst>
        </pc:cxnChg>
        <pc:cxnChg chg="add del mod">
          <ac:chgData name="Gulnaz Ibraeva" userId="S::1ibraeva.gulnaz@academia.kz::d4a5ddee-b823-41a3-adbb-36e67760e216" providerId="AD" clId="Web-{731AA550-9FB0-4490-9292-069C9D09BA9F}" dt="2020-11-15T05:35:29.144" v="2598"/>
          <ac:cxnSpMkLst>
            <pc:docMk/>
            <pc:sldMk cId="3604001345" sldId="269"/>
            <ac:cxnSpMk id="7" creationId="{75F9A47C-8C5B-45B7-9017-BC72B16F46A8}"/>
          </ac:cxnSpMkLst>
        </pc:cxnChg>
        <pc:cxnChg chg="add mod">
          <ac:chgData name="Gulnaz Ibraeva" userId="S::1ibraeva.gulnaz@academia.kz::d4a5ddee-b823-41a3-adbb-36e67760e216" providerId="AD" clId="Web-{731AA550-9FB0-4490-9292-069C9D09BA9F}" dt="2020-11-15T05:31:42.079" v="2559" actId="14100"/>
          <ac:cxnSpMkLst>
            <pc:docMk/>
            <pc:sldMk cId="3604001345" sldId="269"/>
            <ac:cxnSpMk id="14" creationId="{A28DDB17-0D00-40BB-9647-92C2C2E4E7EB}"/>
          </ac:cxnSpMkLst>
        </pc:cxnChg>
        <pc:cxnChg chg="add mod">
          <ac:chgData name="Gulnaz Ibraeva" userId="S::1ibraeva.gulnaz@academia.kz::d4a5ddee-b823-41a3-adbb-36e67760e216" providerId="AD" clId="Web-{731AA550-9FB0-4490-9292-069C9D09BA9F}" dt="2020-11-15T05:31:53.628" v="2562" actId="14100"/>
          <ac:cxnSpMkLst>
            <pc:docMk/>
            <pc:sldMk cId="3604001345" sldId="269"/>
            <ac:cxnSpMk id="15" creationId="{6D8C98E8-C03F-4EE3-A3D3-7FCEB4797772}"/>
          </ac:cxnSpMkLst>
        </pc:cxnChg>
        <pc:cxnChg chg="add mod">
          <ac:chgData name="Gulnaz Ibraeva" userId="S::1ibraeva.gulnaz@academia.kz::d4a5ddee-b823-41a3-adbb-36e67760e216" providerId="AD" clId="Web-{731AA550-9FB0-4490-9292-069C9D09BA9F}" dt="2020-11-15T05:32:04.253" v="2565" actId="14100"/>
          <ac:cxnSpMkLst>
            <pc:docMk/>
            <pc:sldMk cId="3604001345" sldId="269"/>
            <ac:cxnSpMk id="16" creationId="{7F104E2C-527A-4B46-959C-31247FD54385}"/>
          </ac:cxnSpMkLst>
        </pc:cxnChg>
        <pc:cxnChg chg="add mod">
          <ac:chgData name="Gulnaz Ibraeva" userId="S::1ibraeva.gulnaz@academia.kz::d4a5ddee-b823-41a3-adbb-36e67760e216" providerId="AD" clId="Web-{731AA550-9FB0-4490-9292-069C9D09BA9F}" dt="2020-11-15T05:32:16.816" v="2568" actId="14100"/>
          <ac:cxnSpMkLst>
            <pc:docMk/>
            <pc:sldMk cId="3604001345" sldId="269"/>
            <ac:cxnSpMk id="17" creationId="{91CD48E1-F93D-42F5-BFD4-23F6CEC9125A}"/>
          </ac:cxnSpMkLst>
        </pc:cxnChg>
        <pc:cxnChg chg="add mod">
          <ac:chgData name="Gulnaz Ibraeva" userId="S::1ibraeva.gulnaz@academia.kz::d4a5ddee-b823-41a3-adbb-36e67760e216" providerId="AD" clId="Web-{731AA550-9FB0-4490-9292-069C9D09BA9F}" dt="2020-11-15T05:32:25.894" v="2570" actId="1076"/>
          <ac:cxnSpMkLst>
            <pc:docMk/>
            <pc:sldMk cId="3604001345" sldId="269"/>
            <ac:cxnSpMk id="18" creationId="{236A1055-1685-4A73-A8A5-3E500A07DE15}"/>
          </ac:cxnSpMkLst>
        </pc:cxnChg>
        <pc:cxnChg chg="add mod">
          <ac:chgData name="Gulnaz Ibraeva" userId="S::1ibraeva.gulnaz@academia.kz::d4a5ddee-b823-41a3-adbb-36e67760e216" providerId="AD" clId="Web-{731AA550-9FB0-4490-9292-069C9D09BA9F}" dt="2020-11-15T05:32:36.616" v="2573" actId="14100"/>
          <ac:cxnSpMkLst>
            <pc:docMk/>
            <pc:sldMk cId="3604001345" sldId="269"/>
            <ac:cxnSpMk id="19" creationId="{D33F963F-4EEA-45B4-AAD1-536C6CF7883A}"/>
          </ac:cxnSpMkLst>
        </pc:cxnChg>
        <pc:cxnChg chg="add mod">
          <ac:chgData name="Gulnaz Ibraeva" userId="S::1ibraeva.gulnaz@academia.kz::d4a5ddee-b823-41a3-adbb-36e67760e216" providerId="AD" clId="Web-{731AA550-9FB0-4490-9292-069C9D09BA9F}" dt="2020-11-15T05:32:44.850" v="2575" actId="1076"/>
          <ac:cxnSpMkLst>
            <pc:docMk/>
            <pc:sldMk cId="3604001345" sldId="269"/>
            <ac:cxnSpMk id="20" creationId="{8DAD029A-8A4A-4D75-B69E-5FD94B9F5FF6}"/>
          </ac:cxnSpMkLst>
        </pc:cxnChg>
        <pc:cxnChg chg="add mod">
          <ac:chgData name="Gulnaz Ibraeva" userId="S::1ibraeva.gulnaz@academia.kz::d4a5ddee-b823-41a3-adbb-36e67760e216" providerId="AD" clId="Web-{731AA550-9FB0-4490-9292-069C9D09BA9F}" dt="2020-11-15T05:32:54.835" v="2578" actId="14100"/>
          <ac:cxnSpMkLst>
            <pc:docMk/>
            <pc:sldMk cId="3604001345" sldId="269"/>
            <ac:cxnSpMk id="21" creationId="{3036C0AE-9E1A-48EB-B71F-BB7A409C3BE6}"/>
          </ac:cxnSpMkLst>
        </pc:cxnChg>
        <pc:cxnChg chg="add mod">
          <ac:chgData name="Gulnaz Ibraeva" userId="S::1ibraeva.gulnaz@academia.kz::d4a5ddee-b823-41a3-adbb-36e67760e216" providerId="AD" clId="Web-{731AA550-9FB0-4490-9292-069C9D09BA9F}" dt="2020-11-15T05:33:01.585" v="2580" actId="1076"/>
          <ac:cxnSpMkLst>
            <pc:docMk/>
            <pc:sldMk cId="3604001345" sldId="269"/>
            <ac:cxnSpMk id="22" creationId="{0652BFF9-B890-4DE5-B9E1-E6BA23D076B5}"/>
          </ac:cxnSpMkLst>
        </pc:cxnChg>
        <pc:cxnChg chg="add mod">
          <ac:chgData name="Gulnaz Ibraeva" userId="S::1ibraeva.gulnaz@academia.kz::d4a5ddee-b823-41a3-adbb-36e67760e216" providerId="AD" clId="Web-{731AA550-9FB0-4490-9292-069C9D09BA9F}" dt="2020-11-15T05:33:11.648" v="2583" actId="14100"/>
          <ac:cxnSpMkLst>
            <pc:docMk/>
            <pc:sldMk cId="3604001345" sldId="269"/>
            <ac:cxnSpMk id="23" creationId="{FF0FC67D-97EE-4E58-95ED-BC952DC8D175}"/>
          </ac:cxnSpMkLst>
        </pc:cxnChg>
        <pc:cxnChg chg="add mod">
          <ac:chgData name="Gulnaz Ibraeva" userId="S::1ibraeva.gulnaz@academia.kz::d4a5ddee-b823-41a3-adbb-36e67760e216" providerId="AD" clId="Web-{731AA550-9FB0-4490-9292-069C9D09BA9F}" dt="2020-11-15T05:33:19.492" v="2586" actId="1076"/>
          <ac:cxnSpMkLst>
            <pc:docMk/>
            <pc:sldMk cId="3604001345" sldId="269"/>
            <ac:cxnSpMk id="24" creationId="{EB1987EC-5F26-45FC-9CDD-E05A6E8F9875}"/>
          </ac:cxnSpMkLst>
        </pc:cxnChg>
      </pc:sldChg>
      <pc:sldChg chg="addSp delSp modSp new del mod setBg">
        <pc:chgData name="Gulnaz Ibraeva" userId="S::1ibraeva.gulnaz@academia.kz::d4a5ddee-b823-41a3-adbb-36e67760e216" providerId="AD" clId="Web-{731AA550-9FB0-4490-9292-069C9D09BA9F}" dt="2020-11-15T05:39:52.608" v="2663"/>
        <pc:sldMkLst>
          <pc:docMk/>
          <pc:sldMk cId="1537948257" sldId="270"/>
        </pc:sldMkLst>
        <pc:spChg chg="mod">
          <ac:chgData name="Gulnaz Ibraeva" userId="S::1ibraeva.gulnaz@academia.kz::d4a5ddee-b823-41a3-adbb-36e67760e216" providerId="AD" clId="Web-{731AA550-9FB0-4490-9292-069C9D09BA9F}" dt="2020-11-15T05:39:28.404" v="2655"/>
          <ac:spMkLst>
            <pc:docMk/>
            <pc:sldMk cId="1537948257" sldId="270"/>
            <ac:spMk id="2" creationId="{D9315B9F-CFDA-4C94-8AE7-7526406238F0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39:28.404" v="2655"/>
          <ac:spMkLst>
            <pc:docMk/>
            <pc:sldMk cId="1537948257" sldId="270"/>
            <ac:spMk id="3" creationId="{373B035B-1352-4F54-BB3A-5DCEE9D06871}"/>
          </ac:spMkLst>
        </pc:spChg>
        <pc:spChg chg="add mod">
          <ac:chgData name="Gulnaz Ibraeva" userId="S::1ibraeva.gulnaz@academia.kz::d4a5ddee-b823-41a3-adbb-36e67760e216" providerId="AD" clId="Web-{731AA550-9FB0-4490-9292-069C9D09BA9F}" dt="2020-11-15T05:39:40.498" v="2658"/>
          <ac:spMkLst>
            <pc:docMk/>
            <pc:sldMk cId="1537948257" sldId="270"/>
            <ac:spMk id="5" creationId="{0D04374B-C3D2-4889-8D98-283B004B7915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39:28.404" v="2655"/>
          <ac:spMkLst>
            <pc:docMk/>
            <pc:sldMk cId="1537948257" sldId="270"/>
            <ac:spMk id="10" creationId="{8F9CBE3F-79A8-4F8F-88D9-DAD03D0D281F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39:28.404" v="2655"/>
          <ac:spMkLst>
            <pc:docMk/>
            <pc:sldMk cId="1537948257" sldId="270"/>
            <ac:spMk id="12" creationId="{508BEF50-7B1E-49A4-BC19-5F4F1D755E64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39:28.404" v="2655"/>
          <ac:spMkLst>
            <pc:docMk/>
            <pc:sldMk cId="1537948257" sldId="270"/>
            <ac:spMk id="14" creationId="{C5CB530E-515E-412C-9DF1-5F8FFBD6F383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39:28.404" v="2655"/>
          <ac:spMkLst>
            <pc:docMk/>
            <pc:sldMk cId="1537948257" sldId="270"/>
            <ac:spMk id="16" creationId="{AEA7509D-F04F-40CB-A0B3-EEF16499CC9F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39:28.404" v="2655"/>
          <ac:spMkLst>
            <pc:docMk/>
            <pc:sldMk cId="1537948257" sldId="270"/>
            <ac:spMk id="18" creationId="{C39ADB8F-D187-49D7-BDCF-C1B6DC727068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39:28.404" v="2655"/>
          <ac:spMkLst>
            <pc:docMk/>
            <pc:sldMk cId="1537948257" sldId="270"/>
            <ac:spMk id="20" creationId="{712D4376-A578-4FF1-94FC-245E7A6A489F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39:28.404" v="2655"/>
          <ac:spMkLst>
            <pc:docMk/>
            <pc:sldMk cId="1537948257" sldId="270"/>
            <ac:spMk id="22" creationId="{3FBAD350-5664-4811-A208-657FB882D350}"/>
          </ac:spMkLst>
        </pc:spChg>
        <pc:inkChg chg="add">
          <ac:chgData name="Gulnaz Ibraeva" userId="S::1ibraeva.gulnaz@academia.kz::d4a5ddee-b823-41a3-adbb-36e67760e216" providerId="AD" clId="Web-{731AA550-9FB0-4490-9292-069C9D09BA9F}" dt="2020-11-15T05:39:39.592" v="2656"/>
          <ac:inkMkLst>
            <pc:docMk/>
            <pc:sldMk cId="1537948257" sldId="270"/>
            <ac:inkMk id="4" creationId="{9F8F6016-4BD6-4570-8CDA-5A48C315B67C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9:43.498" v="2659"/>
          <ac:inkMkLst>
            <pc:docMk/>
            <pc:sldMk cId="1537948257" sldId="270"/>
            <ac:inkMk id="6" creationId="{0A6418D9-C070-4407-B5CC-BAC068B5D967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9:44.201" v="2660"/>
          <ac:inkMkLst>
            <pc:docMk/>
            <pc:sldMk cId="1537948257" sldId="270"/>
            <ac:inkMk id="7" creationId="{FB71E426-12A8-45F4-BEF9-0B51D5EA973E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9:45.358" v="2661"/>
          <ac:inkMkLst>
            <pc:docMk/>
            <pc:sldMk cId="1537948257" sldId="270"/>
            <ac:inkMk id="9" creationId="{D05359F4-D0BD-4551-AF99-BA3A9CB4BD49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9:46.358" v="2662"/>
          <ac:inkMkLst>
            <pc:docMk/>
            <pc:sldMk cId="1537948257" sldId="270"/>
            <ac:inkMk id="11" creationId="{D64054C8-474C-491E-93C6-C251AA8BFB6C}"/>
          </ac:inkMkLst>
        </pc:inkChg>
        <pc:cxnChg chg="add">
          <ac:chgData name="Gulnaz Ibraeva" userId="S::1ibraeva.gulnaz@academia.kz::d4a5ddee-b823-41a3-adbb-36e67760e216" providerId="AD" clId="Web-{731AA550-9FB0-4490-9292-069C9D09BA9F}" dt="2020-11-15T05:39:28.404" v="2655"/>
          <ac:cxnSpMkLst>
            <pc:docMk/>
            <pc:sldMk cId="1537948257" sldId="270"/>
            <ac:cxnSpMk id="8" creationId="{D1B787A8-0D67-4B7E-9B48-86BD906AB6B5}"/>
          </ac:cxnSpMkLst>
        </pc:cxnChg>
        <pc:cxnChg chg="add">
          <ac:chgData name="Gulnaz Ibraeva" userId="S::1ibraeva.gulnaz@academia.kz::d4a5ddee-b823-41a3-adbb-36e67760e216" providerId="AD" clId="Web-{731AA550-9FB0-4490-9292-069C9D09BA9F}" dt="2020-11-15T05:39:28.404" v="2655"/>
          <ac:cxnSpMkLst>
            <pc:docMk/>
            <pc:sldMk cId="1537948257" sldId="270"/>
            <ac:cxnSpMk id="24" creationId="{56020367-4FD5-4596-8E10-C5F095CD8DBF}"/>
          </ac:cxnSpMkLst>
        </pc:cxnChg>
      </pc:sldChg>
      <pc:sldChg chg="addSp modSp new del mod setBg">
        <pc:chgData name="Gulnaz Ibraeva" userId="S::1ibraeva.gulnaz@academia.kz::d4a5ddee-b823-41a3-adbb-36e67760e216" providerId="AD" clId="Web-{731AA550-9FB0-4490-9292-069C9D09BA9F}" dt="2020-11-15T05:39:21.842" v="2653"/>
        <pc:sldMkLst>
          <pc:docMk/>
          <pc:sldMk cId="3390548554" sldId="270"/>
        </pc:sldMkLst>
        <pc:spChg chg="mod">
          <ac:chgData name="Gulnaz Ibraeva" userId="S::1ibraeva.gulnaz@academia.kz::d4a5ddee-b823-41a3-adbb-36e67760e216" providerId="AD" clId="Web-{731AA550-9FB0-4490-9292-069C9D09BA9F}" dt="2020-11-15T05:38:59.794" v="2636"/>
          <ac:spMkLst>
            <pc:docMk/>
            <pc:sldMk cId="3390548554" sldId="270"/>
            <ac:spMk id="2" creationId="{6DF2B8A7-AA94-4B28-AC9F-1696C9E1E775}"/>
          </ac:spMkLst>
        </pc:spChg>
        <pc:spChg chg="mod">
          <ac:chgData name="Gulnaz Ibraeva" userId="S::1ibraeva.gulnaz@academia.kz::d4a5ddee-b823-41a3-adbb-36e67760e216" providerId="AD" clId="Web-{731AA550-9FB0-4490-9292-069C9D09BA9F}" dt="2020-11-15T05:38:59.794" v="2636"/>
          <ac:spMkLst>
            <pc:docMk/>
            <pc:sldMk cId="3390548554" sldId="270"/>
            <ac:spMk id="3" creationId="{9DF60EEF-2AD6-4DDC-A99B-F0635F47C3EC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38:59.794" v="2636"/>
          <ac:spMkLst>
            <pc:docMk/>
            <pc:sldMk cId="3390548554" sldId="270"/>
            <ac:spMk id="8" creationId="{A2679492-7988-4050-9056-542444452411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38:59.794" v="2636"/>
          <ac:spMkLst>
            <pc:docMk/>
            <pc:sldMk cId="3390548554" sldId="270"/>
            <ac:spMk id="10" creationId="{B091B163-7D61-4891-ABCF-5C13D9C418D0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38:59.794" v="2636"/>
          <ac:spMkLst>
            <pc:docMk/>
            <pc:sldMk cId="3390548554" sldId="270"/>
            <ac:spMk id="12" creationId="{6CB927A4-E432-4310-9CD5-E89FF5063179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38:59.794" v="2636"/>
          <ac:spMkLst>
            <pc:docMk/>
            <pc:sldMk cId="3390548554" sldId="270"/>
            <ac:spMk id="14" creationId="{E3020543-B24B-4EC4-8FFC-8DD88EEA91A8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38:59.794" v="2636"/>
          <ac:spMkLst>
            <pc:docMk/>
            <pc:sldMk cId="3390548554" sldId="270"/>
            <ac:spMk id="16" creationId="{1453BF6C-B012-48B7-B4E8-6D7AC7C27D02}"/>
          </ac:spMkLst>
        </pc:spChg>
        <pc:inkChg chg="add">
          <ac:chgData name="Gulnaz Ibraeva" userId="S::1ibraeva.gulnaz@academia.kz::d4a5ddee-b823-41a3-adbb-36e67760e216" providerId="AD" clId="Web-{731AA550-9FB0-4490-9292-069C9D09BA9F}" dt="2020-11-15T05:39:02.185" v="2637"/>
          <ac:inkMkLst>
            <pc:docMk/>
            <pc:sldMk cId="3390548554" sldId="270"/>
            <ac:inkMk id="4" creationId="{AC68A5D9-D69F-4FB6-A970-63B5BDE0EFA2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9:02.826" v="2638"/>
          <ac:inkMkLst>
            <pc:docMk/>
            <pc:sldMk cId="3390548554" sldId="270"/>
            <ac:inkMk id="5" creationId="{F0D4E2DA-8049-47FA-B8B2-C32C58D5ADE4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9:04.029" v="2639"/>
          <ac:inkMkLst>
            <pc:docMk/>
            <pc:sldMk cId="3390548554" sldId="270"/>
            <ac:inkMk id="6" creationId="{789377B3-56F8-448E-961B-A456E6D37E55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9:04.607" v="2640"/>
          <ac:inkMkLst>
            <pc:docMk/>
            <pc:sldMk cId="3390548554" sldId="270"/>
            <ac:inkMk id="7" creationId="{2C7713F8-51C3-4615-AB10-F3A7533FE766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9:05.310" v="2641"/>
          <ac:inkMkLst>
            <pc:docMk/>
            <pc:sldMk cId="3390548554" sldId="270"/>
            <ac:inkMk id="9" creationId="{6548BA06-7B0E-4B4F-9618-B7F5B5276A83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9:05.873" v="2642"/>
          <ac:inkMkLst>
            <pc:docMk/>
            <pc:sldMk cId="3390548554" sldId="270"/>
            <ac:inkMk id="11" creationId="{BBB7E4D1-7122-4B89-893A-5060CC35070F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9:06.341" v="2643"/>
          <ac:inkMkLst>
            <pc:docMk/>
            <pc:sldMk cId="3390548554" sldId="270"/>
            <ac:inkMk id="13" creationId="{7558FDA9-EF13-47B8-87D5-B4DF4F4ABB61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9:07.169" v="2644"/>
          <ac:inkMkLst>
            <pc:docMk/>
            <pc:sldMk cId="3390548554" sldId="270"/>
            <ac:inkMk id="15" creationId="{FAE24D35-5785-4275-9FB8-49C2F3C6F88F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9:07.841" v="2645"/>
          <ac:inkMkLst>
            <pc:docMk/>
            <pc:sldMk cId="3390548554" sldId="270"/>
            <ac:inkMk id="17" creationId="{90D598D6-0C6C-485B-B444-11463CC161C0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9:07.841" v="2646"/>
          <ac:inkMkLst>
            <pc:docMk/>
            <pc:sldMk cId="3390548554" sldId="270"/>
            <ac:inkMk id="19" creationId="{235D8144-D5AA-4756-A6C8-69BFD3499B29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9:10.513" v="2647"/>
          <ac:inkMkLst>
            <pc:docMk/>
            <pc:sldMk cId="3390548554" sldId="270"/>
            <ac:inkMk id="20" creationId="{0DE44531-A7B6-4242-BB2E-FC7853152466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9:11.607" v="2648"/>
          <ac:inkMkLst>
            <pc:docMk/>
            <pc:sldMk cId="3390548554" sldId="270"/>
            <ac:inkMk id="21" creationId="{BAE0A29D-3D7E-48C6-8CA0-F5192868CB65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9:12.263" v="2649"/>
          <ac:inkMkLst>
            <pc:docMk/>
            <pc:sldMk cId="3390548554" sldId="270"/>
            <ac:inkMk id="22" creationId="{03E3058D-5185-468C-A0C8-6878FAC1EDD9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9:12.841" v="2650"/>
          <ac:inkMkLst>
            <pc:docMk/>
            <pc:sldMk cId="3390548554" sldId="270"/>
            <ac:inkMk id="23" creationId="{A6EEDCF4-9A71-486C-99D4-66073F0BF12B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9:13.732" v="2651"/>
          <ac:inkMkLst>
            <pc:docMk/>
            <pc:sldMk cId="3390548554" sldId="270"/>
            <ac:inkMk id="24" creationId="{79AEFB47-F009-4D78-9EC1-8B67819CB6FC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9:14.404" v="2652"/>
          <ac:inkMkLst>
            <pc:docMk/>
            <pc:sldMk cId="3390548554" sldId="270"/>
            <ac:inkMk id="25" creationId="{2BEACFA2-D24C-44C6-96F1-711CC5887035}"/>
          </ac:inkMkLst>
        </pc:inkChg>
        <pc:cxnChg chg="add">
          <ac:chgData name="Gulnaz Ibraeva" userId="S::1ibraeva.gulnaz@academia.kz::d4a5ddee-b823-41a3-adbb-36e67760e216" providerId="AD" clId="Web-{731AA550-9FB0-4490-9292-069C9D09BA9F}" dt="2020-11-15T05:38:59.794" v="2636"/>
          <ac:cxnSpMkLst>
            <pc:docMk/>
            <pc:sldMk cId="3390548554" sldId="270"/>
            <ac:cxnSpMk id="18" creationId="{C49DA8F6-BCC1-4447-B54C-57856834B94B}"/>
          </ac:cxnSpMkLst>
        </pc:cxnChg>
      </pc:sldChg>
      <pc:sldChg chg="addSp add del replId">
        <pc:chgData name="Gulnaz Ibraeva" userId="S::1ibraeva.gulnaz@academia.kz::d4a5ddee-b823-41a3-adbb-36e67760e216" providerId="AD" clId="Web-{731AA550-9FB0-4490-9292-069C9D09BA9F}" dt="2020-11-15T05:38:42.388" v="2634"/>
        <pc:sldMkLst>
          <pc:docMk/>
          <pc:sldMk cId="3522168016" sldId="270"/>
        </pc:sldMkLst>
        <pc:inkChg chg="add">
          <ac:chgData name="Gulnaz Ibraeva" userId="S::1ibraeva.gulnaz@academia.kz::d4a5ddee-b823-41a3-adbb-36e67760e216" providerId="AD" clId="Web-{731AA550-9FB0-4490-9292-069C9D09BA9F}" dt="2020-11-15T05:38:25.684" v="2619"/>
          <ac:inkMkLst>
            <pc:docMk/>
            <pc:sldMk cId="3522168016" sldId="270"/>
            <ac:inkMk id="4" creationId="{F75B9BE7-A413-417F-A55B-AFDBFDE8D8B9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8:26.622" v="2620"/>
          <ac:inkMkLst>
            <pc:docMk/>
            <pc:sldMk cId="3522168016" sldId="270"/>
            <ac:inkMk id="6" creationId="{5753345A-0B6F-4049-883C-C75EAA4E8A6D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8:27.231" v="2621"/>
          <ac:inkMkLst>
            <pc:docMk/>
            <pc:sldMk cId="3522168016" sldId="270"/>
            <ac:inkMk id="7" creationId="{220380DE-5A6C-4EB2-982C-565882BA073B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8:27.528" v="2622"/>
          <ac:inkMkLst>
            <pc:docMk/>
            <pc:sldMk cId="3522168016" sldId="270"/>
            <ac:inkMk id="8" creationId="{05F03EC8-F8AB-4619-8A66-9337DE39E1B2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8:28.122" v="2623"/>
          <ac:inkMkLst>
            <pc:docMk/>
            <pc:sldMk cId="3522168016" sldId="270"/>
            <ac:inkMk id="9" creationId="{9EF12CE8-6054-4B88-9290-C7821813A989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8:28.981" v="2624"/>
          <ac:inkMkLst>
            <pc:docMk/>
            <pc:sldMk cId="3522168016" sldId="270"/>
            <ac:inkMk id="25" creationId="{212EEFF8-AA1C-4013-AE6E-097416C433CE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8:29.778" v="2625"/>
          <ac:inkMkLst>
            <pc:docMk/>
            <pc:sldMk cId="3522168016" sldId="270"/>
            <ac:inkMk id="26" creationId="{4B284B57-7C1B-4DE8-A7DE-AF0482CFF6CE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8:30.356" v="2626"/>
          <ac:inkMkLst>
            <pc:docMk/>
            <pc:sldMk cId="3522168016" sldId="270"/>
            <ac:inkMk id="27" creationId="{AC23AA63-E04E-4BE7-83C0-F37232D70515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8:35.372" v="2627"/>
          <ac:inkMkLst>
            <pc:docMk/>
            <pc:sldMk cId="3522168016" sldId="270"/>
            <ac:inkMk id="28" creationId="{479827DA-18F0-4C16-BC26-ED407E738086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8:35.950" v="2628"/>
          <ac:inkMkLst>
            <pc:docMk/>
            <pc:sldMk cId="3522168016" sldId="270"/>
            <ac:inkMk id="29" creationId="{332FCAB6-8C6A-4166-9661-B678E6ED82CC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8:39.184" v="2629"/>
          <ac:inkMkLst>
            <pc:docMk/>
            <pc:sldMk cId="3522168016" sldId="270"/>
            <ac:inkMk id="30" creationId="{DA637B30-59E3-45A2-962D-F0555EEDFB45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8:39.184" v="2630"/>
          <ac:inkMkLst>
            <pc:docMk/>
            <pc:sldMk cId="3522168016" sldId="270"/>
            <ac:inkMk id="31" creationId="{AA3B73D5-2A70-4E4F-BF5B-682340641C97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8:39.200" v="2631"/>
          <ac:inkMkLst>
            <pc:docMk/>
            <pc:sldMk cId="3522168016" sldId="270"/>
            <ac:inkMk id="32" creationId="{8C917D4D-C4B5-4236-B44D-D58EB160B546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8:39.200" v="2632"/>
          <ac:inkMkLst>
            <pc:docMk/>
            <pc:sldMk cId="3522168016" sldId="270"/>
            <ac:inkMk id="33" creationId="{061ABCAB-DE25-4BFF-B59E-2E75F774CEBE}"/>
          </ac:inkMkLst>
        </pc:inkChg>
        <pc:inkChg chg="add">
          <ac:chgData name="Gulnaz Ibraeva" userId="S::1ibraeva.gulnaz@academia.kz::d4a5ddee-b823-41a3-adbb-36e67760e216" providerId="AD" clId="Web-{731AA550-9FB0-4490-9292-069C9D09BA9F}" dt="2020-11-15T05:38:39.200" v="2633"/>
          <ac:inkMkLst>
            <pc:docMk/>
            <pc:sldMk cId="3522168016" sldId="270"/>
            <ac:inkMk id="34" creationId="{41009C30-F738-4502-A3B4-AE6DF58BFB81}"/>
          </ac:inkMkLst>
        </pc:inkChg>
      </pc:sldChg>
      <pc:sldChg chg="addSp delSp modSp add replId">
        <pc:chgData name="Gulnaz Ibraeva" userId="S::1ibraeva.gulnaz@academia.kz::d4a5ddee-b823-41a3-adbb-36e67760e216" providerId="AD" clId="Web-{731AA550-9FB0-4490-9292-069C9D09BA9F}" dt="2020-11-15T05:42:40.815" v="2721"/>
        <pc:sldMkLst>
          <pc:docMk/>
          <pc:sldMk cId="3913033437" sldId="270"/>
        </pc:sldMkLst>
        <pc:spChg chg="del mod">
          <ac:chgData name="Gulnaz Ibraeva" userId="S::1ibraeva.gulnaz@academia.kz::d4a5ddee-b823-41a3-adbb-36e67760e216" providerId="AD" clId="Web-{731AA550-9FB0-4490-9292-069C9D09BA9F}" dt="2020-11-15T05:40:45.203" v="2686"/>
          <ac:spMkLst>
            <pc:docMk/>
            <pc:sldMk cId="3913033437" sldId="270"/>
            <ac:spMk id="2" creationId="{CA850879-20BA-423D-A6A0-9672DE869C13}"/>
          </ac:spMkLst>
        </pc:spChg>
        <pc:spChg chg="mod">
          <ac:chgData name="Gulnaz Ibraeva" userId="S::1ibraeva.gulnaz@academia.kz::d4a5ddee-b823-41a3-adbb-36e67760e216" providerId="AD" clId="Web-{731AA550-9FB0-4490-9292-069C9D09BA9F}" dt="2020-11-15T05:41:43.204" v="2716" actId="1076"/>
          <ac:spMkLst>
            <pc:docMk/>
            <pc:sldMk cId="3913033437" sldId="270"/>
            <ac:spMk id="3" creationId="{63DA9075-C0E2-4856-9C6E-24F0DE9CF337}"/>
          </ac:spMkLst>
        </pc:spChg>
        <pc:picChg chg="add mod">
          <ac:chgData name="Gulnaz Ibraeva" userId="S::1ibraeva.gulnaz@academia.kz::d4a5ddee-b823-41a3-adbb-36e67760e216" providerId="AD" clId="Web-{731AA550-9FB0-4490-9292-069C9D09BA9F}" dt="2020-11-15T05:42:40.815" v="2721"/>
          <ac:picMkLst>
            <pc:docMk/>
            <pc:sldMk cId="3913033437" sldId="270"/>
            <ac:picMk id="4" creationId="{4D9354A6-32C1-4302-A8E0-8F38931FCA28}"/>
          </ac:picMkLst>
        </pc:picChg>
        <pc:inkChg chg="del">
          <ac:chgData name="Gulnaz Ibraeva" userId="S::1ibraeva.gulnaz@academia.kz::d4a5ddee-b823-41a3-adbb-36e67760e216" providerId="AD" clId="Web-{731AA550-9FB0-4490-9292-069C9D09BA9F}" dt="2020-11-15T05:40:26.124" v="2677"/>
          <ac:inkMkLst>
            <pc:docMk/>
            <pc:sldMk cId="3913033437" sldId="270"/>
            <ac:inkMk id="10" creationId="{D5000CBE-919E-4509-B5CD-BB855AD28155}"/>
          </ac:inkMkLst>
        </pc:inkChg>
        <pc:inkChg chg="del">
          <ac:chgData name="Gulnaz Ibraeva" userId="S::1ibraeva.gulnaz@academia.kz::d4a5ddee-b823-41a3-adbb-36e67760e216" providerId="AD" clId="Web-{731AA550-9FB0-4490-9292-069C9D09BA9F}" dt="2020-11-15T05:40:21.030" v="2671"/>
          <ac:inkMkLst>
            <pc:docMk/>
            <pc:sldMk cId="3913033437" sldId="270"/>
            <ac:inkMk id="12" creationId="{7791032F-30B8-4185-B662-9896C345B138}"/>
          </ac:inkMkLst>
        </pc:inkChg>
        <pc:cxnChg chg="del">
          <ac:chgData name="Gulnaz Ibraeva" userId="S::1ibraeva.gulnaz@academia.kz::d4a5ddee-b823-41a3-adbb-36e67760e216" providerId="AD" clId="Web-{731AA550-9FB0-4490-9292-069C9D09BA9F}" dt="2020-11-15T05:40:21.812" v="2672"/>
          <ac:cxnSpMkLst>
            <pc:docMk/>
            <pc:sldMk cId="3913033437" sldId="270"/>
            <ac:cxnSpMk id="5" creationId="{5C80E673-3371-47A8-A0E9-6F2AB62A5B5F}"/>
          </ac:cxnSpMkLst>
        </pc:cxnChg>
        <pc:cxnChg chg="del">
          <ac:chgData name="Gulnaz Ibraeva" userId="S::1ibraeva.gulnaz@academia.kz::d4a5ddee-b823-41a3-adbb-36e67760e216" providerId="AD" clId="Web-{731AA550-9FB0-4490-9292-069C9D09BA9F}" dt="2020-11-15T05:40:18.515" v="2668"/>
          <ac:cxnSpMkLst>
            <pc:docMk/>
            <pc:sldMk cId="3913033437" sldId="270"/>
            <ac:cxnSpMk id="14" creationId="{A28DDB17-0D00-40BB-9647-92C2C2E4E7EB}"/>
          </ac:cxnSpMkLst>
        </pc:cxnChg>
        <pc:cxnChg chg="del">
          <ac:chgData name="Gulnaz Ibraeva" userId="S::1ibraeva.gulnaz@academia.kz::d4a5ddee-b823-41a3-adbb-36e67760e216" providerId="AD" clId="Web-{731AA550-9FB0-4490-9292-069C9D09BA9F}" dt="2020-11-15T05:40:25.374" v="2676"/>
          <ac:cxnSpMkLst>
            <pc:docMk/>
            <pc:sldMk cId="3913033437" sldId="270"/>
            <ac:cxnSpMk id="15" creationId="{6D8C98E8-C03F-4EE3-A3D3-7FCEB4797772}"/>
          </ac:cxnSpMkLst>
        </pc:cxnChg>
        <pc:cxnChg chg="del">
          <ac:chgData name="Gulnaz Ibraeva" userId="S::1ibraeva.gulnaz@academia.kz::d4a5ddee-b823-41a3-adbb-36e67760e216" providerId="AD" clId="Web-{731AA550-9FB0-4490-9292-069C9D09BA9F}" dt="2020-11-15T05:40:24.702" v="2675"/>
          <ac:cxnSpMkLst>
            <pc:docMk/>
            <pc:sldMk cId="3913033437" sldId="270"/>
            <ac:cxnSpMk id="16" creationId="{7F104E2C-527A-4B46-959C-31247FD54385}"/>
          </ac:cxnSpMkLst>
        </pc:cxnChg>
        <pc:cxnChg chg="del">
          <ac:chgData name="Gulnaz Ibraeva" userId="S::1ibraeva.gulnaz@academia.kz::d4a5ddee-b823-41a3-adbb-36e67760e216" providerId="AD" clId="Web-{731AA550-9FB0-4490-9292-069C9D09BA9F}" dt="2020-11-15T05:40:20.140" v="2670"/>
          <ac:cxnSpMkLst>
            <pc:docMk/>
            <pc:sldMk cId="3913033437" sldId="270"/>
            <ac:cxnSpMk id="17" creationId="{91CD48E1-F93D-42F5-BFD4-23F6CEC9125A}"/>
          </ac:cxnSpMkLst>
        </pc:cxnChg>
        <pc:cxnChg chg="del">
          <ac:chgData name="Gulnaz Ibraeva" userId="S::1ibraeva.gulnaz@academia.kz::d4a5ddee-b823-41a3-adbb-36e67760e216" providerId="AD" clId="Web-{731AA550-9FB0-4490-9292-069C9D09BA9F}" dt="2020-11-15T05:40:19.483" v="2669"/>
          <ac:cxnSpMkLst>
            <pc:docMk/>
            <pc:sldMk cId="3913033437" sldId="270"/>
            <ac:cxnSpMk id="18" creationId="{236A1055-1685-4A73-A8A5-3E500A07DE15}"/>
          </ac:cxnSpMkLst>
        </pc:cxnChg>
        <pc:cxnChg chg="del">
          <ac:chgData name="Gulnaz Ibraeva" userId="S::1ibraeva.gulnaz@academia.kz::d4a5ddee-b823-41a3-adbb-36e67760e216" providerId="AD" clId="Web-{731AA550-9FB0-4490-9292-069C9D09BA9F}" dt="2020-11-15T05:40:17.421" v="2667"/>
          <ac:cxnSpMkLst>
            <pc:docMk/>
            <pc:sldMk cId="3913033437" sldId="270"/>
            <ac:cxnSpMk id="19" creationId="{D33F963F-4EEA-45B4-AAD1-536C6CF7883A}"/>
          </ac:cxnSpMkLst>
        </pc:cxnChg>
        <pc:cxnChg chg="del">
          <ac:chgData name="Gulnaz Ibraeva" userId="S::1ibraeva.gulnaz@academia.kz::d4a5ddee-b823-41a3-adbb-36e67760e216" providerId="AD" clId="Web-{731AA550-9FB0-4490-9292-069C9D09BA9F}" dt="2020-11-15T05:40:15.984" v="2666"/>
          <ac:cxnSpMkLst>
            <pc:docMk/>
            <pc:sldMk cId="3913033437" sldId="270"/>
            <ac:cxnSpMk id="20" creationId="{8DAD029A-8A4A-4D75-B69E-5FD94B9F5FF6}"/>
          </ac:cxnSpMkLst>
        </pc:cxnChg>
        <pc:cxnChg chg="del">
          <ac:chgData name="Gulnaz Ibraeva" userId="S::1ibraeva.gulnaz@academia.kz::d4a5ddee-b823-41a3-adbb-36e67760e216" providerId="AD" clId="Web-{731AA550-9FB0-4490-9292-069C9D09BA9F}" dt="2020-11-15T05:40:27.374" v="2679"/>
          <ac:cxnSpMkLst>
            <pc:docMk/>
            <pc:sldMk cId="3913033437" sldId="270"/>
            <ac:cxnSpMk id="21" creationId="{3036C0AE-9E1A-48EB-B71F-BB7A409C3BE6}"/>
          </ac:cxnSpMkLst>
        </pc:cxnChg>
        <pc:cxnChg chg="del">
          <ac:chgData name="Gulnaz Ibraeva" userId="S::1ibraeva.gulnaz@academia.kz::d4a5ddee-b823-41a3-adbb-36e67760e216" providerId="AD" clId="Web-{731AA550-9FB0-4490-9292-069C9D09BA9F}" dt="2020-11-15T05:40:26.827" v="2678"/>
          <ac:cxnSpMkLst>
            <pc:docMk/>
            <pc:sldMk cId="3913033437" sldId="270"/>
            <ac:cxnSpMk id="22" creationId="{0652BFF9-B890-4DE5-B9E1-E6BA23D076B5}"/>
          </ac:cxnSpMkLst>
        </pc:cxnChg>
        <pc:cxnChg chg="del">
          <ac:chgData name="Gulnaz Ibraeva" userId="S::1ibraeva.gulnaz@academia.kz::d4a5ddee-b823-41a3-adbb-36e67760e216" providerId="AD" clId="Web-{731AA550-9FB0-4490-9292-069C9D09BA9F}" dt="2020-11-15T05:40:24.046" v="2674"/>
          <ac:cxnSpMkLst>
            <pc:docMk/>
            <pc:sldMk cId="3913033437" sldId="270"/>
            <ac:cxnSpMk id="23" creationId="{FF0FC67D-97EE-4E58-95ED-BC952DC8D175}"/>
          </ac:cxnSpMkLst>
        </pc:cxnChg>
        <pc:cxnChg chg="del">
          <ac:chgData name="Gulnaz Ibraeva" userId="S::1ibraeva.gulnaz@academia.kz::d4a5ddee-b823-41a3-adbb-36e67760e216" providerId="AD" clId="Web-{731AA550-9FB0-4490-9292-069C9D09BA9F}" dt="2020-11-15T05:40:23.374" v="2673"/>
          <ac:cxnSpMkLst>
            <pc:docMk/>
            <pc:sldMk cId="3913033437" sldId="270"/>
            <ac:cxnSpMk id="24" creationId="{EB1987EC-5F26-45FC-9CDD-E05A6E8F9875}"/>
          </ac:cxnSpMkLst>
        </pc:cxnChg>
      </pc:sldChg>
      <pc:sldChg chg="addSp delSp modSp add replId">
        <pc:chgData name="Gulnaz Ibraeva" userId="S::1ibraeva.gulnaz@academia.kz::d4a5ddee-b823-41a3-adbb-36e67760e216" providerId="AD" clId="Web-{731AA550-9FB0-4490-9292-069C9D09BA9F}" dt="2020-11-15T05:46:31.669" v="2867" actId="1076"/>
        <pc:sldMkLst>
          <pc:docMk/>
          <pc:sldMk cId="4005261304" sldId="271"/>
        </pc:sldMkLst>
        <pc:spChg chg="mod">
          <ac:chgData name="Gulnaz Ibraeva" userId="S::1ibraeva.gulnaz@academia.kz::d4a5ddee-b823-41a3-adbb-36e67760e216" providerId="AD" clId="Web-{731AA550-9FB0-4490-9292-069C9D09BA9F}" dt="2020-11-15T05:46:23.606" v="2864" actId="20577"/>
          <ac:spMkLst>
            <pc:docMk/>
            <pc:sldMk cId="4005261304" sldId="271"/>
            <ac:spMk id="3" creationId="{63DA9075-C0E2-4856-9C6E-24F0DE9CF337}"/>
          </ac:spMkLst>
        </pc:spChg>
        <pc:spChg chg="add mod">
          <ac:chgData name="Gulnaz Ibraeva" userId="S::1ibraeva.gulnaz@academia.kz::d4a5ddee-b823-41a3-adbb-36e67760e216" providerId="AD" clId="Web-{731AA550-9FB0-4490-9292-069C9D09BA9F}" dt="2020-11-15T05:46:31.669" v="2867" actId="1076"/>
          <ac:spMkLst>
            <pc:docMk/>
            <pc:sldMk cId="4005261304" sldId="271"/>
            <ac:spMk id="19" creationId="{06F47050-1522-4C70-92A4-5D2A84E73D5D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44:43.287" v="2752"/>
          <ac:spMkLst>
            <pc:docMk/>
            <pc:sldMk cId="4005261304" sldId="271"/>
            <ac:spMk id="77" creationId="{8F9CBE3F-79A8-4F8F-88D9-DAD03D0D281F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44:43.287" v="2752"/>
          <ac:spMkLst>
            <pc:docMk/>
            <pc:sldMk cId="4005261304" sldId="271"/>
            <ac:spMk id="79" creationId="{508BEF50-7B1E-49A4-BC19-5F4F1D755E64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44:43.287" v="2752"/>
          <ac:spMkLst>
            <pc:docMk/>
            <pc:sldMk cId="4005261304" sldId="271"/>
            <ac:spMk id="81" creationId="{C5CB530E-515E-412C-9DF1-5F8FFBD6F383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44:43.287" v="2752"/>
          <ac:spMkLst>
            <pc:docMk/>
            <pc:sldMk cId="4005261304" sldId="271"/>
            <ac:spMk id="83" creationId="{AEA7509D-F04F-40CB-A0B3-EEF16499CC9F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44:43.287" v="2752"/>
          <ac:spMkLst>
            <pc:docMk/>
            <pc:sldMk cId="4005261304" sldId="271"/>
            <ac:spMk id="85" creationId="{C39ADB8F-D187-49D7-BDCF-C1B6DC727068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44:43.287" v="2752"/>
          <ac:spMkLst>
            <pc:docMk/>
            <pc:sldMk cId="4005261304" sldId="271"/>
            <ac:spMk id="87" creationId="{712D4376-A578-4FF1-94FC-245E7A6A489F}"/>
          </ac:spMkLst>
        </pc:spChg>
        <pc:spChg chg="del">
          <ac:chgData name="Gulnaz Ibraeva" userId="S::1ibraeva.gulnaz@academia.kz::d4a5ddee-b823-41a3-adbb-36e67760e216" providerId="AD" clId="Web-{731AA550-9FB0-4490-9292-069C9D09BA9F}" dt="2020-11-15T05:44:43.287" v="2752"/>
          <ac:spMkLst>
            <pc:docMk/>
            <pc:sldMk cId="4005261304" sldId="271"/>
            <ac:spMk id="89" creationId="{3FBAD350-5664-4811-A208-657FB882D350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44:43.287" v="2752"/>
          <ac:spMkLst>
            <pc:docMk/>
            <pc:sldMk cId="4005261304" sldId="271"/>
            <ac:spMk id="96" creationId="{EFA9B6C6-A247-48A8-9A1C-1E36FA9456B5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44:43.287" v="2752"/>
          <ac:spMkLst>
            <pc:docMk/>
            <pc:sldMk cId="4005261304" sldId="271"/>
            <ac:spMk id="98" creationId="{C5CB530E-515E-412C-9DF1-5F8FFBD6F383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44:43.287" v="2752"/>
          <ac:spMkLst>
            <pc:docMk/>
            <pc:sldMk cId="4005261304" sldId="271"/>
            <ac:spMk id="100" creationId="{712D4376-A578-4FF1-94FC-245E7A6A489F}"/>
          </ac:spMkLst>
        </pc:spChg>
        <pc:spChg chg="add">
          <ac:chgData name="Gulnaz Ibraeva" userId="S::1ibraeva.gulnaz@academia.kz::d4a5ddee-b823-41a3-adbb-36e67760e216" providerId="AD" clId="Web-{731AA550-9FB0-4490-9292-069C9D09BA9F}" dt="2020-11-15T05:44:43.287" v="2752"/>
          <ac:spMkLst>
            <pc:docMk/>
            <pc:sldMk cId="4005261304" sldId="271"/>
            <ac:spMk id="102" creationId="{AEA7509D-F04F-40CB-A0B3-EEF16499CC9F}"/>
          </ac:spMkLst>
        </pc:spChg>
        <pc:picChg chg="del">
          <ac:chgData name="Gulnaz Ibraeva" userId="S::1ibraeva.gulnaz@academia.kz::d4a5ddee-b823-41a3-adbb-36e67760e216" providerId="AD" clId="Web-{731AA550-9FB0-4490-9292-069C9D09BA9F}" dt="2020-11-15T05:43:46.675" v="2726"/>
          <ac:picMkLst>
            <pc:docMk/>
            <pc:sldMk cId="4005261304" sldId="271"/>
            <ac:picMk id="4" creationId="{4D9354A6-32C1-4302-A8E0-8F38931FCA28}"/>
          </ac:picMkLst>
        </pc:picChg>
        <pc:cxnChg chg="del">
          <ac:chgData name="Gulnaz Ibraeva" userId="S::1ibraeva.gulnaz@academia.kz::d4a5ddee-b823-41a3-adbb-36e67760e216" providerId="AD" clId="Web-{731AA550-9FB0-4490-9292-069C9D09BA9F}" dt="2020-11-15T05:44:43.287" v="2752"/>
          <ac:cxnSpMkLst>
            <pc:docMk/>
            <pc:sldMk cId="4005261304" sldId="271"/>
            <ac:cxnSpMk id="91" creationId="{56020367-4FD5-4596-8E10-C5F095CD8DBF}"/>
          </ac:cxnSpMkLst>
        </pc:cxnChg>
        <pc:cxnChg chg="add">
          <ac:chgData name="Gulnaz Ibraeva" userId="S::1ibraeva.gulnaz@academia.kz::d4a5ddee-b823-41a3-adbb-36e67760e216" providerId="AD" clId="Web-{731AA550-9FB0-4490-9292-069C9D09BA9F}" dt="2020-11-15T05:44:43.287" v="2752"/>
          <ac:cxnSpMkLst>
            <pc:docMk/>
            <pc:sldMk cId="4005261304" sldId="271"/>
            <ac:cxnSpMk id="104" creationId="{56020367-4FD5-4596-8E10-C5F095CD8DBF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135AB5-A3EC-4104-993F-761AB719477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2D435B-F9DE-4168-BCCC-AAB4B346515B}">
      <dgm:prSet/>
      <dgm:spPr/>
      <dgm:t>
        <a:bodyPr/>
        <a:lstStyle/>
        <a:p>
          <a:pPr rtl="0"/>
          <a:r>
            <a:rPr lang="en-US" i="0" dirty="0" err="1"/>
            <a:t>Өлеңде</a:t>
          </a:r>
          <a:r>
            <a:rPr lang="en-US" i="0" dirty="0"/>
            <a:t> </a:t>
          </a:r>
          <a:r>
            <a:rPr lang="en-US" i="0" dirty="0" err="1"/>
            <a:t>қандай</a:t>
          </a:r>
          <a:r>
            <a:rPr lang="en-US" i="0" dirty="0"/>
            <a:t> </a:t>
          </a:r>
          <a:r>
            <a:rPr lang="en-US" i="0" dirty="0" err="1"/>
            <a:t>атақты</a:t>
          </a:r>
          <a:r>
            <a:rPr lang="en-US" i="0" dirty="0"/>
            <a:t> </a:t>
          </a:r>
          <a:r>
            <a:rPr lang="en-US" i="0" dirty="0" err="1"/>
            <a:t>қалалар</a:t>
          </a:r>
          <a:r>
            <a:rPr lang="en-US" i="0" dirty="0"/>
            <a:t> </a:t>
          </a:r>
          <a:r>
            <a:rPr lang="en-US" i="0" dirty="0" err="1"/>
            <a:t>туралы</a:t>
          </a:r>
          <a:r>
            <a:rPr lang="en-US" i="0" dirty="0"/>
            <a:t> </a:t>
          </a:r>
          <a:r>
            <a:rPr lang="en-US" i="0" dirty="0" err="1"/>
            <a:t>айтылған</a:t>
          </a:r>
          <a:r>
            <a:rPr lang="en-US" i="0" dirty="0"/>
            <a:t>?</a:t>
          </a:r>
        </a:p>
      </dgm:t>
    </dgm:pt>
    <dgm:pt modelId="{7916B443-5E81-4E1E-BE70-8A0028E83823}" type="parTrans" cxnId="{73FB43AC-566C-4F61-830B-90F3266E5A70}">
      <dgm:prSet/>
      <dgm:spPr/>
      <dgm:t>
        <a:bodyPr/>
        <a:lstStyle/>
        <a:p>
          <a:endParaRPr lang="en-US"/>
        </a:p>
      </dgm:t>
    </dgm:pt>
    <dgm:pt modelId="{E62ECFCB-E23E-4A90-A1EF-404C804A98AE}" type="sibTrans" cxnId="{73FB43AC-566C-4F61-830B-90F3266E5A70}">
      <dgm:prSet/>
      <dgm:spPr/>
      <dgm:t>
        <a:bodyPr/>
        <a:lstStyle/>
        <a:p>
          <a:endParaRPr lang="en-US"/>
        </a:p>
      </dgm:t>
    </dgm:pt>
    <dgm:pt modelId="{55FF378A-4F98-4310-9493-8BCED6802CD9}">
      <dgm:prSet/>
      <dgm:spPr/>
      <dgm:t>
        <a:bodyPr/>
        <a:lstStyle/>
        <a:p>
          <a:r>
            <a:rPr lang="en-US" i="0" dirty="0" err="1"/>
            <a:t>Әлемдегі</a:t>
          </a:r>
          <a:r>
            <a:rPr lang="en-US" i="0" dirty="0"/>
            <a:t> </a:t>
          </a:r>
          <a:r>
            <a:rPr lang="en-US" i="0" dirty="0" err="1"/>
            <a:t>ең</a:t>
          </a:r>
          <a:r>
            <a:rPr lang="en-US" i="0" dirty="0"/>
            <a:t> </a:t>
          </a:r>
          <a:r>
            <a:rPr lang="en-US" i="0" dirty="0" err="1"/>
            <a:t>биік</a:t>
          </a:r>
          <a:r>
            <a:rPr lang="en-US" i="0" dirty="0"/>
            <a:t> </a:t>
          </a:r>
          <a:r>
            <a:rPr lang="en-US" i="0" dirty="0" err="1"/>
            <a:t>құрылыстардың</a:t>
          </a:r>
          <a:r>
            <a:rPr lang="en-US" i="0" dirty="0"/>
            <a:t> </a:t>
          </a:r>
          <a:r>
            <a:rPr lang="en-US" i="0" dirty="0" err="1"/>
            <a:t>бірі</a:t>
          </a:r>
          <a:r>
            <a:rPr lang="en-US" i="0" dirty="0"/>
            <a:t>?</a:t>
          </a:r>
        </a:p>
      </dgm:t>
    </dgm:pt>
    <dgm:pt modelId="{0DC5F2FE-DA34-4CAC-B03A-E2EC6E6450F5}" type="parTrans" cxnId="{40717DFF-1C85-45DF-8716-86CECEF2D542}">
      <dgm:prSet/>
      <dgm:spPr/>
      <dgm:t>
        <a:bodyPr/>
        <a:lstStyle/>
        <a:p>
          <a:endParaRPr lang="en-US"/>
        </a:p>
      </dgm:t>
    </dgm:pt>
    <dgm:pt modelId="{37EBA6FC-151F-4AE3-9DBE-D617667AB5B1}" type="sibTrans" cxnId="{40717DFF-1C85-45DF-8716-86CECEF2D542}">
      <dgm:prSet/>
      <dgm:spPr/>
      <dgm:t>
        <a:bodyPr/>
        <a:lstStyle/>
        <a:p>
          <a:endParaRPr lang="en-US"/>
        </a:p>
      </dgm:t>
    </dgm:pt>
    <dgm:pt modelId="{3AA0DB87-CE7D-4F70-89A8-8B9E22C10051}">
      <dgm:prSet phldr="0"/>
      <dgm:spPr/>
      <dgm:t>
        <a:bodyPr/>
        <a:lstStyle/>
        <a:p>
          <a:r>
            <a:rPr lang="en-US" i="0" dirty="0" err="1"/>
            <a:t>Алматы</a:t>
          </a:r>
          <a:r>
            <a:rPr lang="en-US" i="0" dirty="0"/>
            <a:t> </a:t>
          </a:r>
          <a:r>
            <a:rPr lang="en-US" i="0" dirty="0" err="1"/>
            <a:t>қаласы</a:t>
          </a:r>
          <a:r>
            <a:rPr lang="en-US" i="0" dirty="0"/>
            <a:t> </a:t>
          </a:r>
          <a:r>
            <a:rPr lang="en-US" i="0" dirty="0" err="1"/>
            <a:t>несімен</a:t>
          </a:r>
          <a:r>
            <a:rPr lang="en-US" i="0" dirty="0"/>
            <a:t> </a:t>
          </a:r>
          <a:r>
            <a:rPr lang="en-US" i="0" dirty="0" err="1"/>
            <a:t>әйгілі</a:t>
          </a:r>
          <a:r>
            <a:rPr lang="en-US" i="0" dirty="0"/>
            <a:t>?</a:t>
          </a:r>
          <a:endParaRPr lang="en-US" i="0" dirty="0">
            <a:latin typeface="Univers"/>
          </a:endParaRPr>
        </a:p>
      </dgm:t>
    </dgm:pt>
    <dgm:pt modelId="{B78EA684-353D-40F9-973C-C3249FC90722}" type="parTrans" cxnId="{D1A2A289-952C-4187-A4BE-7C5DE3FB1CFD}">
      <dgm:prSet/>
      <dgm:spPr/>
    </dgm:pt>
    <dgm:pt modelId="{D010E952-4778-4988-B135-72C69A279EDB}" type="sibTrans" cxnId="{D1A2A289-952C-4187-A4BE-7C5DE3FB1CFD}">
      <dgm:prSet/>
      <dgm:spPr/>
    </dgm:pt>
    <dgm:pt modelId="{6CCBF3E8-342C-4F0D-954C-615246D183C4}">
      <dgm:prSet phldr="0"/>
      <dgm:spPr/>
      <dgm:t>
        <a:bodyPr/>
        <a:lstStyle/>
        <a:p>
          <a:pPr rtl="0"/>
          <a:r>
            <a:rPr lang="en-US" i="1" dirty="0" err="1"/>
            <a:t>Эйфель</a:t>
          </a:r>
          <a:r>
            <a:rPr lang="en-US" i="1" dirty="0"/>
            <a:t> </a:t>
          </a:r>
          <a:r>
            <a:rPr lang="en-US" i="1" dirty="0" err="1"/>
            <a:t>мұнарасына</a:t>
          </a:r>
          <a:r>
            <a:rPr lang="en-US" i="1" dirty="0"/>
            <a:t> </a:t>
          </a:r>
          <a:r>
            <a:rPr lang="en-US" i="1" dirty="0" err="1"/>
            <a:t>саяхатшылар</a:t>
          </a:r>
          <a:r>
            <a:rPr lang="en-US" i="1" dirty="0"/>
            <a:t> </a:t>
          </a:r>
          <a:r>
            <a:rPr lang="en-US" i="1" dirty="0" err="1"/>
            <a:t>көп</a:t>
          </a:r>
          <a:r>
            <a:rPr lang="en-US" i="1" dirty="0"/>
            <a:t> </a:t>
          </a:r>
          <a:r>
            <a:rPr lang="en-US" i="1" dirty="0" err="1"/>
            <a:t>барады</a:t>
          </a:r>
          <a:r>
            <a:rPr lang="en-US" i="1" dirty="0"/>
            <a:t>. </a:t>
          </a:r>
          <a:r>
            <a:rPr lang="en-US" i="0" dirty="0" err="1">
              <a:latin typeface="Univers"/>
            </a:rPr>
            <a:t>Осы</a:t>
          </a:r>
          <a:r>
            <a:rPr lang="en-US" i="0" dirty="0">
              <a:latin typeface="Univers"/>
            </a:rPr>
            <a:t> </a:t>
          </a:r>
          <a:r>
            <a:rPr lang="en-US" i="0" dirty="0" err="1">
              <a:latin typeface="Univers"/>
            </a:rPr>
            <a:t>сөйлемді</a:t>
          </a:r>
          <a:r>
            <a:rPr lang="en-US" i="0" dirty="0"/>
            <a:t> </a:t>
          </a:r>
          <a:r>
            <a:rPr lang="en-US" i="0" dirty="0" err="1"/>
            <a:t>көшіріп</a:t>
          </a:r>
          <a:r>
            <a:rPr lang="en-US" i="0" dirty="0"/>
            <a:t> </a:t>
          </a:r>
          <a:r>
            <a:rPr lang="en-US" i="0" dirty="0" err="1"/>
            <a:t>жаз</a:t>
          </a:r>
          <a:r>
            <a:rPr lang="en-US" i="0" dirty="0"/>
            <a:t>. </a:t>
          </a:r>
          <a:r>
            <a:rPr lang="en-US" i="0" dirty="0" err="1"/>
            <a:t>Сөздерге</a:t>
          </a:r>
          <a:r>
            <a:rPr lang="en-US" i="0" dirty="0"/>
            <a:t> </a:t>
          </a:r>
          <a:r>
            <a:rPr lang="en-US" i="0" dirty="0" err="1"/>
            <a:t>сұрақ</a:t>
          </a:r>
          <a:r>
            <a:rPr lang="en-US" i="0" dirty="0"/>
            <a:t> </a:t>
          </a:r>
          <a:r>
            <a:rPr lang="en-US" i="0" dirty="0" err="1"/>
            <a:t>қоя</a:t>
          </a:r>
          <a:r>
            <a:rPr lang="en-US" i="0" dirty="0"/>
            <a:t> отырып, тұрлаулы, тұрлаусыз мүшелерді ажырат</a:t>
          </a:r>
          <a:r>
            <a:rPr lang="en-US" i="0" dirty="0">
              <a:latin typeface="Univers"/>
            </a:rPr>
            <a:t>.</a:t>
          </a:r>
        </a:p>
      </dgm:t>
    </dgm:pt>
    <dgm:pt modelId="{A3202C7F-B57E-4E45-9F49-4EA640783B0D}" type="parTrans" cxnId="{926BC55E-603C-4A80-81A8-7E77BCDAD682}">
      <dgm:prSet/>
      <dgm:spPr/>
    </dgm:pt>
    <dgm:pt modelId="{3629994E-43A8-436C-87A7-7B79B4F047F9}" type="sibTrans" cxnId="{926BC55E-603C-4A80-81A8-7E77BCDAD682}">
      <dgm:prSet/>
      <dgm:spPr/>
    </dgm:pt>
    <dgm:pt modelId="{82B820A7-DDA2-4E6E-B098-E14B9BBCD1B6}" type="pres">
      <dgm:prSet presAssocID="{0F135AB5-A3EC-4104-993F-761AB7194770}" presName="linear" presStyleCnt="0">
        <dgm:presLayoutVars>
          <dgm:animLvl val="lvl"/>
          <dgm:resizeHandles val="exact"/>
        </dgm:presLayoutVars>
      </dgm:prSet>
      <dgm:spPr/>
    </dgm:pt>
    <dgm:pt modelId="{B48A4759-9DC3-4A2B-BCB9-B119D4D0C167}" type="pres">
      <dgm:prSet presAssocID="{C62D435B-F9DE-4168-BCCC-AAB4B346515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79B470D-716D-4722-902F-A38E38A847CA}" type="pres">
      <dgm:prSet presAssocID="{E62ECFCB-E23E-4A90-A1EF-404C804A98AE}" presName="spacer" presStyleCnt="0"/>
      <dgm:spPr/>
    </dgm:pt>
    <dgm:pt modelId="{B162312D-AF7B-47A4-857F-144366AE017C}" type="pres">
      <dgm:prSet presAssocID="{55FF378A-4F98-4310-9493-8BCED6802CD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0BF38C5-DB13-44F5-8A72-63EEC580EB48}" type="pres">
      <dgm:prSet presAssocID="{37EBA6FC-151F-4AE3-9DBE-D617667AB5B1}" presName="spacer" presStyleCnt="0"/>
      <dgm:spPr/>
    </dgm:pt>
    <dgm:pt modelId="{8A8D0CBF-7842-4B76-9D18-CF40A58A809C}" type="pres">
      <dgm:prSet presAssocID="{3AA0DB87-CE7D-4F70-89A8-8B9E22C1005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4BA06C3-806E-427A-8583-42F94901C0C6}" type="pres">
      <dgm:prSet presAssocID="{D010E952-4778-4988-B135-72C69A279EDB}" presName="spacer" presStyleCnt="0"/>
      <dgm:spPr/>
    </dgm:pt>
    <dgm:pt modelId="{B07F468F-C455-4542-A929-5CA746CA96EB}" type="pres">
      <dgm:prSet presAssocID="{6CCBF3E8-342C-4F0D-954C-615246D183C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B3F4DD06-DCE1-4F1F-87D1-4F7F264EBBDF}" type="presOf" srcId="{6CCBF3E8-342C-4F0D-954C-615246D183C4}" destId="{B07F468F-C455-4542-A929-5CA746CA96EB}" srcOrd="0" destOrd="0" presId="urn:microsoft.com/office/officeart/2005/8/layout/vList2"/>
    <dgm:cxn modelId="{926BC55E-603C-4A80-81A8-7E77BCDAD682}" srcId="{0F135AB5-A3EC-4104-993F-761AB7194770}" destId="{6CCBF3E8-342C-4F0D-954C-615246D183C4}" srcOrd="3" destOrd="0" parTransId="{A3202C7F-B57E-4E45-9F49-4EA640783B0D}" sibTransId="{3629994E-43A8-436C-87A7-7B79B4F047F9}"/>
    <dgm:cxn modelId="{F412E374-2158-4886-A1A9-943AA9CE0E92}" type="presOf" srcId="{0F135AB5-A3EC-4104-993F-761AB7194770}" destId="{82B820A7-DDA2-4E6E-B098-E14B9BBCD1B6}" srcOrd="0" destOrd="0" presId="urn:microsoft.com/office/officeart/2005/8/layout/vList2"/>
    <dgm:cxn modelId="{D1A2A289-952C-4187-A4BE-7C5DE3FB1CFD}" srcId="{0F135AB5-A3EC-4104-993F-761AB7194770}" destId="{3AA0DB87-CE7D-4F70-89A8-8B9E22C10051}" srcOrd="2" destOrd="0" parTransId="{B78EA684-353D-40F9-973C-C3249FC90722}" sibTransId="{D010E952-4778-4988-B135-72C69A279EDB}"/>
    <dgm:cxn modelId="{CC0FFAA7-39BA-4D38-A199-2E369D6EE91C}" type="presOf" srcId="{3AA0DB87-CE7D-4F70-89A8-8B9E22C10051}" destId="{8A8D0CBF-7842-4B76-9D18-CF40A58A809C}" srcOrd="0" destOrd="0" presId="urn:microsoft.com/office/officeart/2005/8/layout/vList2"/>
    <dgm:cxn modelId="{1FD251AB-AB8D-417B-9ED4-99432ABAFEFD}" type="presOf" srcId="{55FF378A-4F98-4310-9493-8BCED6802CD9}" destId="{B162312D-AF7B-47A4-857F-144366AE017C}" srcOrd="0" destOrd="0" presId="urn:microsoft.com/office/officeart/2005/8/layout/vList2"/>
    <dgm:cxn modelId="{73FB43AC-566C-4F61-830B-90F3266E5A70}" srcId="{0F135AB5-A3EC-4104-993F-761AB7194770}" destId="{C62D435B-F9DE-4168-BCCC-AAB4B346515B}" srcOrd="0" destOrd="0" parTransId="{7916B443-5E81-4E1E-BE70-8A0028E83823}" sibTransId="{E62ECFCB-E23E-4A90-A1EF-404C804A98AE}"/>
    <dgm:cxn modelId="{ED0BF8C8-9853-4695-8D62-AC29BC94419A}" type="presOf" srcId="{C62D435B-F9DE-4168-BCCC-AAB4B346515B}" destId="{B48A4759-9DC3-4A2B-BCB9-B119D4D0C167}" srcOrd="0" destOrd="0" presId="urn:microsoft.com/office/officeart/2005/8/layout/vList2"/>
    <dgm:cxn modelId="{40717DFF-1C85-45DF-8716-86CECEF2D542}" srcId="{0F135AB5-A3EC-4104-993F-761AB7194770}" destId="{55FF378A-4F98-4310-9493-8BCED6802CD9}" srcOrd="1" destOrd="0" parTransId="{0DC5F2FE-DA34-4CAC-B03A-E2EC6E6450F5}" sibTransId="{37EBA6FC-151F-4AE3-9DBE-D617667AB5B1}"/>
    <dgm:cxn modelId="{FEFCADF1-D7A3-4949-A6EB-81CAE8B8B132}" type="presParOf" srcId="{82B820A7-DDA2-4E6E-B098-E14B9BBCD1B6}" destId="{B48A4759-9DC3-4A2B-BCB9-B119D4D0C167}" srcOrd="0" destOrd="0" presId="urn:microsoft.com/office/officeart/2005/8/layout/vList2"/>
    <dgm:cxn modelId="{DABA527D-2F22-4184-B9ED-B51D769344E8}" type="presParOf" srcId="{82B820A7-DDA2-4E6E-B098-E14B9BBCD1B6}" destId="{979B470D-716D-4722-902F-A38E38A847CA}" srcOrd="1" destOrd="0" presId="urn:microsoft.com/office/officeart/2005/8/layout/vList2"/>
    <dgm:cxn modelId="{299850AF-8202-415C-B9CF-6D11CFABEB32}" type="presParOf" srcId="{82B820A7-DDA2-4E6E-B098-E14B9BBCD1B6}" destId="{B162312D-AF7B-47A4-857F-144366AE017C}" srcOrd="2" destOrd="0" presId="urn:microsoft.com/office/officeart/2005/8/layout/vList2"/>
    <dgm:cxn modelId="{E28C9A61-1B6E-4440-8DCC-1F65A10AEDDC}" type="presParOf" srcId="{82B820A7-DDA2-4E6E-B098-E14B9BBCD1B6}" destId="{70BF38C5-DB13-44F5-8A72-63EEC580EB48}" srcOrd="3" destOrd="0" presId="urn:microsoft.com/office/officeart/2005/8/layout/vList2"/>
    <dgm:cxn modelId="{23626763-B489-4854-AB46-3BAA1699509C}" type="presParOf" srcId="{82B820A7-DDA2-4E6E-B098-E14B9BBCD1B6}" destId="{8A8D0CBF-7842-4B76-9D18-CF40A58A809C}" srcOrd="4" destOrd="0" presId="urn:microsoft.com/office/officeart/2005/8/layout/vList2"/>
    <dgm:cxn modelId="{FD1FF924-18C7-46C7-854C-C16EACCEC744}" type="presParOf" srcId="{82B820A7-DDA2-4E6E-B098-E14B9BBCD1B6}" destId="{D4BA06C3-806E-427A-8583-42F94901C0C6}" srcOrd="5" destOrd="0" presId="urn:microsoft.com/office/officeart/2005/8/layout/vList2"/>
    <dgm:cxn modelId="{FF7DD860-5CB6-4DD3-9A1B-6BFDB22AE1F9}" type="presParOf" srcId="{82B820A7-DDA2-4E6E-B098-E14B9BBCD1B6}" destId="{B07F468F-C455-4542-A929-5CA746CA96E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135AB5-A3EC-4104-993F-761AB7194770}" type="doc">
      <dgm:prSet loTypeId="urn:microsoft.com/office/officeart/2005/8/layout/vList2" loCatId="list" qsTypeId="urn:microsoft.com/office/officeart/2005/8/quickstyle/simple1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C62D435B-F9DE-4168-BCCC-AAB4B346515B}">
      <dgm:prSet phldr="0"/>
      <dgm:spPr/>
      <dgm:t>
        <a:bodyPr/>
        <a:lstStyle/>
        <a:p>
          <a:pPr rtl="0"/>
          <a:r>
            <a:rPr lang="en-US" i="1" dirty="0" err="1">
              <a:latin typeface="Univers"/>
            </a:rPr>
            <a:t>Өлеңде</a:t>
          </a:r>
          <a:r>
            <a:rPr lang="en-US" i="1" dirty="0">
              <a:latin typeface="Univers"/>
            </a:rPr>
            <a:t> </a:t>
          </a:r>
          <a:r>
            <a:rPr lang="en-US" i="1" dirty="0" err="1">
              <a:latin typeface="Univers"/>
            </a:rPr>
            <a:t>Париж</a:t>
          </a:r>
          <a:r>
            <a:rPr lang="en-US" i="1" dirty="0">
              <a:latin typeface="Univers"/>
            </a:rPr>
            <a:t>, </a:t>
          </a:r>
          <a:r>
            <a:rPr lang="en-US" i="1" dirty="0" err="1">
              <a:latin typeface="Univers"/>
            </a:rPr>
            <a:t>Москва</a:t>
          </a:r>
          <a:r>
            <a:rPr lang="en-US" i="1" dirty="0">
              <a:latin typeface="Univers"/>
            </a:rPr>
            <a:t>, </a:t>
          </a:r>
          <a:r>
            <a:rPr lang="en-US" i="1" dirty="0" err="1">
              <a:latin typeface="Univers"/>
            </a:rPr>
            <a:t>Вашингтон</a:t>
          </a:r>
          <a:r>
            <a:rPr lang="en-US" i="1" dirty="0">
              <a:latin typeface="Univers"/>
            </a:rPr>
            <a:t>, </a:t>
          </a:r>
          <a:r>
            <a:rPr lang="en-US" i="1" dirty="0" err="1">
              <a:latin typeface="Univers"/>
            </a:rPr>
            <a:t>Афина</a:t>
          </a:r>
          <a:r>
            <a:rPr lang="en-US" i="1" dirty="0">
              <a:latin typeface="Univers"/>
            </a:rPr>
            <a:t> </a:t>
          </a:r>
          <a:r>
            <a:rPr lang="en-US" i="1" dirty="0" err="1">
              <a:latin typeface="Univers"/>
            </a:rPr>
            <a:t>және</a:t>
          </a:r>
          <a:r>
            <a:rPr lang="en-US" i="1" dirty="0">
              <a:latin typeface="Univers"/>
            </a:rPr>
            <a:t> </a:t>
          </a:r>
          <a:r>
            <a:rPr lang="en-US" i="1" dirty="0" err="1">
              <a:latin typeface="Univers"/>
            </a:rPr>
            <a:t>Алматы</a:t>
          </a:r>
          <a:r>
            <a:rPr lang="en-US" i="1" dirty="0">
              <a:latin typeface="Univers"/>
            </a:rPr>
            <a:t> </a:t>
          </a:r>
          <a:r>
            <a:rPr lang="en-US" i="1" dirty="0" err="1">
              <a:latin typeface="Univers"/>
            </a:rPr>
            <a:t>қалалары</a:t>
          </a:r>
          <a:r>
            <a:rPr lang="en-US" i="1" dirty="0">
              <a:latin typeface="Univers"/>
            </a:rPr>
            <a:t> </a:t>
          </a:r>
          <a:r>
            <a:rPr lang="en-US" i="1" dirty="0" err="1">
              <a:latin typeface="Univers"/>
            </a:rPr>
            <a:t>туралы</a:t>
          </a:r>
          <a:r>
            <a:rPr lang="en-US" i="1" dirty="0">
              <a:latin typeface="Univers"/>
            </a:rPr>
            <a:t> </a:t>
          </a:r>
          <a:r>
            <a:rPr lang="en-US" i="1" dirty="0" err="1">
              <a:latin typeface="Univers"/>
            </a:rPr>
            <a:t>айтылған</a:t>
          </a:r>
          <a:r>
            <a:rPr lang="en-US" i="1" dirty="0">
              <a:latin typeface="Univers"/>
            </a:rPr>
            <a:t>.</a:t>
          </a:r>
          <a:endParaRPr lang="en-US" i="1" dirty="0"/>
        </a:p>
      </dgm:t>
    </dgm:pt>
    <dgm:pt modelId="{7916B443-5E81-4E1E-BE70-8A0028E83823}" type="parTrans" cxnId="{73FB43AC-566C-4F61-830B-90F3266E5A70}">
      <dgm:prSet/>
      <dgm:spPr/>
      <dgm:t>
        <a:bodyPr/>
        <a:lstStyle/>
        <a:p>
          <a:endParaRPr lang="en-US"/>
        </a:p>
      </dgm:t>
    </dgm:pt>
    <dgm:pt modelId="{E62ECFCB-E23E-4A90-A1EF-404C804A98AE}" type="sibTrans" cxnId="{73FB43AC-566C-4F61-830B-90F3266E5A70}">
      <dgm:prSet/>
      <dgm:spPr/>
      <dgm:t>
        <a:bodyPr/>
        <a:lstStyle/>
        <a:p>
          <a:endParaRPr lang="en-US"/>
        </a:p>
      </dgm:t>
    </dgm:pt>
    <dgm:pt modelId="{55FF378A-4F98-4310-9493-8BCED6802CD9}">
      <dgm:prSet/>
      <dgm:spPr/>
      <dgm:t>
        <a:bodyPr/>
        <a:lstStyle/>
        <a:p>
          <a:pPr rtl="0"/>
          <a:r>
            <a:rPr lang="en-US" i="1" dirty="0" err="1">
              <a:latin typeface="Univers"/>
            </a:rPr>
            <a:t>Эйфель</a:t>
          </a:r>
          <a:r>
            <a:rPr lang="en-US" i="1" dirty="0">
              <a:latin typeface="Univers"/>
            </a:rPr>
            <a:t> </a:t>
          </a:r>
          <a:r>
            <a:rPr lang="en-US" i="1" dirty="0" err="1">
              <a:latin typeface="Univers"/>
            </a:rPr>
            <a:t>мұнарасы</a:t>
          </a:r>
          <a:r>
            <a:rPr lang="en-US" i="1" dirty="0">
              <a:latin typeface="Univers"/>
            </a:rPr>
            <a:t> - </a:t>
          </a:r>
          <a:r>
            <a:rPr lang="en-US" i="1" dirty="0" err="1">
              <a:latin typeface="Univers"/>
            </a:rPr>
            <a:t>әлемдегі</a:t>
          </a:r>
          <a:r>
            <a:rPr lang="en-US" i="1" dirty="0">
              <a:latin typeface="Univers"/>
            </a:rPr>
            <a:t> </a:t>
          </a:r>
          <a:r>
            <a:rPr lang="en-US" i="1" dirty="0" err="1">
              <a:latin typeface="Univers"/>
            </a:rPr>
            <a:t>ең</a:t>
          </a:r>
          <a:r>
            <a:rPr lang="en-US" i="1" dirty="0">
              <a:latin typeface="Univers"/>
            </a:rPr>
            <a:t> </a:t>
          </a:r>
          <a:r>
            <a:rPr lang="en-US" i="1" dirty="0" err="1">
              <a:latin typeface="Univers"/>
            </a:rPr>
            <a:t>биік</a:t>
          </a:r>
          <a:r>
            <a:rPr lang="en-US" i="1" dirty="0">
              <a:latin typeface="Univers"/>
            </a:rPr>
            <a:t> </a:t>
          </a:r>
          <a:r>
            <a:rPr lang="en-US" i="1" dirty="0" err="1">
              <a:latin typeface="Univers"/>
            </a:rPr>
            <a:t>құрылыстардың</a:t>
          </a:r>
          <a:r>
            <a:rPr lang="en-US" i="1" dirty="0">
              <a:latin typeface="Univers"/>
            </a:rPr>
            <a:t> </a:t>
          </a:r>
          <a:r>
            <a:rPr lang="en-US" i="1" dirty="0" err="1">
              <a:latin typeface="Univers"/>
            </a:rPr>
            <a:t>бірі</a:t>
          </a:r>
          <a:r>
            <a:rPr lang="en-US" i="1" dirty="0">
              <a:latin typeface="Univers"/>
            </a:rPr>
            <a:t>.</a:t>
          </a:r>
          <a:endParaRPr lang="en-US" dirty="0"/>
        </a:p>
      </dgm:t>
    </dgm:pt>
    <dgm:pt modelId="{0DC5F2FE-DA34-4CAC-B03A-E2EC6E6450F5}" type="parTrans" cxnId="{40717DFF-1C85-45DF-8716-86CECEF2D542}">
      <dgm:prSet/>
      <dgm:spPr/>
      <dgm:t>
        <a:bodyPr/>
        <a:lstStyle/>
        <a:p>
          <a:endParaRPr lang="en-US"/>
        </a:p>
      </dgm:t>
    </dgm:pt>
    <dgm:pt modelId="{37EBA6FC-151F-4AE3-9DBE-D617667AB5B1}" type="sibTrans" cxnId="{40717DFF-1C85-45DF-8716-86CECEF2D542}">
      <dgm:prSet/>
      <dgm:spPr/>
      <dgm:t>
        <a:bodyPr/>
        <a:lstStyle/>
        <a:p>
          <a:endParaRPr lang="en-US"/>
        </a:p>
      </dgm:t>
    </dgm:pt>
    <dgm:pt modelId="{21102BCD-D897-42B3-8B2A-37F889E0A70E}">
      <dgm:prSet phldr="0"/>
      <dgm:spPr/>
      <dgm:t>
        <a:bodyPr/>
        <a:lstStyle/>
        <a:p>
          <a:pPr rtl="0"/>
          <a:r>
            <a:rPr lang="en-US" i="1" dirty="0" err="1">
              <a:latin typeface="Univers"/>
            </a:rPr>
            <a:t>Алматыда</a:t>
          </a:r>
          <a:r>
            <a:rPr lang="en-US" i="1" dirty="0">
              <a:latin typeface="Univers"/>
            </a:rPr>
            <a:t> </a:t>
          </a:r>
          <a:r>
            <a:rPr lang="en-US" i="1" dirty="0" err="1">
              <a:latin typeface="Univers"/>
            </a:rPr>
            <a:t>әлемге</a:t>
          </a:r>
          <a:r>
            <a:rPr lang="en-US" i="1" dirty="0">
              <a:latin typeface="Univers"/>
            </a:rPr>
            <a:t> </a:t>
          </a:r>
          <a:r>
            <a:rPr lang="en-US" i="1" dirty="0" err="1">
              <a:latin typeface="Univers"/>
            </a:rPr>
            <a:t>әйгілі</a:t>
          </a:r>
          <a:r>
            <a:rPr lang="en-US" i="1" dirty="0">
              <a:latin typeface="Univers"/>
            </a:rPr>
            <a:t> </a:t>
          </a:r>
          <a:r>
            <a:rPr lang="en-US" i="1" dirty="0" err="1">
              <a:latin typeface="Univers"/>
            </a:rPr>
            <a:t>Медеу</a:t>
          </a:r>
          <a:r>
            <a:rPr lang="en-US" i="1" dirty="0">
              <a:latin typeface="Univers"/>
            </a:rPr>
            <a:t> </a:t>
          </a:r>
          <a:r>
            <a:rPr lang="en-US" i="1" dirty="0" err="1">
              <a:latin typeface="Univers"/>
            </a:rPr>
            <a:t>мұз</a:t>
          </a:r>
          <a:r>
            <a:rPr lang="en-US" i="1" dirty="0">
              <a:latin typeface="Univers"/>
            </a:rPr>
            <a:t> </a:t>
          </a:r>
          <a:r>
            <a:rPr lang="en-US" i="1" dirty="0" err="1">
              <a:latin typeface="Univers"/>
            </a:rPr>
            <a:t>айдыны</a:t>
          </a:r>
          <a:r>
            <a:rPr lang="en-US" i="1" dirty="0">
              <a:latin typeface="Univers"/>
            </a:rPr>
            <a:t> </a:t>
          </a:r>
          <a:r>
            <a:rPr lang="en-US" i="1" dirty="0" err="1">
              <a:latin typeface="Univers"/>
            </a:rPr>
            <a:t>бар</a:t>
          </a:r>
          <a:r>
            <a:rPr lang="en-US" i="1" dirty="0">
              <a:latin typeface="Univers"/>
            </a:rPr>
            <a:t>.</a:t>
          </a:r>
          <a:endParaRPr lang="en-US" dirty="0"/>
        </a:p>
      </dgm:t>
    </dgm:pt>
    <dgm:pt modelId="{AF9A593C-4C4F-41CF-9F5A-69D3171EF632}" type="parTrans" cxnId="{B64FB032-DFD8-4784-A1A0-CCBCCDF9CCB0}">
      <dgm:prSet/>
      <dgm:spPr/>
      <dgm:t>
        <a:bodyPr/>
        <a:lstStyle/>
        <a:p>
          <a:endParaRPr lang="en-US"/>
        </a:p>
      </dgm:t>
    </dgm:pt>
    <dgm:pt modelId="{4A7F9B1E-EDEB-4E22-AC79-4582EA4D09E2}" type="sibTrans" cxnId="{B64FB032-DFD8-4784-A1A0-CCBCCDF9CCB0}">
      <dgm:prSet/>
      <dgm:spPr/>
      <dgm:t>
        <a:bodyPr/>
        <a:lstStyle/>
        <a:p>
          <a:endParaRPr lang="en-US"/>
        </a:p>
      </dgm:t>
    </dgm:pt>
    <dgm:pt modelId="{B6111A2F-8086-4B14-A58F-C21471D853F1}">
      <dgm:prSet/>
      <dgm:spPr/>
      <dgm:t>
        <a:bodyPr/>
        <a:lstStyle/>
        <a:p>
          <a:pPr rtl="0"/>
          <a:r>
            <a:rPr lang="en-US" i="1" dirty="0" err="1">
              <a:latin typeface="Univers"/>
            </a:rPr>
            <a:t>Эйфель</a:t>
          </a:r>
          <a:r>
            <a:rPr lang="en-US" i="1" dirty="0">
              <a:latin typeface="Univers"/>
            </a:rPr>
            <a:t> </a:t>
          </a:r>
          <a:r>
            <a:rPr lang="en-US" i="1" dirty="0" err="1">
              <a:latin typeface="Univers"/>
            </a:rPr>
            <a:t>мұнарасына</a:t>
          </a:r>
          <a:r>
            <a:rPr lang="en-US" i="1" dirty="0">
              <a:latin typeface="Univers"/>
            </a:rPr>
            <a:t> </a:t>
          </a:r>
          <a:r>
            <a:rPr lang="en-US" i="1" u="none" dirty="0" err="1">
              <a:latin typeface="Univers"/>
            </a:rPr>
            <a:t>саяхатшылар</a:t>
          </a:r>
          <a:r>
            <a:rPr lang="en-US" i="1" dirty="0">
              <a:latin typeface="Univers"/>
            </a:rPr>
            <a:t> </a:t>
          </a:r>
          <a:r>
            <a:rPr lang="en-US" i="1" dirty="0" err="1">
              <a:latin typeface="Univers"/>
            </a:rPr>
            <a:t>көп</a:t>
          </a:r>
          <a:r>
            <a:rPr lang="en-US" i="1" dirty="0">
              <a:latin typeface="Univers"/>
            </a:rPr>
            <a:t> </a:t>
          </a:r>
          <a:r>
            <a:rPr lang="en-US" i="1" dirty="0" err="1">
              <a:latin typeface="Univers"/>
            </a:rPr>
            <a:t>барады</a:t>
          </a:r>
          <a:r>
            <a:rPr lang="en-US" i="1" dirty="0">
              <a:latin typeface="Univers"/>
            </a:rPr>
            <a:t>.</a:t>
          </a:r>
          <a:endParaRPr lang="en-US" dirty="0"/>
        </a:p>
      </dgm:t>
    </dgm:pt>
    <dgm:pt modelId="{41FF2472-C099-491D-B1E2-956493A3F83A}" type="parTrans" cxnId="{01D6B6C0-FED0-4327-8A2E-DD878133C472}">
      <dgm:prSet/>
      <dgm:spPr/>
      <dgm:t>
        <a:bodyPr/>
        <a:lstStyle/>
        <a:p>
          <a:endParaRPr lang="en-US"/>
        </a:p>
      </dgm:t>
    </dgm:pt>
    <dgm:pt modelId="{1F4A6804-646A-48B7-AD6E-07FFAB15CD74}" type="sibTrans" cxnId="{01D6B6C0-FED0-4327-8A2E-DD878133C472}">
      <dgm:prSet/>
      <dgm:spPr/>
      <dgm:t>
        <a:bodyPr/>
        <a:lstStyle/>
        <a:p>
          <a:endParaRPr lang="en-US"/>
        </a:p>
      </dgm:t>
    </dgm:pt>
    <dgm:pt modelId="{E258EC9A-670F-4522-9506-B1F46710427E}" type="pres">
      <dgm:prSet presAssocID="{0F135AB5-A3EC-4104-993F-761AB7194770}" presName="linear" presStyleCnt="0">
        <dgm:presLayoutVars>
          <dgm:animLvl val="lvl"/>
          <dgm:resizeHandles val="exact"/>
        </dgm:presLayoutVars>
      </dgm:prSet>
      <dgm:spPr/>
    </dgm:pt>
    <dgm:pt modelId="{A0F12D96-E666-4AF5-88F6-AEB225E24F43}" type="pres">
      <dgm:prSet presAssocID="{C62D435B-F9DE-4168-BCCC-AAB4B346515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61AC6D8-8D38-4169-8243-6B0F04DA5369}" type="pres">
      <dgm:prSet presAssocID="{E62ECFCB-E23E-4A90-A1EF-404C804A98AE}" presName="spacer" presStyleCnt="0"/>
      <dgm:spPr/>
    </dgm:pt>
    <dgm:pt modelId="{EAE54CEB-A50B-476E-BE03-A1B34A70BF60}" type="pres">
      <dgm:prSet presAssocID="{55FF378A-4F98-4310-9493-8BCED6802CD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5BB102C-FC4A-4A7D-9BB5-A05F1DF87FE6}" type="pres">
      <dgm:prSet presAssocID="{37EBA6FC-151F-4AE3-9DBE-D617667AB5B1}" presName="spacer" presStyleCnt="0"/>
      <dgm:spPr/>
    </dgm:pt>
    <dgm:pt modelId="{72F8BE53-87E9-45BC-80C0-A8A97843F195}" type="pres">
      <dgm:prSet presAssocID="{21102BCD-D897-42B3-8B2A-37F889E0A70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36371BE-73D3-47B3-AA56-E12EB7D67D30}" type="pres">
      <dgm:prSet presAssocID="{4A7F9B1E-EDEB-4E22-AC79-4582EA4D09E2}" presName="spacer" presStyleCnt="0"/>
      <dgm:spPr/>
    </dgm:pt>
    <dgm:pt modelId="{E026267E-21E8-4493-BA51-468563472A2F}" type="pres">
      <dgm:prSet presAssocID="{B6111A2F-8086-4B14-A58F-C21471D853F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CDDDF31-33EB-4C4E-A6FA-EDD42D77EDDD}" type="presOf" srcId="{0F135AB5-A3EC-4104-993F-761AB7194770}" destId="{E258EC9A-670F-4522-9506-B1F46710427E}" srcOrd="0" destOrd="0" presId="urn:microsoft.com/office/officeart/2005/8/layout/vList2"/>
    <dgm:cxn modelId="{B64FB032-DFD8-4784-A1A0-CCBCCDF9CCB0}" srcId="{0F135AB5-A3EC-4104-993F-761AB7194770}" destId="{21102BCD-D897-42B3-8B2A-37F889E0A70E}" srcOrd="2" destOrd="0" parTransId="{AF9A593C-4C4F-41CF-9F5A-69D3171EF632}" sibTransId="{4A7F9B1E-EDEB-4E22-AC79-4582EA4D09E2}"/>
    <dgm:cxn modelId="{06A4BD6A-C7B4-4CAF-8557-E4423FE99954}" type="presOf" srcId="{21102BCD-D897-42B3-8B2A-37F889E0A70E}" destId="{72F8BE53-87E9-45BC-80C0-A8A97843F195}" srcOrd="0" destOrd="0" presId="urn:microsoft.com/office/officeart/2005/8/layout/vList2"/>
    <dgm:cxn modelId="{45AF0D98-B831-440C-9C1D-61A9342A04B2}" type="presOf" srcId="{B6111A2F-8086-4B14-A58F-C21471D853F1}" destId="{E026267E-21E8-4493-BA51-468563472A2F}" srcOrd="0" destOrd="0" presId="urn:microsoft.com/office/officeart/2005/8/layout/vList2"/>
    <dgm:cxn modelId="{07B0049F-2084-4CE2-B137-6F0CE65A9D64}" type="presOf" srcId="{55FF378A-4F98-4310-9493-8BCED6802CD9}" destId="{EAE54CEB-A50B-476E-BE03-A1B34A70BF60}" srcOrd="0" destOrd="0" presId="urn:microsoft.com/office/officeart/2005/8/layout/vList2"/>
    <dgm:cxn modelId="{73FB43AC-566C-4F61-830B-90F3266E5A70}" srcId="{0F135AB5-A3EC-4104-993F-761AB7194770}" destId="{C62D435B-F9DE-4168-BCCC-AAB4B346515B}" srcOrd="0" destOrd="0" parTransId="{7916B443-5E81-4E1E-BE70-8A0028E83823}" sibTransId="{E62ECFCB-E23E-4A90-A1EF-404C804A98AE}"/>
    <dgm:cxn modelId="{B49ED8B6-3196-483A-A165-710D4EE76741}" type="presOf" srcId="{C62D435B-F9DE-4168-BCCC-AAB4B346515B}" destId="{A0F12D96-E666-4AF5-88F6-AEB225E24F43}" srcOrd="0" destOrd="0" presId="urn:microsoft.com/office/officeart/2005/8/layout/vList2"/>
    <dgm:cxn modelId="{01D6B6C0-FED0-4327-8A2E-DD878133C472}" srcId="{0F135AB5-A3EC-4104-993F-761AB7194770}" destId="{B6111A2F-8086-4B14-A58F-C21471D853F1}" srcOrd="3" destOrd="0" parTransId="{41FF2472-C099-491D-B1E2-956493A3F83A}" sibTransId="{1F4A6804-646A-48B7-AD6E-07FFAB15CD74}"/>
    <dgm:cxn modelId="{40717DFF-1C85-45DF-8716-86CECEF2D542}" srcId="{0F135AB5-A3EC-4104-993F-761AB7194770}" destId="{55FF378A-4F98-4310-9493-8BCED6802CD9}" srcOrd="1" destOrd="0" parTransId="{0DC5F2FE-DA34-4CAC-B03A-E2EC6E6450F5}" sibTransId="{37EBA6FC-151F-4AE3-9DBE-D617667AB5B1}"/>
    <dgm:cxn modelId="{2D74AF5F-B61B-4C89-8DAE-6120CD0EC362}" type="presParOf" srcId="{E258EC9A-670F-4522-9506-B1F46710427E}" destId="{A0F12D96-E666-4AF5-88F6-AEB225E24F43}" srcOrd="0" destOrd="0" presId="urn:microsoft.com/office/officeart/2005/8/layout/vList2"/>
    <dgm:cxn modelId="{AD60F848-2A1A-4113-B3B1-1A3AACB4B640}" type="presParOf" srcId="{E258EC9A-670F-4522-9506-B1F46710427E}" destId="{A61AC6D8-8D38-4169-8243-6B0F04DA5369}" srcOrd="1" destOrd="0" presId="urn:microsoft.com/office/officeart/2005/8/layout/vList2"/>
    <dgm:cxn modelId="{8F5B8058-9778-4805-948B-011CB5E2A571}" type="presParOf" srcId="{E258EC9A-670F-4522-9506-B1F46710427E}" destId="{EAE54CEB-A50B-476E-BE03-A1B34A70BF60}" srcOrd="2" destOrd="0" presId="urn:microsoft.com/office/officeart/2005/8/layout/vList2"/>
    <dgm:cxn modelId="{B7D71CC5-58B5-49CF-B0A8-3664105EDB57}" type="presParOf" srcId="{E258EC9A-670F-4522-9506-B1F46710427E}" destId="{D5BB102C-FC4A-4A7D-9BB5-A05F1DF87FE6}" srcOrd="3" destOrd="0" presId="urn:microsoft.com/office/officeart/2005/8/layout/vList2"/>
    <dgm:cxn modelId="{57B69099-4565-42A9-8BB7-93AFB5BB8738}" type="presParOf" srcId="{E258EC9A-670F-4522-9506-B1F46710427E}" destId="{72F8BE53-87E9-45BC-80C0-A8A97843F195}" srcOrd="4" destOrd="0" presId="urn:microsoft.com/office/officeart/2005/8/layout/vList2"/>
    <dgm:cxn modelId="{3C34F7F6-9BFA-4F2D-B105-C5BB5325D3EB}" type="presParOf" srcId="{E258EC9A-670F-4522-9506-B1F46710427E}" destId="{036371BE-73D3-47B3-AA56-E12EB7D67D30}" srcOrd="5" destOrd="0" presId="urn:microsoft.com/office/officeart/2005/8/layout/vList2"/>
    <dgm:cxn modelId="{85C13FDC-C2A1-423C-9AEE-7901D9DE910E}" type="presParOf" srcId="{E258EC9A-670F-4522-9506-B1F46710427E}" destId="{E026267E-21E8-4493-BA51-468563472A2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8A4759-9DC3-4A2B-BCB9-B119D4D0C167}">
      <dsp:nvSpPr>
        <dsp:cNvPr id="0" name=""/>
        <dsp:cNvSpPr/>
      </dsp:nvSpPr>
      <dsp:spPr>
        <a:xfrm>
          <a:off x="0" y="418457"/>
          <a:ext cx="7025632" cy="11931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i="0" kern="1200" dirty="0" err="1"/>
            <a:t>Өлеңде</a:t>
          </a:r>
          <a:r>
            <a:rPr lang="en-US" sz="2100" i="0" kern="1200" dirty="0"/>
            <a:t> </a:t>
          </a:r>
          <a:r>
            <a:rPr lang="en-US" sz="2100" i="0" kern="1200" dirty="0" err="1"/>
            <a:t>қандай</a:t>
          </a:r>
          <a:r>
            <a:rPr lang="en-US" sz="2100" i="0" kern="1200" dirty="0"/>
            <a:t> </a:t>
          </a:r>
          <a:r>
            <a:rPr lang="en-US" sz="2100" i="0" kern="1200" dirty="0" err="1"/>
            <a:t>атақты</a:t>
          </a:r>
          <a:r>
            <a:rPr lang="en-US" sz="2100" i="0" kern="1200" dirty="0"/>
            <a:t> </a:t>
          </a:r>
          <a:r>
            <a:rPr lang="en-US" sz="2100" i="0" kern="1200" dirty="0" err="1"/>
            <a:t>қалалар</a:t>
          </a:r>
          <a:r>
            <a:rPr lang="en-US" sz="2100" i="0" kern="1200" dirty="0"/>
            <a:t> </a:t>
          </a:r>
          <a:r>
            <a:rPr lang="en-US" sz="2100" i="0" kern="1200" dirty="0" err="1"/>
            <a:t>туралы</a:t>
          </a:r>
          <a:r>
            <a:rPr lang="en-US" sz="2100" i="0" kern="1200" dirty="0"/>
            <a:t> </a:t>
          </a:r>
          <a:r>
            <a:rPr lang="en-US" sz="2100" i="0" kern="1200" dirty="0" err="1"/>
            <a:t>айтылған</a:t>
          </a:r>
          <a:r>
            <a:rPr lang="en-US" sz="2100" i="0" kern="1200" dirty="0"/>
            <a:t>?</a:t>
          </a:r>
        </a:p>
      </dsp:txBody>
      <dsp:txXfrm>
        <a:off x="58246" y="476703"/>
        <a:ext cx="6909140" cy="1076688"/>
      </dsp:txXfrm>
    </dsp:sp>
    <dsp:sp modelId="{B162312D-AF7B-47A4-857F-144366AE017C}">
      <dsp:nvSpPr>
        <dsp:cNvPr id="0" name=""/>
        <dsp:cNvSpPr/>
      </dsp:nvSpPr>
      <dsp:spPr>
        <a:xfrm>
          <a:off x="0" y="1672117"/>
          <a:ext cx="7025632" cy="11931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i="0" kern="1200" dirty="0" err="1"/>
            <a:t>Әлемдегі</a:t>
          </a:r>
          <a:r>
            <a:rPr lang="en-US" sz="2100" i="0" kern="1200" dirty="0"/>
            <a:t> </a:t>
          </a:r>
          <a:r>
            <a:rPr lang="en-US" sz="2100" i="0" kern="1200" dirty="0" err="1"/>
            <a:t>ең</a:t>
          </a:r>
          <a:r>
            <a:rPr lang="en-US" sz="2100" i="0" kern="1200" dirty="0"/>
            <a:t> </a:t>
          </a:r>
          <a:r>
            <a:rPr lang="en-US" sz="2100" i="0" kern="1200" dirty="0" err="1"/>
            <a:t>биік</a:t>
          </a:r>
          <a:r>
            <a:rPr lang="en-US" sz="2100" i="0" kern="1200" dirty="0"/>
            <a:t> </a:t>
          </a:r>
          <a:r>
            <a:rPr lang="en-US" sz="2100" i="0" kern="1200" dirty="0" err="1"/>
            <a:t>құрылыстардың</a:t>
          </a:r>
          <a:r>
            <a:rPr lang="en-US" sz="2100" i="0" kern="1200" dirty="0"/>
            <a:t> </a:t>
          </a:r>
          <a:r>
            <a:rPr lang="en-US" sz="2100" i="0" kern="1200" dirty="0" err="1"/>
            <a:t>бірі</a:t>
          </a:r>
          <a:r>
            <a:rPr lang="en-US" sz="2100" i="0" kern="1200" dirty="0"/>
            <a:t>?</a:t>
          </a:r>
        </a:p>
      </dsp:txBody>
      <dsp:txXfrm>
        <a:off x="58246" y="1730363"/>
        <a:ext cx="6909140" cy="1076688"/>
      </dsp:txXfrm>
    </dsp:sp>
    <dsp:sp modelId="{8A8D0CBF-7842-4B76-9D18-CF40A58A809C}">
      <dsp:nvSpPr>
        <dsp:cNvPr id="0" name=""/>
        <dsp:cNvSpPr/>
      </dsp:nvSpPr>
      <dsp:spPr>
        <a:xfrm>
          <a:off x="0" y="2925778"/>
          <a:ext cx="7025632" cy="11931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i="0" kern="1200" dirty="0" err="1"/>
            <a:t>Алматы</a:t>
          </a:r>
          <a:r>
            <a:rPr lang="en-US" sz="2100" i="0" kern="1200" dirty="0"/>
            <a:t> </a:t>
          </a:r>
          <a:r>
            <a:rPr lang="en-US" sz="2100" i="0" kern="1200" dirty="0" err="1"/>
            <a:t>қаласы</a:t>
          </a:r>
          <a:r>
            <a:rPr lang="en-US" sz="2100" i="0" kern="1200" dirty="0"/>
            <a:t> </a:t>
          </a:r>
          <a:r>
            <a:rPr lang="en-US" sz="2100" i="0" kern="1200" dirty="0" err="1"/>
            <a:t>несімен</a:t>
          </a:r>
          <a:r>
            <a:rPr lang="en-US" sz="2100" i="0" kern="1200" dirty="0"/>
            <a:t> </a:t>
          </a:r>
          <a:r>
            <a:rPr lang="en-US" sz="2100" i="0" kern="1200" dirty="0" err="1"/>
            <a:t>әйгілі</a:t>
          </a:r>
          <a:r>
            <a:rPr lang="en-US" sz="2100" i="0" kern="1200" dirty="0"/>
            <a:t>?</a:t>
          </a:r>
          <a:endParaRPr lang="en-US" sz="2100" i="0" kern="1200" dirty="0">
            <a:latin typeface="Univers"/>
          </a:endParaRPr>
        </a:p>
      </dsp:txBody>
      <dsp:txXfrm>
        <a:off x="58246" y="2984024"/>
        <a:ext cx="6909140" cy="1076688"/>
      </dsp:txXfrm>
    </dsp:sp>
    <dsp:sp modelId="{B07F468F-C455-4542-A929-5CA746CA96EB}">
      <dsp:nvSpPr>
        <dsp:cNvPr id="0" name=""/>
        <dsp:cNvSpPr/>
      </dsp:nvSpPr>
      <dsp:spPr>
        <a:xfrm>
          <a:off x="0" y="4179439"/>
          <a:ext cx="7025632" cy="11931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i="1" kern="1200" dirty="0" err="1"/>
            <a:t>Эйфель</a:t>
          </a:r>
          <a:r>
            <a:rPr lang="en-US" sz="2100" i="1" kern="1200" dirty="0"/>
            <a:t> </a:t>
          </a:r>
          <a:r>
            <a:rPr lang="en-US" sz="2100" i="1" kern="1200" dirty="0" err="1"/>
            <a:t>мұнарасына</a:t>
          </a:r>
          <a:r>
            <a:rPr lang="en-US" sz="2100" i="1" kern="1200" dirty="0"/>
            <a:t> </a:t>
          </a:r>
          <a:r>
            <a:rPr lang="en-US" sz="2100" i="1" kern="1200" dirty="0" err="1"/>
            <a:t>саяхатшылар</a:t>
          </a:r>
          <a:r>
            <a:rPr lang="en-US" sz="2100" i="1" kern="1200" dirty="0"/>
            <a:t> </a:t>
          </a:r>
          <a:r>
            <a:rPr lang="en-US" sz="2100" i="1" kern="1200" dirty="0" err="1"/>
            <a:t>көп</a:t>
          </a:r>
          <a:r>
            <a:rPr lang="en-US" sz="2100" i="1" kern="1200" dirty="0"/>
            <a:t> </a:t>
          </a:r>
          <a:r>
            <a:rPr lang="en-US" sz="2100" i="1" kern="1200" dirty="0" err="1"/>
            <a:t>барады</a:t>
          </a:r>
          <a:r>
            <a:rPr lang="en-US" sz="2100" i="1" kern="1200" dirty="0"/>
            <a:t>. </a:t>
          </a:r>
          <a:r>
            <a:rPr lang="en-US" sz="2100" i="0" kern="1200" dirty="0" err="1">
              <a:latin typeface="Univers"/>
            </a:rPr>
            <a:t>Осы</a:t>
          </a:r>
          <a:r>
            <a:rPr lang="en-US" sz="2100" i="0" kern="1200" dirty="0">
              <a:latin typeface="Univers"/>
            </a:rPr>
            <a:t> </a:t>
          </a:r>
          <a:r>
            <a:rPr lang="en-US" sz="2100" i="0" kern="1200" dirty="0" err="1">
              <a:latin typeface="Univers"/>
            </a:rPr>
            <a:t>сөйлемді</a:t>
          </a:r>
          <a:r>
            <a:rPr lang="en-US" sz="2100" i="0" kern="1200" dirty="0"/>
            <a:t> </a:t>
          </a:r>
          <a:r>
            <a:rPr lang="en-US" sz="2100" i="0" kern="1200" dirty="0" err="1"/>
            <a:t>көшіріп</a:t>
          </a:r>
          <a:r>
            <a:rPr lang="en-US" sz="2100" i="0" kern="1200" dirty="0"/>
            <a:t> </a:t>
          </a:r>
          <a:r>
            <a:rPr lang="en-US" sz="2100" i="0" kern="1200" dirty="0" err="1"/>
            <a:t>жаз</a:t>
          </a:r>
          <a:r>
            <a:rPr lang="en-US" sz="2100" i="0" kern="1200" dirty="0"/>
            <a:t>. </a:t>
          </a:r>
          <a:r>
            <a:rPr lang="en-US" sz="2100" i="0" kern="1200" dirty="0" err="1"/>
            <a:t>Сөздерге</a:t>
          </a:r>
          <a:r>
            <a:rPr lang="en-US" sz="2100" i="0" kern="1200" dirty="0"/>
            <a:t> </a:t>
          </a:r>
          <a:r>
            <a:rPr lang="en-US" sz="2100" i="0" kern="1200" dirty="0" err="1"/>
            <a:t>сұрақ</a:t>
          </a:r>
          <a:r>
            <a:rPr lang="en-US" sz="2100" i="0" kern="1200" dirty="0"/>
            <a:t> </a:t>
          </a:r>
          <a:r>
            <a:rPr lang="en-US" sz="2100" i="0" kern="1200" dirty="0" err="1"/>
            <a:t>қоя</a:t>
          </a:r>
          <a:r>
            <a:rPr lang="en-US" sz="2100" i="0" kern="1200" dirty="0"/>
            <a:t> отырып, тұрлаулы, тұрлаусыз мүшелерді ажырат</a:t>
          </a:r>
          <a:r>
            <a:rPr lang="en-US" sz="2100" i="0" kern="1200" dirty="0">
              <a:latin typeface="Univers"/>
            </a:rPr>
            <a:t>.</a:t>
          </a:r>
        </a:p>
      </dsp:txBody>
      <dsp:txXfrm>
        <a:off x="58246" y="4237685"/>
        <a:ext cx="6909140" cy="10766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F12D96-E666-4AF5-88F6-AEB225E24F43}">
      <dsp:nvSpPr>
        <dsp:cNvPr id="0" name=""/>
        <dsp:cNvSpPr/>
      </dsp:nvSpPr>
      <dsp:spPr>
        <a:xfrm>
          <a:off x="0" y="8920"/>
          <a:ext cx="10137653" cy="110565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i="1" kern="1200" dirty="0" err="1">
              <a:latin typeface="Univers"/>
            </a:rPr>
            <a:t>Өлеңде</a:t>
          </a:r>
          <a:r>
            <a:rPr lang="en-US" sz="2700" i="1" kern="1200" dirty="0">
              <a:latin typeface="Univers"/>
            </a:rPr>
            <a:t> </a:t>
          </a:r>
          <a:r>
            <a:rPr lang="en-US" sz="2700" i="1" kern="1200" dirty="0" err="1">
              <a:latin typeface="Univers"/>
            </a:rPr>
            <a:t>Париж</a:t>
          </a:r>
          <a:r>
            <a:rPr lang="en-US" sz="2700" i="1" kern="1200" dirty="0">
              <a:latin typeface="Univers"/>
            </a:rPr>
            <a:t>, </a:t>
          </a:r>
          <a:r>
            <a:rPr lang="en-US" sz="2700" i="1" kern="1200" dirty="0" err="1">
              <a:latin typeface="Univers"/>
            </a:rPr>
            <a:t>Москва</a:t>
          </a:r>
          <a:r>
            <a:rPr lang="en-US" sz="2700" i="1" kern="1200" dirty="0">
              <a:latin typeface="Univers"/>
            </a:rPr>
            <a:t>, </a:t>
          </a:r>
          <a:r>
            <a:rPr lang="en-US" sz="2700" i="1" kern="1200" dirty="0" err="1">
              <a:latin typeface="Univers"/>
            </a:rPr>
            <a:t>Вашингтон</a:t>
          </a:r>
          <a:r>
            <a:rPr lang="en-US" sz="2700" i="1" kern="1200" dirty="0">
              <a:latin typeface="Univers"/>
            </a:rPr>
            <a:t>, </a:t>
          </a:r>
          <a:r>
            <a:rPr lang="en-US" sz="2700" i="1" kern="1200" dirty="0" err="1">
              <a:latin typeface="Univers"/>
            </a:rPr>
            <a:t>Афина</a:t>
          </a:r>
          <a:r>
            <a:rPr lang="en-US" sz="2700" i="1" kern="1200" dirty="0">
              <a:latin typeface="Univers"/>
            </a:rPr>
            <a:t> </a:t>
          </a:r>
          <a:r>
            <a:rPr lang="en-US" sz="2700" i="1" kern="1200" dirty="0" err="1">
              <a:latin typeface="Univers"/>
            </a:rPr>
            <a:t>және</a:t>
          </a:r>
          <a:r>
            <a:rPr lang="en-US" sz="2700" i="1" kern="1200" dirty="0">
              <a:latin typeface="Univers"/>
            </a:rPr>
            <a:t> </a:t>
          </a:r>
          <a:r>
            <a:rPr lang="en-US" sz="2700" i="1" kern="1200" dirty="0" err="1">
              <a:latin typeface="Univers"/>
            </a:rPr>
            <a:t>Алматы</a:t>
          </a:r>
          <a:r>
            <a:rPr lang="en-US" sz="2700" i="1" kern="1200" dirty="0">
              <a:latin typeface="Univers"/>
            </a:rPr>
            <a:t> </a:t>
          </a:r>
          <a:r>
            <a:rPr lang="en-US" sz="2700" i="1" kern="1200" dirty="0" err="1">
              <a:latin typeface="Univers"/>
            </a:rPr>
            <a:t>қалалары</a:t>
          </a:r>
          <a:r>
            <a:rPr lang="en-US" sz="2700" i="1" kern="1200" dirty="0">
              <a:latin typeface="Univers"/>
            </a:rPr>
            <a:t> </a:t>
          </a:r>
          <a:r>
            <a:rPr lang="en-US" sz="2700" i="1" kern="1200" dirty="0" err="1">
              <a:latin typeface="Univers"/>
            </a:rPr>
            <a:t>туралы</a:t>
          </a:r>
          <a:r>
            <a:rPr lang="en-US" sz="2700" i="1" kern="1200" dirty="0">
              <a:latin typeface="Univers"/>
            </a:rPr>
            <a:t> </a:t>
          </a:r>
          <a:r>
            <a:rPr lang="en-US" sz="2700" i="1" kern="1200" dirty="0" err="1">
              <a:latin typeface="Univers"/>
            </a:rPr>
            <a:t>айтылған</a:t>
          </a:r>
          <a:r>
            <a:rPr lang="en-US" sz="2700" i="1" kern="1200" dirty="0">
              <a:latin typeface="Univers"/>
            </a:rPr>
            <a:t>.</a:t>
          </a:r>
          <a:endParaRPr lang="en-US" sz="2700" i="1" kern="1200" dirty="0"/>
        </a:p>
      </dsp:txBody>
      <dsp:txXfrm>
        <a:off x="53973" y="62893"/>
        <a:ext cx="10029707" cy="997704"/>
      </dsp:txXfrm>
    </dsp:sp>
    <dsp:sp modelId="{EAE54CEB-A50B-476E-BE03-A1B34A70BF60}">
      <dsp:nvSpPr>
        <dsp:cNvPr id="0" name=""/>
        <dsp:cNvSpPr/>
      </dsp:nvSpPr>
      <dsp:spPr>
        <a:xfrm>
          <a:off x="0" y="1192330"/>
          <a:ext cx="10137653" cy="110565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i="1" kern="1200" dirty="0" err="1">
              <a:latin typeface="Univers"/>
            </a:rPr>
            <a:t>Эйфель</a:t>
          </a:r>
          <a:r>
            <a:rPr lang="en-US" sz="2700" i="1" kern="1200" dirty="0">
              <a:latin typeface="Univers"/>
            </a:rPr>
            <a:t> </a:t>
          </a:r>
          <a:r>
            <a:rPr lang="en-US" sz="2700" i="1" kern="1200" dirty="0" err="1">
              <a:latin typeface="Univers"/>
            </a:rPr>
            <a:t>мұнарасы</a:t>
          </a:r>
          <a:r>
            <a:rPr lang="en-US" sz="2700" i="1" kern="1200" dirty="0">
              <a:latin typeface="Univers"/>
            </a:rPr>
            <a:t> - </a:t>
          </a:r>
          <a:r>
            <a:rPr lang="en-US" sz="2700" i="1" kern="1200" dirty="0" err="1">
              <a:latin typeface="Univers"/>
            </a:rPr>
            <a:t>әлемдегі</a:t>
          </a:r>
          <a:r>
            <a:rPr lang="en-US" sz="2700" i="1" kern="1200" dirty="0">
              <a:latin typeface="Univers"/>
            </a:rPr>
            <a:t> </a:t>
          </a:r>
          <a:r>
            <a:rPr lang="en-US" sz="2700" i="1" kern="1200" dirty="0" err="1">
              <a:latin typeface="Univers"/>
            </a:rPr>
            <a:t>ең</a:t>
          </a:r>
          <a:r>
            <a:rPr lang="en-US" sz="2700" i="1" kern="1200" dirty="0">
              <a:latin typeface="Univers"/>
            </a:rPr>
            <a:t> </a:t>
          </a:r>
          <a:r>
            <a:rPr lang="en-US" sz="2700" i="1" kern="1200" dirty="0" err="1">
              <a:latin typeface="Univers"/>
            </a:rPr>
            <a:t>биік</a:t>
          </a:r>
          <a:r>
            <a:rPr lang="en-US" sz="2700" i="1" kern="1200" dirty="0">
              <a:latin typeface="Univers"/>
            </a:rPr>
            <a:t> </a:t>
          </a:r>
          <a:r>
            <a:rPr lang="en-US" sz="2700" i="1" kern="1200" dirty="0" err="1">
              <a:latin typeface="Univers"/>
            </a:rPr>
            <a:t>құрылыстардың</a:t>
          </a:r>
          <a:r>
            <a:rPr lang="en-US" sz="2700" i="1" kern="1200" dirty="0">
              <a:latin typeface="Univers"/>
            </a:rPr>
            <a:t> </a:t>
          </a:r>
          <a:r>
            <a:rPr lang="en-US" sz="2700" i="1" kern="1200" dirty="0" err="1">
              <a:latin typeface="Univers"/>
            </a:rPr>
            <a:t>бірі</a:t>
          </a:r>
          <a:r>
            <a:rPr lang="en-US" sz="2700" i="1" kern="1200" dirty="0">
              <a:latin typeface="Univers"/>
            </a:rPr>
            <a:t>.</a:t>
          </a:r>
          <a:endParaRPr lang="en-US" sz="2700" kern="1200" dirty="0"/>
        </a:p>
      </dsp:txBody>
      <dsp:txXfrm>
        <a:off x="53973" y="1246303"/>
        <a:ext cx="10029707" cy="997704"/>
      </dsp:txXfrm>
    </dsp:sp>
    <dsp:sp modelId="{72F8BE53-87E9-45BC-80C0-A8A97843F195}">
      <dsp:nvSpPr>
        <dsp:cNvPr id="0" name=""/>
        <dsp:cNvSpPr/>
      </dsp:nvSpPr>
      <dsp:spPr>
        <a:xfrm>
          <a:off x="0" y="2375740"/>
          <a:ext cx="10137653" cy="110565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i="1" kern="1200" dirty="0" err="1">
              <a:latin typeface="Univers"/>
            </a:rPr>
            <a:t>Алматыда</a:t>
          </a:r>
          <a:r>
            <a:rPr lang="en-US" sz="2700" i="1" kern="1200" dirty="0">
              <a:latin typeface="Univers"/>
            </a:rPr>
            <a:t> </a:t>
          </a:r>
          <a:r>
            <a:rPr lang="en-US" sz="2700" i="1" kern="1200" dirty="0" err="1">
              <a:latin typeface="Univers"/>
            </a:rPr>
            <a:t>әлемге</a:t>
          </a:r>
          <a:r>
            <a:rPr lang="en-US" sz="2700" i="1" kern="1200" dirty="0">
              <a:latin typeface="Univers"/>
            </a:rPr>
            <a:t> </a:t>
          </a:r>
          <a:r>
            <a:rPr lang="en-US" sz="2700" i="1" kern="1200" dirty="0" err="1">
              <a:latin typeface="Univers"/>
            </a:rPr>
            <a:t>әйгілі</a:t>
          </a:r>
          <a:r>
            <a:rPr lang="en-US" sz="2700" i="1" kern="1200" dirty="0">
              <a:latin typeface="Univers"/>
            </a:rPr>
            <a:t> </a:t>
          </a:r>
          <a:r>
            <a:rPr lang="en-US" sz="2700" i="1" kern="1200" dirty="0" err="1">
              <a:latin typeface="Univers"/>
            </a:rPr>
            <a:t>Медеу</a:t>
          </a:r>
          <a:r>
            <a:rPr lang="en-US" sz="2700" i="1" kern="1200" dirty="0">
              <a:latin typeface="Univers"/>
            </a:rPr>
            <a:t> </a:t>
          </a:r>
          <a:r>
            <a:rPr lang="en-US" sz="2700" i="1" kern="1200" dirty="0" err="1">
              <a:latin typeface="Univers"/>
            </a:rPr>
            <a:t>мұз</a:t>
          </a:r>
          <a:r>
            <a:rPr lang="en-US" sz="2700" i="1" kern="1200" dirty="0">
              <a:latin typeface="Univers"/>
            </a:rPr>
            <a:t> </a:t>
          </a:r>
          <a:r>
            <a:rPr lang="en-US" sz="2700" i="1" kern="1200" dirty="0" err="1">
              <a:latin typeface="Univers"/>
            </a:rPr>
            <a:t>айдыны</a:t>
          </a:r>
          <a:r>
            <a:rPr lang="en-US" sz="2700" i="1" kern="1200" dirty="0">
              <a:latin typeface="Univers"/>
            </a:rPr>
            <a:t> </a:t>
          </a:r>
          <a:r>
            <a:rPr lang="en-US" sz="2700" i="1" kern="1200" dirty="0" err="1">
              <a:latin typeface="Univers"/>
            </a:rPr>
            <a:t>бар</a:t>
          </a:r>
          <a:r>
            <a:rPr lang="en-US" sz="2700" i="1" kern="1200" dirty="0">
              <a:latin typeface="Univers"/>
            </a:rPr>
            <a:t>.</a:t>
          </a:r>
          <a:endParaRPr lang="en-US" sz="2700" kern="1200" dirty="0"/>
        </a:p>
      </dsp:txBody>
      <dsp:txXfrm>
        <a:off x="53973" y="2429713"/>
        <a:ext cx="10029707" cy="997704"/>
      </dsp:txXfrm>
    </dsp:sp>
    <dsp:sp modelId="{E026267E-21E8-4493-BA51-468563472A2F}">
      <dsp:nvSpPr>
        <dsp:cNvPr id="0" name=""/>
        <dsp:cNvSpPr/>
      </dsp:nvSpPr>
      <dsp:spPr>
        <a:xfrm>
          <a:off x="0" y="3559151"/>
          <a:ext cx="10137653" cy="110565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i="1" kern="1200" dirty="0" err="1">
              <a:latin typeface="Univers"/>
            </a:rPr>
            <a:t>Эйфель</a:t>
          </a:r>
          <a:r>
            <a:rPr lang="en-US" sz="2700" i="1" kern="1200" dirty="0">
              <a:latin typeface="Univers"/>
            </a:rPr>
            <a:t> </a:t>
          </a:r>
          <a:r>
            <a:rPr lang="en-US" sz="2700" i="1" kern="1200" dirty="0" err="1">
              <a:latin typeface="Univers"/>
            </a:rPr>
            <a:t>мұнарасына</a:t>
          </a:r>
          <a:r>
            <a:rPr lang="en-US" sz="2700" i="1" kern="1200" dirty="0">
              <a:latin typeface="Univers"/>
            </a:rPr>
            <a:t> </a:t>
          </a:r>
          <a:r>
            <a:rPr lang="en-US" sz="2700" i="1" u="none" kern="1200" dirty="0" err="1">
              <a:latin typeface="Univers"/>
            </a:rPr>
            <a:t>саяхатшылар</a:t>
          </a:r>
          <a:r>
            <a:rPr lang="en-US" sz="2700" i="1" kern="1200" dirty="0">
              <a:latin typeface="Univers"/>
            </a:rPr>
            <a:t> </a:t>
          </a:r>
          <a:r>
            <a:rPr lang="en-US" sz="2700" i="1" kern="1200" dirty="0" err="1">
              <a:latin typeface="Univers"/>
            </a:rPr>
            <a:t>көп</a:t>
          </a:r>
          <a:r>
            <a:rPr lang="en-US" sz="2700" i="1" kern="1200" dirty="0">
              <a:latin typeface="Univers"/>
            </a:rPr>
            <a:t> </a:t>
          </a:r>
          <a:r>
            <a:rPr lang="en-US" sz="2700" i="1" kern="1200" dirty="0" err="1">
              <a:latin typeface="Univers"/>
            </a:rPr>
            <a:t>барады</a:t>
          </a:r>
          <a:r>
            <a:rPr lang="en-US" sz="2700" i="1" kern="1200" dirty="0">
              <a:latin typeface="Univers"/>
            </a:rPr>
            <a:t>.</a:t>
          </a:r>
          <a:endParaRPr lang="en-US" sz="2700" kern="1200" dirty="0"/>
        </a:p>
      </dsp:txBody>
      <dsp:txXfrm>
        <a:off x="53973" y="3613124"/>
        <a:ext cx="10029707" cy="9977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7T17:18:30.8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4101 20562 16383 0 0,'0'-4'0'0'0,"4"-5"0"0"0,1-4 0 0 0,0-4 0 0 0,2 0 0 0 0,1 1 0 0 0,2 1 0 0 0,3 5 0 0 0,4 3 0 0 0,2 3 0 0 0,2 3 0 0 0,5 4 0 0 0,-3 6 0 0 0,0 2 0 0 0,-5 2 0 0 0,-2-1 0 0 0,1 1 0 0 0,0-1 0 0 0,2 1 0 0 0,-2 1 0 0 0,-1 0 0 0 0,1-4 0 0 0,1-3 0 0 0,1-3 0 0 0,2-2 0 0 0,0-1 0 0 0,1-1 0 0 0,0-1 0 0 0,1 1 0 0 0,-5-5 0 0 0,-1-4 0 0 0,1-5 0 0 0,0-3 0 0 0,-2-3 0 0 0,-1 2 0 0 0,2 4 0 0 0,0 0 0 0 0,3 4 0 0 0,0 6 0 0 0,2 8 0 0 0,0 7 0 0 0,-4 5 0 0 0,-1 1 0 0 0,-3 0 0 0 0,0 1 0 0 0,0-2 0 0 0,-1 0 0 0 0,1-3 0 0 0,-3 0 0 0 0,2-2 0 0 0,-3 1 0 0 0,2 2 0 0 0,2-2 0 0 0,3-2 0 0 0,5-3 0 0 0,3-3 0 0 0,2-2 0 0 0,-1-1 0 0 0,-1-1 0 0 0,-1-1 0 0 0,-4-3 0 0 0,-3-2 0 0 0,1 1 0 0 0,0-3 0 0 0,1 0 0 0 0,-2-2 0 0 0,-1 0 0 0 0,1-1 0 0 0,-3-3 0 0 0,0 0 0 0 0,2 0 0 0 0,2 2 0 0 0,1-1 0 0 0,1-2 0 0 0,2 2 0 0 0,0 3 0 0 0,0 3 0 0 0,4 3 0 0 0,1 2 0 0 0,1 5 0 0 0,-2 6 0 0 0,-1 1 0 0 0,-5 3 0 0 0,-2 3 0 0 0,-1 2 0 0 0,1 6 0 0 0,2-1 0 0 0,-4-1 0 0 0,0-4 0 0 0,1-2 0 0 0,1-3 0 0 0,1-4 0 0 0,2-3 0 0 0,0-3 0 0 0,1-2 0 0 0,0-1 0 0 0,0-1 0 0 0,1 0 0 0 0,3 0 0 0 0,-3-3 0 0 0,-1-5 0 0 0,-4-5 0 0 0,-2-3 0 0 0,0-7 0 0 0,1-3 0 0 0,2 4 0 0 0,1 1 0 0 0,1 5 0 0 0,1 5 0 0 0,0 4 0 0 0,0 5 0 0 0,0 1 0 0 0,0 2 0 0 0,1 1 0 0 0,-1 0 0 0 0,0 0 0 0 0,4 4 0 0 0,-3 4 0 0 0,-1 1 0 0 0,-5 3 0 0 0,-1-2 0 0 0,1 2 0 0 0,0 2 0 0 0,2-1 0 0 0,1-4 0 0 0,1-2 0 0 0,0-4 0 0 0,1-2 0 0 0,1-1 0 0 0,-1-1 0 0 0,0-1 0 0 0,1 1 0 0 0,-1-1 0 0 0,0-3 0 0 0,0-5 0 0 0,-4-5 0 0 0,-4-3 0 0 0,-2-3 0 0 0,1 2 0 0 0,3 4 0 0 0,1 4 0 0 0,3 5 0 0 0,1 2 0 0 0,0 6 0 0 0,2 6 0 0 0,-1 1 0 0 0,0 3 0 0 0,1 0 0 0 0,-5 0 0 0 0,0-1 0 0 0,-5 1 0 0 0,-3 2 0 0 0,0 2 0 0 0,-2 2 0 0 0,1 1 0 0 0,4-2 0 0 0,-2-1 0 0 0,3-3 0 0 0,1-4 0 0 0,3 0 0 0 0,1-2 0 0 0,2-2 0 0 0,1-2 0 0 0,0-2 0 0 0,1-1 0 0 0,-1-1 0 0 0,-3-4 0 0 0,-2-1 0 0 0,1 0 0 0 0,-4-3 0 0 0,1-4 0 0 0,0-3 0 0 0,3-4 0 0 0,-3-1 0 0 0,0-2 0 0 0,2 0 0 0 0,-3-1 0 0 0,0 4 0 0 0,-1 1 0 0 0,-1 0 0 0 0,3 4 0 0 0,2 3 0 0 0,1 4 0 0 0,6 3 0 0 0,-1 6 0 0 0,-1 3 0 0 0,-5 4 0 0 0,0 1 0 0 0,-4 2 0 0 0,-1-1 0 0 0,3-2 0 0 0,-3 1 0 0 0,2 2 0 0 0,1 4 0 0 0,-2 2 0 0 0,2-2 0 0 0,0 4 0 0 0,3-1 0 0 0,-2-1 0 0 0,-1-3 0 0 0,2-4 0 0 0,-2-4-16383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7T17:18:30.8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8943 14769 16383 0 0,'0'-5'0'0'0,"0"-6"0"0"0,0-5 0 0 0,0-6 0 0 0,0-2 0 0 0,0-3 0 0 0,5-1 0 0 0,5 4 0 0 0,7 7 0 0 0,4 5 0 0 0,4 6 0 0 0,-3 7 0 0 0,4 5 0 0 0,-2 5 0 0 0,0 1 0 0 0,-5 3 0 0 0,4-1 0 0 0,-3 2 0 0 0,1 2 0 0 0,2 3 0 0 0,0-1 0 0 0,2-6 0 0 0,-4 1 0 0 0,0-3 0 0 0,0-3 0 0 0,1-3 0 0 0,2-3 0 0 0,2-2 0 0 0,0-1 0 0 0,5 0 0 0 0,-2-5 0 0 0,-2-7 0 0 0,-5-5 0 0 0,-2-4 0 0 0,0 0 0 0 0,2 5 0 0 0,1 5 0 0 0,2 4 0 0 0,0 3 0 0 0,2 3 0 0 0,0 1 0 0 0,0 1 0 0 0,1 0 0 0 0,-1-1 0 0 0,1 1 0 0 0,4 0 0 0 0,1-1 0 0 0,-5 5 0 0 0,-2 6 0 0 0,-6 5 0 0 0,-1 1 0 0 0,0 1 0 0 0,-3 3 0 0 0,0 2 0 0 0,3 2 0 0 0,2 1 0 0 0,2-3 0 0 0,-2-2 0 0 0,-1-4 0 0 0,1-5 0 0 0,2-4 0 0 0,1-4 0 0 0,6-3 0 0 0,3 0 0 0 0,0-2 0 0 0,3 0 0 0 0,1 0 0 0 0,-2 0 0 0 0,-6-4 0 0 0,-4-1 0 0 0,-1-5 0 0 0,-1-5 0 0 0,1-4 0 0 0,-4-3 0 0 0,0 2 0 0 0,0 5 0 0 0,2 4 0 0 0,6 1 0 0 0,4 1 0 0 0,9-1 0 0 0,3 0 0 0 0,-2 3 0 0 0,-3 2 0 0 0,-4 2 0 0 0,-3 3 0 0 0,-2 0 0 0 0,3 1 0 0 0,4 1 0 0 0,2 4 0 0 0,-2 6 0 0 0,-3 1 0 0 0,-2 4 0 0 0,-2-2 0 0 0,-6 2 0 0 0,-7 3 0 0 0,-2-2 0 0 0,-4 0 0 0 0,2-2 0 0 0,-2 1 0 0 0,1-2 0 0 0,5-4 0 0 0,2-4 0 0 0,0 3 0 0 0,-1-1 0 0 0,3-2 0 0 0,2-2 0 0 0,1-1 0 0 0,2-2 0 0 0,1 0 0 0 0,0-1 0 0 0,0 0 0 0 0,1-1 0 0 0,-1 1 0 0 0,1-5 0 0 0,-1-10 0 0 0,0-8 0 0 0,-4-5 0 0 0,-2-1 0 0 0,0-6 0 0 0,2-1 0 0 0,0 6 0 0 0,2 7 0 0 0,1 8 0 0 0,1 7 0 0 0,0 4 0 0 0,1 3 0 0 0,-1 2 0 0 0,0 5 0 0 0,1 6 0 0 0,-1 2 0 0 0,0 2 0 0 0,0-1 0 0 0,-4 1 0 0 0,-2 3 0 0 0,0 2 0 0 0,2 3 0 0 0,0-3 0 0 0,2 0 0 0 0,1-5 0 0 0,1-3 0 0 0,0-6 0 0 0,1-3 0 0 0,-1-2 0 0 0,0-2 0 0 0,1-5 0 0 0,-6-7 0 0 0,4 0 0 0 0,-3-4 0 0 0,-1 1 0 0 0,-4-1 0 0 0,0 1 0 0 0,-4 0 0 0 0,1-3 0 0 0,2-3 0 0 0,3-2 0 0 0,3 2 0 0 0,2 5 0 0 0,1 6 0 0 0,1-1 0 0 0,1 2 0 0 0,-1 2 0 0 0,1 3 0 0 0,0 1 0 0 0,-6 7 0 0 0,0 2 0 0 0,-6 4 0 0 0,1 2 0 0 0,-4 2 0 0 0,-3-1-16383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5T06:10:14.2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11695 8916 16383 0 0,'0'0'-16383'0'0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5T06:10:14.2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18759 19738 16383 0 0,'0'0'-16383'0'0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5T05:40:06.6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11695 8916 16383 0 0,'0'0'-16383'0'0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5T05:40:06.6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18759 19738 16383 0 0,'0'0'-16383'0'0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5T05:40:06.6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11695 8916 16383 0 0,'0'0'-16383'0'0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5T05:40:06.6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18759 19738 16383 0 0,'0'0'-16383'0'0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7T17:18:30.8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8837 20633 16383 0 0,'0'-4'0'0'0,"0"-5"0"0"0,0-4 0 0 0,4-5 0 0 0,1-2 0 0 0,3 2 0 0 0,5 5 0 0 0,3 3 0 0 0,3 4 0 0 0,2 4 0 0 0,1 1 0 0 0,1 1 0 0 0,0 1 0 0 0,-1 3 0 0 0,-3 6 0 0 0,-1 0 0 0 0,-1 3 0 0 0,-2 2 0 0 0,-4 3 0 0 0,-1 2 0 0 0,-1 2 0 0 0,1-4 0 0 0,-1-1 0 0 0,2-2 0 0 0,3-5 0 0 0,2-4 0 0 0,3-3 0 0 0,5-2 0 0 0,-1-4 0 0 0,-1-3 0 0 0,-1 1 0 0 0,1-4 0 0 0,-1 1 0 0 0,-3-3 0 0 0,-1 1 0 0 0,-4-1 0 0 0,1 0 0 0 0,0-1 0 0 0,-1-6 0 0 0,0-4 0 0 0,-1-2 0 0 0,0 4 0 0 0,3 4 0 0 0,16 13 0 0 0,8 11 0 0 0,0 7 0 0 0,-2 5 0 0 0,-4 4 0 0 0,-7 0 0 0 0,-5-3 0 0 0,-2-2 0 0 0,-4 0 0 0 0,-1-3 0 0 0,1-5 0 0 0,1-4 0 0 0,2-3 0 0 0,2-2 0 0 0,1-2 0 0 0,1-5 0 0 0,0 0 0 0 0,-3-5 0 0 0,-2 1 0 0 0,1-3 0 0 0,-3-3 0 0 0,-1 2 0 0 0,-2-2 0 0 0,-3-1 0 0 0,0-2 0 0 0,-1-2 0 0 0,-2 0 0 0 0,2-2 0 0 0,3 3 0 0 0,3 6 0 0 0,4 4 0 0 0,2 4 0 0 0,1 6 0 0 0,1 8 0 0 0,1 1 0 0 0,-4 3 0 0 0,-1 0 0 0 0,-4 0 0 0 0,-1 3 0 0 0,2 2 0 0 0,2-2 0 0 0,-3 0 0 0 0,1-3 0 0 0,-2 0 0 0 0,0-1 0 0 0,-2-1 0 0 0,1 0 0 0 0,2-4 0 0 0,2-1 0 0 0,3-3 0 0 0,1-2 0 0 0,2-1 0 0 0,0 0 0 0 0,0 0 0 0 0,1-1 0 0 0,-1 1 0 0 0,1-1 0 0 0,-5-3 0 0 0,-1-1 0 0 0,1 0 0 0 0,0-2 0 0 0,1-8 0 0 0,2-6 0 0 0,0-2 0 0 0,1-1 0 0 0,0 3 0 0 0,0 6 0 0 0,0 5 0 0 0,0 4 0 0 0,0 3 0 0 0,1 6 0 0 0,-5 7 0 0 0,-1 0 0 0 0,-3 4 0 0 0,-1-2 0 0 0,-2 2 0 0 0,-4 2 0 0 0,2 1 0 0 0,-1 3 0 0 0,1-3 0 0 0,4 0 0 0 0,-1 0 0 0 0,2-2 0 0 0,-3 0 0 0 0,6-3 0 0 0,-1 0 0 0 0,1-1 0 0 0,1-3 0 0 0,1-3 0 0 0,2-2 0 0 0,0-2 0 0 0,1 0 0 0 0,4-2 0 0 0,1 1 0 0 0,0-5 0 0 0,0-4 0 0 0,-3-5 0 0 0,0 1 0 0 0,-4-3 0 0 0,-3 3 0 0 0,-3-1 0 0 0,-1-1 0 0 0,-3-3 0 0 0,2-1 0 0 0,1-1 0 0 0,3-2 0 0 0,2 0 0 0 0,3 3 0 0 0,0 6 0 0 0,1 4 0 0 0,0 4 0 0 0,1 3 0 0 0,-1 5 0 0 0,1 6 0 0 0,-5 6 0 0 0,0-1 0 0 0,-1 2 0 0 0,1 2 0 0 0,2 1 0 0 0,-4 1 0 0 0,0-2 0 0 0,1-1 0 0 0,1 0 0 0 0,2-2 0 0 0,1 0 0 0 0,0 1 0 0 0,1-2 0 0 0,0-4 0 0 0,0-3 0 0 0,0-3 0 0 0,1-2 0 0 0,-5-6 0 0 0,3-1 0 0 0,-2-4 0 0 0,-1 0 0 0 0,0-3 0 0 0,1-3 0 0 0,2-2 0 0 0,-1-3 0 0 0,-2-1 0 0 0,-1-1 0 0 0,0 3 0 0 0,-2 2 0 0 0,-1-1 0 0 0,6-1 0 0 0,2 3 0 0 0,2 4 0 0 0,0 5 0 0 0,0 2 0 0 0,0 3 0 0 0,-1 6 0 0 0,0 5 0 0 0,-1 1 0 0 0,-3 3 0 0 0,-2 3 0 0 0,0 3 0 0 0,1 1 0 0 0,1 2 0 0 0,-2 0 0 0 0,-1-3 0 0 0,-3-2 0 0 0,0-3 0 0 0,2-4 0 0 0,2 0 0 0 0,2-2 0 0 0,1-2 0 0 0,1-2 0 0 0,-3 2 0 0 0,-1 0 0 0 0,1-2 0 0 0,1 0 0 0 0,0-2 0 0 0,2 0 0 0 0,0-2 0 0 0,1 0 0 0 0,0 0 0 0 0,0 0 0 0 0,1 0 0 0 0,-1-1 0 0 0,0 1 0 0 0,0 0 0 0 0,0 0 0 0 0,0 0 0 0 0,0 0 0 0 0,0 0 0 0 0,1-4 0 0 0,-1-1 0 0 0,0-3 0 0 0,0-5 0 0 0,0-3 0 0 0,0-3 0 0 0,0-2 0 0 0,0 3 0 0 0,0 4 0 0 0,0 4 0 0 0,0 5 0 0 0,-4-1 0 0 0,-1 0 0 0 0,1 2 0 0 0,0 0 0 0 0,1 3 0 0 0,2 0 0 0 0,0 4 0 0 0,0 2 0 0 0,-2 4 0 0 0,-2 4 0 0 0,-3 3 0 0 0,-1 0 0 0 0,-2 0 0 0 0,-3 1 0 0 0,1 2 0 0 0,2 1 0 0 0,0 1 0 0 0,1 1 0 0 0,3-4 0 0 0,3-4 0 0 0,1-5 0 0 0,2-4 0 0 0,1-3 0 0 0,0-1 0 0 0,0-2 0 0 0,1 0 0 0 0,-1 0 0 0 0,1 0 0 0 0,-5-3 0 0 0,3-1 0 0 0,1-4 0 0 0,1 0 0 0 0,1-2 0 0 0,-5-3 0 0 0,-1 0 0 0 0,0 0 0 0 0,0-2 0 0 0,-2-2 0 0 0,-1 2 0 0 0,-2 0 0 0 0,0 2 0 0 0,1 1 0 0 0,3-2 0 0 0,2 2 0 0 0,1-1 0 0 0,1 3 0 0 0,1 2 0 0 0,0 3 0 0 0,1 3 0 0 0,-1 1 0 0 0,1 2 0 0 0,3 0 0 0 0,1 1 0 0 0,3-1 0 0 0,1 5 0 0 0,-1 0 0 0 0,-6 4 0 0 0,-4 0 0 0 0,0-2 0 0 0,-5 3 0 0 0,0 2 0 0 0,0 0 0 0 0,2-3 0 0 0,1-2 0 0 0,-1 1 0 0 0,-1-1 0 0 0,1-1 0 0 0,5 1 0 0 0,-1 4 0 0 0,-1 0 0 0 0,1-2 0 0 0,0-2 0 0 0,0-3 0 0 0,0-2 0 0 0,1-1 0 0 0,-4-1-16383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7T17:18:30.82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23890 20629 16383 0 0,'-4'-4'0'0'0,"-1"-5"0"0"0,4-1 0 0 0,2-2 0 0 0,5 0 0 0 0,5 0 0 0 0,1-4 0 0 0,1 3 0 0 0,3 2 0 0 0,3 4 0 0 0,1 6 0 0 0,1 8 0 0 0,1 5 0 0 0,-3 6 0 0 0,-1 2 0 0 0,-1-1 0 0 0,-2-1 0 0 0,0 1 0 0 0,-3 1 0 0 0,0-4 0 0 0,2-4 0 0 0,3-4 0 0 0,2-3 0 0 0,1-3 0 0 0,1-1 0 0 0,1-2 0 0 0,0 0 0 0 0,1 0 0 0 0,-1 1 0 0 0,-3-5 0 0 0,-2 0 0 0 0,-3-4 0 0 0,-1-3 0 0 0,2-4 0 0 0,-2-3 0 0 0,0 1 0 0 0,-1 1 0 0 0,0-1 0 0 0,2 3 0 0 0,3 4 0 0 0,2 3 0 0 0,1 4 0 0 0,2 2 0 0 0,0 2 0 0 0,0 0 0 0 0,1 1 0 0 0,-1 0 0 0 0,0-1 0 0 0,1 5 0 0 0,-1 4 0 0 0,-4 4 0 0 0,-1 1 0 0 0,-3 1 0 0 0,-5 2 0 0 0,1-2 0 0 0,-2 0 0 0 0,-2 2 0 0 0,1 1 0 0 0,4-2 0 0 0,4-4 0 0 0,2-4 0 0 0,3-4 0 0 0,1-1 0 0 0,1-3 0 0 0,1-4 0 0 0,0-5 0 0 0,0-5 0 0 0,-5-4 0 0 0,-4-3 0 0 0,-2-1 0 0 0,2-5 0 0 0,2-1 0 0 0,1 0 0 0 0,-1 2 0 0 0,0 4 0 0 0,1 7 0 0 0,1 1 0 0 0,2 4 0 0 0,0 3 0 0 0,2 4 0 0 0,0 4 0 0 0,-4 8 0 0 0,0 1 0 0 0,-5 3 0 0 0,1-1 0 0 0,-3 1 0 0 0,-3 3 0 0 0,1 2 0 0 0,-2 1 0 0 0,3 2 0 0 0,3 1 0 0 0,2-4 0 0 0,0 0 0 0 0,0-4 0 0 0,2-4 0 0 0,-2-1 0 0 0,0 0 0 0 0,1-3 0 0 0,2-2 0 0 0,-2-2-16383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7T17:18:30.8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3282 10085 16383 0 0,'-4'0'0'0'0,"-7"-5"0"0"0,-1-6 0 0 0,1-5 0 0 0,3-6 0 0 0,3-2 0 0 0,6 2 0 0 0,8 0 0 0 0,7 4 0 0 0,6 5 0 0 0,3 5 0 0 0,2 4 0 0 0,2 6 0 0 0,-1 4 0 0 0,1 5 0 0 0,-1 1 0 0 0,0-2 0 0 0,0-2 0 0 0,-5 2 0 0 0,-2-1 0 0 0,0 2 0 0 0,1 5 0 0 0,2-1 0 0 0,-4 2 0 0 0,5 3 0 0 0,2-3 0 0 0,1 1 0 0 0,1-3 0 0 0,-1-3 0 0 0,1 0 0 0 0,-1-2 0 0 0,-1-2 0 0 0,1-3 0 0 0,-1-2 0 0 0,0-2 0 0 0,0-5 0 0 0,0-2 0 0 0,-4-5 0 0 0,-2-1 0 0 0,-5-2 0 0 0,1-4 0 0 0,1 1 0 0 0,-3 0 0 0 0,2 1 0 0 0,2 5 0 0 0,2-2 0 0 0,3 3 0 0 0,1 2 0 0 0,1 3 0 0 0,1 2 0 0 0,-4 6 0 0 0,-1 3 0 0 0,0 4 0 0 0,-4 6 0 0 0,0 5 0 0 0,1 3 0 0 0,2-3 0 0 0,3-4 0 0 0,1-6 0 0 0,1-4 0 0 0,1-3 0 0 0,0-3 0 0 0,1-2 0 0 0,-1 1 0 0 0,1-1 0 0 0,-1 0 0 0 0,1 0 0 0 0,-6-4 0 0 0,-1-2 0 0 0,1 1 0 0 0,0-3 0 0 0,-3-5 0 0 0,0 0 0 0 0,1 2 0 0 0,2 4 0 0 0,2-2 0 0 0,1 1 0 0 0,1 1 0 0 0,1-1 0 0 0,1 0 0 0 0,-1 1 0 0 0,1 8 0 0 0,-1 7 0 0 0,1 8 0 0 0,-1 6 0 0 0,0-1 0 0 0,0 1 0 0 0,0 1 0 0 0,-4 2 0 0 0,-2-3 0 0 0,0-1 0 0 0,2-4 0 0 0,0-4 0 0 0,2-4 0 0 0,-3 0 0 0 0,-2 0 0 0 0,2-2 0 0 0,0-2 0 0 0,2-1 0 0 0,2-2 0 0 0,0-1 0 0 0,1 0 0 0 0,0 0 0 0 0,0-1 0 0 0,-4-3 0 0 0,-2-3 0 0 0,-4-4 0 0 0,0-4 0 0 0,1 0 0 0 0,-3-3 0 0 0,2 3 0 0 0,2 3 0 0 0,2 0 0 0 0,3 1 0 0 0,1-2 0 0 0,1 2 0 0 0,6-3 0 0 0,2 2 0 0 0,-1 2 0 0 0,-1 4 0 0 0,-1 2 0 0 0,-1 2 0 0 0,-6 6 0 0 0,-3 6 0 0 0,0 8 0 0 0,2-1 0 0 0,0 2 0 0 0,2 2 0 0 0,1 3 0 0 0,0-4 0 0 0,1 0 0 0 0,1-3 0 0 0,-1-5 0 0 0,0-4 0 0 0,1 0 0 0 0,-1 0 0 0 0,0-2 0 0 0,0-2 0 0 0,1-1 0 0 0,-1-2 0 0 0,0-1 0 0 0,0 0 0 0 0,0-5 0 0 0,0-1 0 0 0,0 0 0 0 0,-4-4 0 0 0,-2 0 0 0 0,-4-2 0 0 0,-1-5 0 0 0,2 1 0 0 0,2-1 0 0 0,3-3 0 0 0,6-2 0 0 0,8 2 0 0 0,2 5 0 0 0,-1 5 0 0 0,-3 4 0 0 0,-2 3 0 0 0,-2 2 0 0 0,-2 6 0 0 0,-6 7 0 0 0,-2 1 0 0 0,-5 3 0 0 0,0-1 0 0 0,-3 1 0 0 0,1-2 0 0 0,2 7 0 0 0,4 3 0 0 0,3 2 0 0 0,2-2 0 0 0,1-2 0 0 0,1-3 0 0 0,1-7 0 0 0,-1-4 0 0 0,1-3 0 0 0,0-4 0 0 0,4 0 0 0 0,1-7 0 0 0,0-1 0 0 0,-1 0 0 0 0,-1-3 0 0 0,-2-5 0 0 0,-1 1 0 0 0,-5-3 0 0 0,-2 3 0 0 0,0-2 0 0 0,1-3 0 0 0,2-2 0 0 0,5 2 0 0 0,3 0 0 0 0,1 3 0 0 0,-1 4 0 0 0,-2 4 0 0 0,0 4 0 0 0,-2 2 0 0 0,0 2 0 0 0,-1 1 0 0 0,0-1 0 0 0,0 1 0 0 0,-4 5 0 0 0,-3 5 0 0 0,1 6 0 0 0,-3 4 0 0 0,0-1 0 0 0,1-4 0 0 0,2-4 0 0 0,3-1 0 0 0,1-1 0 0 0,1-3 0 0 0,1-2 0 0 0,5 2 0 0 0,2 0 0 0 0,-1-1 0 0 0,-1-1 0 0 0,-1-2 0 0 0,-2-2 0 0 0,0 0 0 0 0,-2-1 0 0 0,0-5 0 0 0,0-1 0 0 0,-4-5 0 0 0,-3 0 0 0 0,-3-3 0 0 0,-1-4 0 0 0,2-3 0 0 0,2 2 0 0 0,-2-1 0 0 0,0 4 0 0 0,3 4 0 0 0,-4-1 0 0 0,1 3 0 0 0,2 2 0 0 0,-3-2 0 0 0,1 1 0 0 0,1 2 0 0 0,7 2 0 0 0,0 7 0 0 0,-1 2 0 0 0,0 6 0 0 0,1 1 0 0 0,0 3 0 0 0,1 4 0 0 0,-1 3 0 0 0,-3 4 0 0 0,-2 1 0 0 0,0 1 0 0 0,2-4 0 0 0,1-6 0 0 0,1-6 0 0 0,1-4 0 0 0,1-5 0 0 0,0-1 0 0 0,0-2 0 0 0,5-4 0 0 0,-3-7 0 0 0,-2-1 0 0 0,-1-3 0 0 0,0 1 0 0 0,-5 4-16383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7T17:18:30.8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9737 10136 16383 0 0,'0'-4'0'0'0,"4"-2"0"0"0,2-5 0 0 0,5 0 0 0 0,4 2 0 0 0,5 2 0 0 0,4 3 0 0 0,1 1 0 0 0,3 7 0 0 0,0 6 0 0 0,0 7 0 0 0,0 5 0 0 0,0-2 0 0 0,-1-3 0 0 0,1-6 0 0 0,-1-3 0 0 0,0-5 0 0 0,0-1 0 0 0,0-2 0 0 0,1-1 0 0 0,-1 0 0 0 0,0-4 0 0 0,0-2 0 0 0,-5-4 0 0 0,-1 0 0 0 0,-4-3 0 0 0,-1 1 0 0 0,2-2 0 0 0,3 1 0 0 0,1 4 0 0 0,3 3 0 0 0,1 3 0 0 0,1 2 0 0 0,0 1 0 0 0,1 1 0 0 0,-5 6 0 0 0,-2 5 0 0 0,1 1 0 0 0,-4 4 0 0 0,0-1 0 0 0,-4 1 0 0 0,1-2 0 0 0,-2 1 0 0 0,1-1 0 0 0,3-4 0 0 0,4-3 0 0 0,1-4 0 0 0,3-1 0 0 0,2-1 0 0 0,0-1 0 0 0,1-1 0 0 0,-1-4 0 0 0,1-2 0 0 0,0-4 0 0 0,-1-5 0 0 0,-4-4 0 0 0,3 1 0 0 0,1 0 0 0 0,1 2 0 0 0,1 4 0 0 0,-1 5 0 0 0,0 4 0 0 0,0 2 0 0 0,0 1 0 0 0,-1 2 0 0 0,0-1 0 0 0,0 1 0 0 0,-4 5 0 0 0,-2 0 0 0 0,-5 5 0 0 0,1 5 0 0 0,0 4 0 0 0,4 3 0 0 0,1-2 0 0 0,3-4 0 0 0,1-6 0 0 0,1-4 0 0 0,0-4 0 0 0,1-2 0 0 0,0-1 0 0 0,-1-1 0 0 0,1 0 0 0 0,-1 0 0 0 0,0 1 0 0 0,0-1 0 0 0,0 1 0 0 0,1-5 0 0 0,-1-1 0 0 0,-5-5 0 0 0,-1-4 0 0 0,-4-5 0 0 0,-1-3 0 0 0,2-3 0 0 0,-2-1 0 0 0,0 3 0 0 0,3 7 0 0 0,2 6 0 0 0,3 4 0 0 0,1 4 0 0 0,-3 7 0 0 0,-1 3 0 0 0,-4 4 0 0 0,0 11 0 0 0,1 5 0 0 0,3-2 0 0 0,-3 0 0 0 0,1-5 0 0 0,-3 0 0 0 0,0 0 0 0 0,7 1 0 0 0,3-2 0 0 0,3-5 0 0 0,1-4 0 0 0,0-5 0 0 0,-1-2 0 0 0,0-3 0 0 0,-1 0 0 0 0,-1-1 0 0 0,1 0 0 0 0,-1-4 0 0 0,0-7 0 0 0,0-5 0 0 0,0-4 0 0 0,-5-4 0 0 0,-5-2 0 0 0,-2 4 0 0 0,-3 1 0 0 0,1-1 0 0 0,2 5 0 0 0,5 4 0 0 0,2 5 0 0 0,-2-1 0 0 0,0 2 0 0 0,1 2 0 0 0,2 2 0 0 0,-3 6 0 0 0,0 8 0 0 0,-4 6 0 0 0,-5 5 0 0 0,1 4 0 0 0,-2 3 0 0 0,2 0 0 0 0,4-4 0 0 0,-1-2 0 0 0,1-4 0 0 0,-1-1 0 0 0,0-3 0 0 0,4-4 0 0 0,2-4 0 0 0,2-3 0 0 0,2-2 0 0 0,2-1 0 0 0,0 0 0 0 0,1-1 0 0 0,-1 0 0 0 0,1 1 0 0 0,-1-5 0 0 0,-4-6 0 0 0,-2-1 0 0 0,-4-4 0 0 0,-1 2 0 0 0,2-2 0 0 0,3-2 0 0 0,-3-4 0 0 0,0-2 0 0 0,2 3 0 0 0,3 5 0 0 0,1 6 0 0 0,1 3 0 0 0,2 4 0 0 0,0 7 0 0 0,0 7 0 0 0,-4 7 0 0 0,-2-1 0 0 0,-4 3 0 0 0,0 6 0 0 0,1-1 0 0 0,-2 0 0 0 0,0-4 0 0 0,3-6 0 0 0,2-6 0 0 0,3-3 0 0 0,1-4 0 0 0,2-2 0 0 0,0-1 0 0 0,0 0 0 0 0,-4-4 0 0 0,-1-2 0 0 0,-5-5 0 0 0,-5 1-16383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7T17:18:30.8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5080 12442 16383 0 0,'0'-5'0'0'0,"0"-6"0"0"0,0-5 0 0 0,5-6 0 0 0,5-2 0 0 0,7 1 0 0 0,9 6 0 0 0,9 1 0 0 0,4-2 0 0 0,0 3 0 0 0,-3 3 0 0 0,-2 4 0 0 0,-3 4 0 0 0,-2 2 0 0 0,-1 1 0 0 0,0 6 0 0 0,3 2 0 0 0,-3 4 0 0 0,-1 1 0 0 0,-2 2 0 0 0,1-1 0 0 0,-1 2 0 0 0,1-1 0 0 0,1 1 0 0 0,0-2 0 0 0,-5 2 0 0 0,-1-2 0 0 0,0-4 0 0 0,2-2 0 0 0,0-3 0 0 0,3-2 0 0 0,0-2 0 0 0,0 0 0 0 0,2 0 0 0 0,-1-6 0 0 0,0 0 0 0 0,1-5 0 0 0,-6-5 0 0 0,-5-4 0 0 0,-2-4 0 0 0,-3-2 0 0 0,-4-1 0 0 0,2-1 0 0 0,4 5 0 0 0,3 6 0 0 0,4 5 0 0 0,3 6 0 0 0,2 8 0 0 0,-3 8 0 0 0,-1 3 0 0 0,0-1 0 0 0,1 1 0 0 0,1 0 0 0 0,2 1 0 0 0,0 4 0 0 0,1-2 0 0 0,0 1 0 0 0,0-2 0 0 0,1-4 0 0 0,-1-3 0 0 0,5 1 0 0 0,2-1 0 0 0,-1-2 0 0 0,-2-1 0 0 0,-5 2 0 0 0,-3 0 0 0 0,0 0 0 0 0,0-3 0 0 0,0-1 0 0 0,2-1 0 0 0,1-1 0 0 0,1-1 0 0 0,-1 0 0 0 0,2-1 0 0 0,-1 1 0 0 0,0 0 0 0 0,1-5 0 0 0,3-1 0 0 0,-2-5 0 0 0,-2-4 0 0 0,-1-1 0 0 0,-5-1 0 0 0,-1 2 0 0 0,0-2 0 0 0,2 3 0 0 0,1 4 0 0 0,2 3 0 0 0,6-2 0 0 0,2 1 0 0 0,0 7 0 0 0,-1 7 0 0 0,-6 8 0 0 0,-3 1 0 0 0,-5 3 0 0 0,-1 3 0 0 0,1 3 0 0 0,3-4 0 0 0,1 1 0 0 0,2-4 0 0 0,2-5 0 0 0,1-5 0 0 0,0-2 0 0 0,-4 1 0 0 0,-1 0 0 0 0,-1 0 0 0 0,2-2 0 0 0,1-2 0 0 0,1-1 0 0 0,1 0 0 0 0,1-1 0 0 0,0-5 0 0 0,0-1 0 0 0,-4-5 0 0 0,-2 0 0 0 0,1-3 0 0 0,0-4 0 0 0,-2-3 0 0 0,-1 2 0 0 0,-4-1 0 0 0,1 4 0 0 0,2 4 0 0 0,2 4 0 0 0,3 3 0 0 0,2 3 0 0 0,1 2 0 0 0,2 0 0 0 0,-1 1 0 0 0,1 0 0 0 0,-5 4 0 0 0,-2 7 0 0 0,1 5 0 0 0,0 4 0 0 0,2-1 0 0 0,-3 1 0 0 0,-2 1 0 0 0,2 2 0 0 0,2-4 0 0 0,5 0 0 0 0,4-4 0 0 0,0-4 0 0 0,-1-5 0 0 0,0-3 0 0 0,-1-2 0 0 0,-2-2 0 0 0,0-1 0 0 0,-1-4 0 0 0,0-2 0 0 0,-4-4 0 0 0,-2-5 0 0 0,-5 0-16383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7T17:18:30.8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9102 12464 16383 0 0,'-5'-5'0'0'0,"-1"-5"0"0"0,0-7 0 0 0,6 0 0 0 0,8 3 0 0 0,6 9 0 0 0,6 9 0 0 0,5 9 0 0 0,1 7 0 0 0,3 0 0 0 0,-1 1 0 0 0,1-3 0 0 0,-1-5 0 0 0,0-4 0 0 0,0-4 0 0 0,-1-2 0 0 0,0-3 0 0 0,1 0 0 0 0,-1-5 0 0 0,-5-7 0 0 0,-1-1 0 0 0,0-3 0 0 0,-3-3 0 0 0,0 1 0 0 0,1 5 0 0 0,2 3 0 0 0,3 4 0 0 0,1 3 0 0 0,1 2 0 0 0,1 1 0 0 0,0 1 0 0 0,1 0 0 0 0,-5 4 0 0 0,-2 2 0 0 0,1 4 0 0 0,-4 4 0 0 0,-1 1 0 0 0,-2 1 0 0 0,0-2 0 0 0,-2 2 0 0 0,1 1 0 0 0,3 4 0 0 0,3-3 0 0 0,3-5 0 0 0,2-4 0 0 0,2 1 0 0 0,0-2 0 0 0,0-3 0 0 0,1-1 0 0 0,0-3 0 0 0,0 0 0 0 0,-1-2 0 0 0,0 0 0 0 0,1-1 0 0 0,-6-4 0 0 0,-1-1 0 0 0,0-5 0 0 0,2-5 0 0 0,0-4 0 0 0,3 1 0 0 0,0 0 0 0 0,0-3 0 0 0,1 4 0 0 0,1 4 0 0 0,-1 4 0 0 0,0 5 0 0 0,1 2 0 0 0,-1 3 0 0 0,0 0 0 0 0,5 1 0 0 0,-3 5 0 0 0,-2 0 0 0 0,-6 6 0 0 0,-1-1 0 0 0,-5 3 0 0 0,0-1 0 0 0,3 2 0 0 0,-3 3 0 0 0,1-2 0 0 0,3 2 0 0 0,2-3 0 0 0,3-4 0 0 0,1-3 0 0 0,-3 0 0 0 0,-1 1 0 0 0,1-3 0 0 0,1-2 0 0 0,1-1 0 0 0,1-2 0 0 0,2 0 0 0 0,0-1 0 0 0,0-1 0 0 0,5 1 0 0 0,1 0 0 0 0,1-5 0 0 0,-2-6 0 0 0,-2-6 0 0 0,0 0 0 0 0,-7-1 0 0 0,-6-3 0 0 0,-2-2 0 0 0,-3-2 0 0 0,1 3 0 0 0,11-3 0 0 0,8 2 0 0 0,1 5 0 0 0,1 5 0 0 0,-1 6 0 0 0,-1 3 0 0 0,-3 7 0 0 0,0 4 0 0 0,-1 4 0 0 0,-1 1 0 0 0,-4 3 0 0 0,-3-1 0 0 0,1 1 0 0 0,1 3 0 0 0,2-1 0 0 0,1 1 0 0 0,5 1 0 0 0,3 3 0 0 0,5-2 0 0 0,0-1 0 0 0,3-3 0 0 0,0-4 0 0 0,-4-4 0 0 0,-2-4 0 0 0,-3-2 0 0 0,-3-2 0 0 0,-1-1 0 0 0,-1 0 0 0 0,0 1 0 0 0,-1-1 0 0 0,1 0 0 0 0,0 1 0 0 0,-1 0 0 0 0,1 0 0 0 0,0-5 0 0 0,-4-6 0 0 0,-2-1 0 0 0,0-3 0 0 0,2-3 0 0 0,0-4 0 0 0,-2-3 0 0 0,-1-1 0 0 0,1 3 0 0 0,1 6 0 0 0,2 6 0 0 0,1 5 0 0 0,2 3 0 0 0,0 6 0 0 0,0 9 0 0 0,-4 5 0 0 0,-2 1 0 0 0,1 2 0 0 0,-4 1 0 0 0,-1 3 0 0 0,3-3 0 0 0,1-6 0 0 0,2-4 0 0 0,2-5 0 0 0,-3 1 0 0 0,-1 0 0 0 0,0-1 0 0 0,2-3 0 0 0,1 0 0 0 0,2-2 0 0 0,0-1 0 0 0,1 0 0 0 0,0 0 0 0 0,0 0 0 0 0,1-1 0 0 0,-1-3 0 0 0,-4-7 0 0 0,-2-1 0 0 0,-4-4 0 0 0,-5-2 0 0 0,-5-5 0 0 0,1 4 0 0 0,4-1 0 0 0,5-2 0 0 0,3 4 0 0 0,4 4 0 0 0,2 5 0 0 0,1 4 0 0 0,1 2 0 0 0,0 3 0 0 0,0 0 0 0 0,-5 6 0 0 0,-2 1 0 0 0,-4 4 0 0 0,-5 5 0 0 0,-5 4 0 0 0,2 4 0 0 0,3 2 0 0 0,4 1 0 0 0,5-4 0 0 0,7-1 0 0 0,4-4 0 0 0,1-6 0 0 0,-1-4 0 0 0,0-4 0 0 0,-2-2 0 0 0,-1-2 0 0 0,-1-6 0 0 0,-1-1 0 0 0,-4-4 0 0 0,-7-6 0 0 0,-1 1 0 0 0,-3-1 0 0 0,-4-3 0 0 0,1-3 0 0 0,5-6 0 0 0,-2-3 0 0 0,4 4 0 0 0,2 6 0 0 0,3 8 0 0 0,3 6 0 0 0,2 4 0 0 0,1 3 0 0 0,0 1 0 0 0,1 6 0 0 0,0 6 0 0 0,-1 1 0 0 0,-4 3 0 0 0,-2-1 0 0 0,-4 2 0 0 0,0 1 0 0 0,0 4 0 0 0,4-3 0 0 0,1 1 0 0 0,3-4 0 0 0,1-4 0 0 0,1-5 0 0 0,-4-7 0 0 0,-2-4 0 0 0,1-2 0 0 0,1 1 0 0 0,1-4 0 0 0,1-5 0 0 0,1-4 0 0 0,-4-4 0 0 0,-1 1 0 0 0,-4 1 0 0 0,0 2 0 0 0,-4 1 0 0 0,2 3 0 0 0,-3-1 0 0 0,2-2 0 0 0,3 1 0 0 0,3 4 0 0 0,3 3 0 0 0,2 4 0 0 0,1 3 0 0 0,1 1 0 0 0,-3 6 0 0 0,-3 2 0 0 0,-4 4 0 0 0,0 1 0 0 0,-3 2 0 0 0,0 4 0 0 0,3-2 0 0 0,3-2 0 0 0,-2-5-16383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7T17:18:30.8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1720 14718 16383 0 0,'-4'0'0'0'0,"-3"-5"0"0"0,2-10 0 0 0,5-8 0 0 0,7 0 0 0 0,12 5 0 0 0,7 4 0 0 0,9 6 0 0 0,3-2 0 0 0,-1-3 0 0 0,3 1 0 0 0,-1 2 0 0 0,-2 3 0 0 0,-3 3 0 0 0,-3 1 0 0 0,-2 7 0 0 0,-1 7 0 0 0,-1 1 0 0 0,0 4 0 0 0,0-1 0 0 0,-1 1 0 0 0,1-2 0 0 0,0 2 0 0 0,0 2 0 0 0,0-2 0 0 0,0-3 0 0 0,5-4 0 0 0,1-4 0 0 0,0-3 0 0 0,-1-1 0 0 0,-2-1 0 0 0,0-1 0 0 0,-7-4 0 0 0,-1-2 0 0 0,-1-4 0 0 0,-3-5 0 0 0,-1-4 0 0 0,-3-4 0 0 0,1-1 0 0 0,3-3 0 0 0,2 1 0 0 0,-2-1 0 0 0,1 4 0 0 0,1 2 0 0 0,2 5 0 0 0,3 5 0 0 0,0 5 0 0 0,-3 8 0 0 0,-1 8 0 0 0,1 8 0 0 0,1 0 0 0 0,-4 3 0 0 0,0-3 0 0 0,-3 1 0 0 0,0 1 0 0 0,2 3 0 0 0,3-2 0 0 0,2-1 0 0 0,6-3 0 0 0,3-5 0 0 0,1 2 0 0 0,-1-3 0 0 0,-1-2 0 0 0,-1-3 0 0 0,-1-3 0 0 0,-1 0 0 0 0,-1-2 0 0 0,0 0 0 0 0,0-1 0 0 0,0-4 0 0 0,0-6 0 0 0,0-6 0 0 0,-5-5 0 0 0,-1 2 0 0 0,0-1 0 0 0,2 4 0 0 0,1 4 0 0 0,1 5 0 0 0,1 3 0 0 0,0 3 0 0 0,1 2 0 0 0,1 0 0 0 0,-1 1 0 0 0,1 5 0 0 0,-6 5 0 0 0,-1 2 0 0 0,1 2 0 0 0,0 4 0 0 0,2 3 0 0 0,-3 3 0 0 0,-2-4 0 0 0,2-4 0 0 0,2-6 0 0 0,1-5 0 0 0,1-2 0 0 0,1-4 0 0 0,1 0 0 0 0,0-1 0 0 0,1 0 0 0 0,-1 0 0 0 0,-4 0-16383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7T17:18:30.8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5874 14632 16383 0 0,'4'0'0'0'0,"7"0"0"0"0,1 4 0 0 0,3 2 0 0 0,-1 5 0 0 0,2 0 0 0 0,3-2 0 0 0,3 2 0 0 0,1 4 0 0 0,-2 5 0 0 0,0-3 0 0 0,1-2 0 0 0,0-5 0 0 0,3-4 0 0 0,0-3 0 0 0,2-7 0 0 0,0-2 0 0 0,-5-5 0 0 0,0-5 0 0 0,-5-5 0 0 0,-1 2 0 0 0,2 3 0 0 0,3 5 0 0 0,1 5 0 0 0,3 2 0 0 0,1 7 0 0 0,1 4 0 0 0,-4 4 0 0 0,-2 0 0 0 0,-4 4 0 0 0,0 3 0 0 0,-3 4 0 0 0,0 2 0 0 0,3-3 0 0 0,-2 0 0 0 0,2-4 0 0 0,2-4 0 0 0,-2-1 0 0 0,0-1 0 0 0,3-4 0 0 0,2-2 0 0 0,2-2 0 0 0,1-2 0 0 0,2-1 0 0 0,-5-5 0 0 0,0-1 0 0 0,-5-5 0 0 0,-1-1 0 0 0,-2-2 0 0 0,-4-4 0 0 0,-4-3 0 0 0,2 2 0 0 0,0-1 0 0 0,2-1 0 0 0,5-2 0 0 0,4 3 0 0 0,9 5 0 0 0,3 5 0 0 0,2 5 0 0 0,-1 2 0 0 0,-1 2 0 0 0,-5 6 0 0 0,-3 7 0 0 0,-6 5 0 0 0,0 6 0 0 0,1 2 0 0 0,2-2 0 0 0,2-6 0 0 0,3-1 0 0 0,1-2 0 0 0,0-5 0 0 0,2-3 0 0 0,4-3 0 0 0,2-2 0 0 0,-1-1 0 0 0,-5-5 0 0 0,1-2 0 0 0,-4-4 0 0 0,-2-1 0 0 0,-4-2 0 0 0,-2 1 0 0 0,-3-2 0 0 0,-4-3 0 0 0,1 1 0 0 0,-2 0 0 0 0,3 2 0 0 0,4 3 0 0 0,3 5 0 0 0,4 3 0 0 0,2 2 0 0 0,1 1 0 0 0,2 2 0 0 0,-1-1 0 0 0,1 1 0 0 0,0 0 0 0 0,0-1 0 0 0,-1 5 0 0 0,-4 6 0 0 0,-6 6 0 0 0,-2 4 0 0 0,-3 4 0 0 0,-4 2 0 0 0,2-4 0 0 0,-2-1 0 0 0,4-4 0 0 0,3-6 0 0 0,4-4 0 0 0,4-4 0 0 0,2-2 0 0 0,2-2 0 0 0,0-1 0 0 0,1 0 0 0 0,5 0 0 0 0,1-4 0 0 0,-1-2 0 0 0,0-3 0 0 0,-7-6 0 0 0,1 0 0 0 0,-3-1 0 0 0,-6-3 0 0 0,-1-2 0 0 0,0-3 0 0 0,3-1 0 0 0,2 4 0 0 0,2 5 0 0 0,2 6 0 0 0,1 5 0 0 0,0 3 0 0 0,0 2 0 0 0,1 2 0 0 0,0 0 0 0 0,-6 5 0 0 0,0 5 0 0 0,-6 7 0 0 0,-4 4 0 0 0,0-2 0 0 0,-2-4-16383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465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8708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796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841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658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6334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6432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0506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985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8230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416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85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7.xml"/><Relationship Id="rId13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12" Type="http://schemas.openxmlformats.org/officeDocument/2006/relationships/customXml" Target="../ink/ink9.xml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6.xml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5" Type="http://schemas.openxmlformats.org/officeDocument/2006/relationships/image" Target="../media/image17.png"/><Relationship Id="rId10" Type="http://schemas.openxmlformats.org/officeDocument/2006/relationships/customXml" Target="../ink/ink8.xml"/><Relationship Id="rId4" Type="http://schemas.openxmlformats.org/officeDocument/2006/relationships/customXml" Target="../ink/ink5.xml"/><Relationship Id="rId9" Type="http://schemas.openxmlformats.org/officeDocument/2006/relationships/image" Target="../media/image14.png"/><Relationship Id="rId14" Type="http://schemas.openxmlformats.org/officeDocument/2006/relationships/customXml" Target="../ink/ink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2.xml"/><Relationship Id="rId5" Type="http://schemas.openxmlformats.org/officeDocument/2006/relationships/image" Target="../media/image1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customXml" Target="../ink/ink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1.xml"/><Relationship Id="rId4" Type="http://schemas.openxmlformats.org/officeDocument/2006/relationships/customXml" Target="../ink/ink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2.xml"/><Relationship Id="rId7" Type="http://schemas.openxmlformats.org/officeDocument/2006/relationships/customXml" Target="../ink/ink1.xml"/><Relationship Id="rId12" Type="http://schemas.openxmlformats.org/officeDocument/2006/relationships/image" Target="../media/image7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openxmlformats.org/officeDocument/2006/relationships/customXml" Target="../ink/ink3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2.xml"/><Relationship Id="rId9" Type="http://schemas.openxmlformats.org/officeDocument/2006/relationships/customXml" Target="../ink/ink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B82178-6A09-4652-8854-AAB11C22BE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51000"/>
          </a:blip>
          <a:srcRect l="29285" r="1971" b="1"/>
          <a:stretch/>
        </p:blipFill>
        <p:spPr>
          <a:xfrm>
            <a:off x="5457027" y="10"/>
            <a:ext cx="6734973" cy="6857990"/>
          </a:xfrm>
          <a:prstGeom prst="rect">
            <a:avLst/>
          </a:prstGeom>
        </p:spPr>
      </p:pic>
      <p:sp>
        <p:nvSpPr>
          <p:cNvPr id="30" name="Graphic 17">
            <a:extLst>
              <a:ext uri="{FF2B5EF4-FFF2-40B4-BE49-F238E27FC236}">
                <a16:creationId xmlns:a16="http://schemas.microsoft.com/office/drawing/2014/main" id="{B71758F4-3F46-45DA-8AC5-4E508DA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57736" y="815001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Graphic 15">
            <a:extLst>
              <a:ext uri="{FF2B5EF4-FFF2-40B4-BE49-F238E27FC236}">
                <a16:creationId xmlns:a16="http://schemas.microsoft.com/office/drawing/2014/main" id="{8550FED7-7C32-42BB-98DB-30272A633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16516" y="104429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274341"/>
            <a:ext cx="11353800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5EE0C7A9-332D-4CC0-AFB1-43E968F58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092" y="1557173"/>
            <a:ext cx="10734430" cy="336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169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8F9CBE3F-79A8-4F8F-88D9-DAD03D0D2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839C86-3B62-4751-BCE8-87A0AB4FD97A}"/>
              </a:ext>
            </a:extLst>
          </p:cNvPr>
          <p:cNvSpPr txBox="1"/>
          <p:nvPr/>
        </p:nvSpPr>
        <p:spPr>
          <a:xfrm>
            <a:off x="408337" y="2237885"/>
            <a:ext cx="11326478" cy="244776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 fontScale="92500" lnSpcReduction="20000"/>
          </a:bodyPr>
          <a:lstStyle/>
          <a:p>
            <a:pPr>
              <a:lnSpc>
                <a:spcPct val="160000"/>
              </a:lnSpc>
              <a:spcBef>
                <a:spcPts val="1000"/>
              </a:spcBef>
              <a:spcAft>
                <a:spcPts val="600"/>
              </a:spcAft>
            </a:pPr>
            <a:r>
              <a:rPr lang="en-US" sz="3200" dirty="0" err="1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Біз</a:t>
            </a:r>
            <a:r>
              <a:rPr lang="en-US" sz="3200" dirty="0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сәулетшілерді</a:t>
            </a:r>
            <a:r>
              <a:rPr lang="en-US" sz="3200" dirty="0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кездесуге</a:t>
            </a:r>
            <a:r>
              <a:rPr lang="en-US" sz="3200" dirty="0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шақырдық</a:t>
            </a:r>
            <a:r>
              <a:rPr lang="en-US" sz="3200" kern="1200" dirty="0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.</a:t>
            </a:r>
            <a:r>
              <a:rPr lang="en-US" sz="3200" dirty="0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 </a:t>
            </a:r>
            <a:endParaRPr lang="ru-RU">
              <a:solidFill>
                <a:srgbClr val="FFC000"/>
              </a:solidFill>
              <a:latin typeface="Times New Roman"/>
              <a:ea typeface="+mn-lt"/>
              <a:cs typeface="+mn-lt"/>
            </a:endParaRPr>
          </a:p>
          <a:p>
            <a:pPr>
              <a:lnSpc>
                <a:spcPct val="160000"/>
              </a:lnSpc>
              <a:spcBef>
                <a:spcPts val="1000"/>
              </a:spcBef>
              <a:spcAft>
                <a:spcPts val="600"/>
              </a:spcAft>
            </a:pPr>
            <a:r>
              <a:rPr lang="en-US" sz="3200" dirty="0" err="1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Астана</a:t>
            </a:r>
            <a:r>
              <a:rPr lang="en-US" sz="3200" dirty="0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сәулетті</a:t>
            </a:r>
            <a:r>
              <a:rPr lang="en-US" sz="3200" dirty="0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құрылысымен</a:t>
            </a:r>
            <a:r>
              <a:rPr lang="en-US" sz="3200" dirty="0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ерекшеленеді</a:t>
            </a:r>
            <a:r>
              <a:rPr lang="en-US" sz="3200" kern="1200" dirty="0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.</a:t>
            </a:r>
            <a:r>
              <a:rPr lang="en-US" sz="3200" dirty="0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 </a:t>
            </a:r>
            <a:endParaRPr lang="ru-RU">
              <a:solidFill>
                <a:srgbClr val="FFC000"/>
              </a:solidFill>
              <a:latin typeface="Times New Roman"/>
              <a:ea typeface="+mn-lt"/>
              <a:cs typeface="+mn-lt"/>
            </a:endParaRPr>
          </a:p>
          <a:p>
            <a:pPr>
              <a:lnSpc>
                <a:spcPct val="160000"/>
              </a:lnSpc>
              <a:spcBef>
                <a:spcPts val="1000"/>
              </a:spcBef>
              <a:spcAft>
                <a:spcPts val="600"/>
              </a:spcAft>
            </a:pPr>
            <a:r>
              <a:rPr lang="en-US" sz="3200" dirty="0" err="1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Бүгін</a:t>
            </a:r>
            <a:r>
              <a:rPr lang="en-US" sz="3200" dirty="0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біз</a:t>
            </a:r>
            <a:r>
              <a:rPr lang="en-US" sz="3200" dirty="0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сәулет</a:t>
            </a:r>
            <a:r>
              <a:rPr lang="en-US" sz="3200" dirty="0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өнерімен</a:t>
            </a:r>
            <a:r>
              <a:rPr lang="en-US" sz="3200" dirty="0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таныстық</a:t>
            </a:r>
            <a:r>
              <a:rPr lang="en-US" sz="3200" dirty="0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.</a:t>
            </a:r>
          </a:p>
        </p:txBody>
      </p:sp>
      <p:sp>
        <p:nvSpPr>
          <p:cNvPr id="79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1869" y="2383077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1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24364" y="2265467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3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4834" y="253720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5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053" y="2832967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chemeClr val="bg1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7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72266" y="280398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9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3405" y="324249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831729"/>
            <a:ext cx="12188952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CA850879-20BA-423D-A6A0-9672DE869C13}"/>
              </a:ext>
            </a:extLst>
          </p:cNvPr>
          <p:cNvSpPr txBox="1">
            <a:spLocks/>
          </p:cNvSpPr>
          <p:nvPr/>
        </p:nvSpPr>
        <p:spPr>
          <a:xfrm>
            <a:off x="570122" y="877691"/>
            <a:ext cx="4483566" cy="138534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4400" b="0" err="1">
                <a:solidFill>
                  <a:schemeClr val="bg1"/>
                </a:solidFill>
                <a:latin typeface="Times New Roman"/>
                <a:ea typeface="+mn-ea"/>
                <a:cs typeface="Times New Roman"/>
              </a:rPr>
              <a:t>Өзіңді</a:t>
            </a:r>
            <a:r>
              <a:rPr lang="en-US" sz="4400" b="0" dirty="0">
                <a:solidFill>
                  <a:schemeClr val="bg1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4400" b="0" err="1">
                <a:solidFill>
                  <a:schemeClr val="bg1"/>
                </a:solidFill>
                <a:latin typeface="Times New Roman"/>
                <a:ea typeface="+mn-ea"/>
                <a:cs typeface="Times New Roman"/>
              </a:rPr>
              <a:t>тексер</a:t>
            </a:r>
            <a:endParaRPr lang="en-US" sz="4400" b="0">
              <a:solidFill>
                <a:schemeClr val="bg1"/>
              </a:solidFill>
              <a:latin typeface="Times New Roman"/>
              <a:ea typeface="+mn-ea"/>
              <a:cs typeface="Times New Roman"/>
            </a:endParaRPr>
          </a:p>
        </p:txBody>
      </p:sp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75D46998-6E96-4ADA-B590-69FC897099A4}"/>
              </a:ext>
            </a:extLst>
          </p:cNvPr>
          <p:cNvCxnSpPr/>
          <p:nvPr/>
        </p:nvCxnSpPr>
        <p:spPr>
          <a:xfrm>
            <a:off x="461107" y="3675183"/>
            <a:ext cx="1191845" cy="0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B4790672-47B2-4F7C-A144-17D002236B9F}"/>
              </a:ext>
            </a:extLst>
          </p:cNvPr>
          <p:cNvCxnSpPr>
            <a:cxnSpLocks/>
          </p:cNvCxnSpPr>
          <p:nvPr/>
        </p:nvCxnSpPr>
        <p:spPr>
          <a:xfrm>
            <a:off x="5570414" y="3675183"/>
            <a:ext cx="2158998" cy="0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92DE751D-1335-40E0-B888-76032816AA49}"/>
              </a:ext>
            </a:extLst>
          </p:cNvPr>
          <p:cNvCxnSpPr>
            <a:cxnSpLocks/>
          </p:cNvCxnSpPr>
          <p:nvPr/>
        </p:nvCxnSpPr>
        <p:spPr>
          <a:xfrm>
            <a:off x="5570414" y="3772875"/>
            <a:ext cx="2158998" cy="0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4DDE1852-D708-4FF4-BA99-9758FC92FA51}"/>
              </a:ext>
            </a:extLst>
          </p:cNvPr>
          <p:cNvCxnSpPr>
            <a:cxnSpLocks/>
          </p:cNvCxnSpPr>
          <p:nvPr/>
        </p:nvCxnSpPr>
        <p:spPr>
          <a:xfrm flipV="1">
            <a:off x="4739558" y="4505567"/>
            <a:ext cx="1650998" cy="0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4725FA3E-209F-4B18-9A08-8AE997F0418A}"/>
              </a:ext>
            </a:extLst>
          </p:cNvPr>
          <p:cNvCxnSpPr>
            <a:cxnSpLocks/>
          </p:cNvCxnSpPr>
          <p:nvPr/>
        </p:nvCxnSpPr>
        <p:spPr>
          <a:xfrm flipV="1">
            <a:off x="4739557" y="4603258"/>
            <a:ext cx="1650998" cy="0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4304A419-659B-4A9A-B329-040FDBE3A50A}"/>
              </a:ext>
            </a:extLst>
          </p:cNvPr>
          <p:cNvCxnSpPr>
            <a:cxnSpLocks/>
          </p:cNvCxnSpPr>
          <p:nvPr/>
        </p:nvCxnSpPr>
        <p:spPr>
          <a:xfrm flipV="1">
            <a:off x="1466865" y="4505567"/>
            <a:ext cx="429845" cy="0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7ECD61C8-EADF-4D41-B714-D9B40A5E6062}"/>
              </a:ext>
            </a:extLst>
          </p:cNvPr>
          <p:cNvCxnSpPr>
            <a:cxnSpLocks/>
          </p:cNvCxnSpPr>
          <p:nvPr/>
        </p:nvCxnSpPr>
        <p:spPr>
          <a:xfrm flipV="1">
            <a:off x="529018" y="2805720"/>
            <a:ext cx="429845" cy="0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75CD664F-F385-4D88-B62C-3ECD67DB524B}"/>
              </a:ext>
            </a:extLst>
          </p:cNvPr>
          <p:cNvCxnSpPr>
            <a:cxnSpLocks/>
          </p:cNvCxnSpPr>
          <p:nvPr/>
        </p:nvCxnSpPr>
        <p:spPr>
          <a:xfrm flipV="1">
            <a:off x="5101018" y="2835027"/>
            <a:ext cx="1650998" cy="0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BDEBC49E-D305-4B65-8440-3851CDFDB10D}"/>
              </a:ext>
            </a:extLst>
          </p:cNvPr>
          <p:cNvCxnSpPr>
            <a:cxnSpLocks/>
          </p:cNvCxnSpPr>
          <p:nvPr/>
        </p:nvCxnSpPr>
        <p:spPr>
          <a:xfrm flipV="1">
            <a:off x="5101018" y="2942488"/>
            <a:ext cx="1650998" cy="0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Рукописный ввод 3">
                <a:extLst>
                  <a:ext uri="{FF2B5EF4-FFF2-40B4-BE49-F238E27FC236}">
                    <a16:creationId xmlns:a16="http://schemas.microsoft.com/office/drawing/2014/main" id="{24DC8044-CE89-4732-B6AC-4C8DEF6D49F6}"/>
                  </a:ext>
                </a:extLst>
              </p14:cNvPr>
              <p14:cNvContentPartPr/>
              <p14:nvPr/>
            </p14:nvContentPartPr>
            <p14:xfrm>
              <a:off x="1085407" y="2773622"/>
              <a:ext cx="2238375" cy="152400"/>
            </p14:xfrm>
          </p:contentPart>
        </mc:Choice>
        <mc:Fallback xmlns="">
          <p:pic>
            <p:nvPicPr>
              <p:cNvPr id="4" name="Рукописный ввод 3">
                <a:extLst>
                  <a:ext uri="{FF2B5EF4-FFF2-40B4-BE49-F238E27FC236}">
                    <a16:creationId xmlns:a16="http://schemas.microsoft.com/office/drawing/2014/main" id="{24DC8044-CE89-4732-B6AC-4C8DEF6D49F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7751" y="2755628"/>
                <a:ext cx="2274048" cy="1887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Рукописный ввод 5">
                <a:extLst>
                  <a:ext uri="{FF2B5EF4-FFF2-40B4-BE49-F238E27FC236}">
                    <a16:creationId xmlns:a16="http://schemas.microsoft.com/office/drawing/2014/main" id="{64886324-2FE9-4819-BE4B-54B2830AC91A}"/>
                  </a:ext>
                </a:extLst>
              </p14:cNvPr>
              <p14:cNvContentPartPr/>
              <p14:nvPr/>
            </p14:nvContentPartPr>
            <p14:xfrm>
              <a:off x="3487614" y="2811854"/>
              <a:ext cx="1514475" cy="95250"/>
            </p14:xfrm>
          </p:contentPart>
        </mc:Choice>
        <mc:Fallback xmlns="">
          <p:pic>
            <p:nvPicPr>
              <p:cNvPr id="6" name="Рукописный ввод 5">
                <a:extLst>
                  <a:ext uri="{FF2B5EF4-FFF2-40B4-BE49-F238E27FC236}">
                    <a16:creationId xmlns:a16="http://schemas.microsoft.com/office/drawing/2014/main" id="{64886324-2FE9-4819-BE4B-54B2830AC91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469941" y="2793178"/>
                <a:ext cx="1550182" cy="13222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Рукописный ввод 6">
                <a:extLst>
                  <a:ext uri="{FF2B5EF4-FFF2-40B4-BE49-F238E27FC236}">
                    <a16:creationId xmlns:a16="http://schemas.microsoft.com/office/drawing/2014/main" id="{DCAF3AC4-3540-4BEF-9C86-1E5C5942A4AC}"/>
                  </a:ext>
                </a:extLst>
              </p14:cNvPr>
              <p14:cNvContentPartPr/>
              <p14:nvPr/>
            </p14:nvContentPartPr>
            <p14:xfrm>
              <a:off x="1768230" y="3613814"/>
              <a:ext cx="1304925" cy="123825"/>
            </p14:xfrm>
          </p:contentPart>
        </mc:Choice>
        <mc:Fallback xmlns="">
          <p:pic>
            <p:nvPicPr>
              <p:cNvPr id="7" name="Рукописный ввод 6">
                <a:extLst>
                  <a:ext uri="{FF2B5EF4-FFF2-40B4-BE49-F238E27FC236}">
                    <a16:creationId xmlns:a16="http://schemas.microsoft.com/office/drawing/2014/main" id="{DCAF3AC4-3540-4BEF-9C86-1E5C5942A4A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750196" y="3595222"/>
                <a:ext cx="1340632" cy="1606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Рукописный ввод 7">
                <a:extLst>
                  <a:ext uri="{FF2B5EF4-FFF2-40B4-BE49-F238E27FC236}">
                    <a16:creationId xmlns:a16="http://schemas.microsoft.com/office/drawing/2014/main" id="{D01E6666-D0F8-4B33-B660-22CF1CB42F8E}"/>
                  </a:ext>
                </a:extLst>
              </p14:cNvPr>
              <p14:cNvContentPartPr/>
              <p14:nvPr/>
            </p14:nvContentPartPr>
            <p14:xfrm>
              <a:off x="3247139" y="3681780"/>
              <a:ext cx="2171700" cy="114300"/>
            </p14:xfrm>
          </p:contentPart>
        </mc:Choice>
        <mc:Fallback xmlns="">
          <p:pic>
            <p:nvPicPr>
              <p:cNvPr id="8" name="Рукописный ввод 7">
                <a:extLst>
                  <a:ext uri="{FF2B5EF4-FFF2-40B4-BE49-F238E27FC236}">
                    <a16:creationId xmlns:a16="http://schemas.microsoft.com/office/drawing/2014/main" id="{D01E6666-D0F8-4B33-B660-22CF1CB42F8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229161" y="3663164"/>
                <a:ext cx="2207296" cy="1511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Рукописный ввод 8">
                <a:extLst>
                  <a:ext uri="{FF2B5EF4-FFF2-40B4-BE49-F238E27FC236}">
                    <a16:creationId xmlns:a16="http://schemas.microsoft.com/office/drawing/2014/main" id="{2D2FF04C-3E3A-4619-A848-1009849A6632}"/>
                  </a:ext>
                </a:extLst>
              </p14:cNvPr>
              <p14:cNvContentPartPr/>
              <p14:nvPr/>
            </p14:nvContentPartPr>
            <p14:xfrm>
              <a:off x="521524" y="4445232"/>
              <a:ext cx="885824" cy="95250"/>
            </p14:xfrm>
          </p:contentPart>
        </mc:Choice>
        <mc:Fallback xmlns="">
          <p:pic>
            <p:nvPicPr>
              <p:cNvPr id="9" name="Рукописный ввод 8">
                <a:extLst>
                  <a:ext uri="{FF2B5EF4-FFF2-40B4-BE49-F238E27FC236}">
                    <a16:creationId xmlns:a16="http://schemas.microsoft.com/office/drawing/2014/main" id="{2D2FF04C-3E3A-4619-A848-1009849A6632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03858" y="4428383"/>
                <a:ext cx="921517" cy="12929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0" name="Рукописный ввод 9">
                <a:extLst>
                  <a:ext uri="{FF2B5EF4-FFF2-40B4-BE49-F238E27FC236}">
                    <a16:creationId xmlns:a16="http://schemas.microsoft.com/office/drawing/2014/main" id="{87374A1C-3849-4261-93C5-FECC1882CE61}"/>
                  </a:ext>
                </a:extLst>
              </p14:cNvPr>
              <p14:cNvContentPartPr/>
              <p14:nvPr/>
            </p14:nvContentPartPr>
            <p14:xfrm>
              <a:off x="2061307" y="4511535"/>
              <a:ext cx="1028700" cy="95250"/>
            </p14:xfrm>
          </p:contentPart>
        </mc:Choice>
        <mc:Fallback xmlns="">
          <p:pic>
            <p:nvPicPr>
              <p:cNvPr id="10" name="Рукописный ввод 9">
                <a:extLst>
                  <a:ext uri="{FF2B5EF4-FFF2-40B4-BE49-F238E27FC236}">
                    <a16:creationId xmlns:a16="http://schemas.microsoft.com/office/drawing/2014/main" id="{87374A1C-3849-4261-93C5-FECC1882CE6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043707" y="4492711"/>
                <a:ext cx="1064259" cy="13252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1" name="Рукописный ввод 10">
                <a:extLst>
                  <a:ext uri="{FF2B5EF4-FFF2-40B4-BE49-F238E27FC236}">
                    <a16:creationId xmlns:a16="http://schemas.microsoft.com/office/drawing/2014/main" id="{850FAED3-BCC3-437A-9DCF-8B17086C6EC9}"/>
                  </a:ext>
                </a:extLst>
              </p14:cNvPr>
              <p14:cNvContentPartPr/>
              <p14:nvPr/>
            </p14:nvContentPartPr>
            <p14:xfrm>
              <a:off x="3194538" y="4493141"/>
              <a:ext cx="1428750" cy="123825"/>
            </p14:xfrm>
          </p:contentPart>
        </mc:Choice>
        <mc:Fallback xmlns="">
          <p:pic>
            <p:nvPicPr>
              <p:cNvPr id="11" name="Рукописный ввод 10">
                <a:extLst>
                  <a:ext uri="{FF2B5EF4-FFF2-40B4-BE49-F238E27FC236}">
                    <a16:creationId xmlns:a16="http://schemas.microsoft.com/office/drawing/2014/main" id="{850FAED3-BCC3-437A-9DCF-8B17086C6EC9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176961" y="4476145"/>
                <a:ext cx="1464262" cy="15816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3226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850879-20BA-423D-A6A0-9672DE869C13}"/>
              </a:ext>
            </a:extLst>
          </p:cNvPr>
          <p:cNvSpPr txBox="1">
            <a:spLocks/>
          </p:cNvSpPr>
          <p:nvPr/>
        </p:nvSpPr>
        <p:spPr>
          <a:xfrm>
            <a:off x="457200" y="894861"/>
            <a:ext cx="4412419" cy="493529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Дескриптор:</a:t>
            </a:r>
            <a:endParaRPr lang="ru-RU" sz="2800" dirty="0">
              <a:solidFill>
                <a:schemeClr val="bg1"/>
              </a:solidFill>
              <a:latin typeface="Times New Roman"/>
              <a:ea typeface="+mj-lt"/>
              <a:cs typeface="Times New Roman"/>
            </a:endParaRPr>
          </a:p>
          <a:p>
            <a:pPr algn="just">
              <a:lnSpc>
                <a:spcPct val="100000"/>
              </a:lnSpc>
            </a:pPr>
            <a:endParaRPr lang="ru-RU" sz="2800" b="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57200" indent="-457200" algn="just">
              <a:lnSpc>
                <a:spcPct val="100000"/>
              </a:lnSpc>
              <a:buFont typeface="Wingdings"/>
              <a:buChar char="ü"/>
            </a:pPr>
            <a:r>
              <a:rPr lang="en-US" sz="28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Сөйлемдерді</a:t>
            </a:r>
            <a:r>
              <a:rPr lang="en-US" sz="28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көшіріп</a:t>
            </a:r>
            <a:r>
              <a:rPr lang="en-US" sz="28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жазады</a:t>
            </a:r>
            <a:r>
              <a:rPr lang="en-US" sz="28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;</a:t>
            </a:r>
          </a:p>
          <a:p>
            <a:pPr marL="457200" indent="-457200" algn="just">
              <a:lnSpc>
                <a:spcPct val="100000"/>
              </a:lnSpc>
              <a:buFont typeface="Wingdings"/>
              <a:buChar char="ü"/>
            </a:pPr>
            <a:endParaRPr lang="en-US" sz="2800" b="0" dirty="0">
              <a:solidFill>
                <a:schemeClr val="bg1"/>
              </a:solidFill>
              <a:latin typeface="Times New Roman"/>
              <a:ea typeface="+mj-lt"/>
              <a:cs typeface="+mj-lt"/>
            </a:endParaRPr>
          </a:p>
          <a:p>
            <a:pPr marL="457200" indent="-457200" algn="just">
              <a:lnSpc>
                <a:spcPct val="100000"/>
              </a:lnSpc>
              <a:buFont typeface="Wingdings"/>
              <a:buChar char="ü"/>
            </a:pPr>
            <a:r>
              <a:rPr lang="en-US" sz="28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Тұрлаулы</a:t>
            </a:r>
            <a:r>
              <a:rPr lang="en-US" sz="28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мүшелерді</a:t>
            </a:r>
            <a:r>
              <a:rPr lang="en-US" sz="28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табады</a:t>
            </a:r>
            <a:r>
              <a:rPr lang="en-US" sz="28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;</a:t>
            </a:r>
            <a:endParaRPr lang="en-US" sz="2800" b="0">
              <a:solidFill>
                <a:schemeClr val="bg1"/>
              </a:solidFill>
              <a:latin typeface="Times New Roman"/>
              <a:ea typeface="+mj-lt"/>
              <a:cs typeface="Times New Roman"/>
            </a:endParaRPr>
          </a:p>
          <a:p>
            <a:pPr marL="457200" indent="-457200" algn="just">
              <a:lnSpc>
                <a:spcPct val="100000"/>
              </a:lnSpc>
              <a:buFont typeface="Wingdings"/>
              <a:buChar char="ü"/>
            </a:pPr>
            <a:endParaRPr lang="en-US" sz="2800" b="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57200" indent="-457200" algn="just">
              <a:lnSpc>
                <a:spcPct val="100000"/>
              </a:lnSpc>
              <a:buFont typeface="Wingdings"/>
              <a:buChar char="ü"/>
            </a:pPr>
            <a:r>
              <a:rPr lang="en-US" sz="28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Тұрлаусыз</a:t>
            </a:r>
            <a:r>
              <a:rPr lang="en-US" sz="28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мүшелерді</a:t>
            </a:r>
            <a:r>
              <a:rPr lang="en-US" sz="28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табады</a:t>
            </a:r>
            <a:r>
              <a:rPr lang="en-US" sz="28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.</a:t>
            </a:r>
            <a:endParaRPr lang="en-US" sz="2800" dirty="0">
              <a:solidFill>
                <a:schemeClr val="bg1"/>
              </a:solidFill>
              <a:latin typeface="Times New Roman"/>
              <a:ea typeface="+mj-lt"/>
              <a:cs typeface="+mj-lt"/>
            </a:endParaRPr>
          </a:p>
          <a:p>
            <a:pPr algn="just">
              <a:lnSpc>
                <a:spcPct val="120000"/>
              </a:lnSpc>
            </a:pPr>
            <a:endParaRPr lang="en-US" sz="20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r">
              <a:spcAft>
                <a:spcPts val="600"/>
              </a:spcAft>
            </a:pPr>
            <a:endParaRPr lang="en-US" sz="8000" b="1" i="0" kern="1200" cap="all" baseline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0" name="Graphic 17">
            <a:extLst>
              <a:ext uri="{FF2B5EF4-FFF2-40B4-BE49-F238E27FC236}">
                <a16:creationId xmlns:a16="http://schemas.microsoft.com/office/drawing/2014/main" id="{B71758F4-3F46-45DA-8AC5-4E508DA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12034" y="1267063"/>
            <a:ext cx="139037" cy="139039"/>
          </a:xfrm>
          <a:custGeom>
            <a:avLst/>
            <a:gdLst>
              <a:gd name="connsiteX0" fmla="*/ 129600 w 139037"/>
              <a:gd name="connsiteY0" fmla="*/ 60082 h 139039"/>
              <a:gd name="connsiteX1" fmla="*/ 78955 w 139037"/>
              <a:gd name="connsiteY1" fmla="*/ 60082 h 139039"/>
              <a:gd name="connsiteX2" fmla="*/ 78955 w 139037"/>
              <a:gd name="connsiteY2" fmla="*/ 9437 h 139039"/>
              <a:gd name="connsiteX3" fmla="*/ 69519 w 139037"/>
              <a:gd name="connsiteY3" fmla="*/ 0 h 139039"/>
              <a:gd name="connsiteX4" fmla="*/ 60082 w 139037"/>
              <a:gd name="connsiteY4" fmla="*/ 9437 h 139039"/>
              <a:gd name="connsiteX5" fmla="*/ 60082 w 139037"/>
              <a:gd name="connsiteY5" fmla="*/ 60082 h 139039"/>
              <a:gd name="connsiteX6" fmla="*/ 9437 w 139037"/>
              <a:gd name="connsiteY6" fmla="*/ 60082 h 139039"/>
              <a:gd name="connsiteX7" fmla="*/ 0 w 139037"/>
              <a:gd name="connsiteY7" fmla="*/ 69520 h 139039"/>
              <a:gd name="connsiteX8" fmla="*/ 9437 w 139037"/>
              <a:gd name="connsiteY8" fmla="*/ 78957 h 139039"/>
              <a:gd name="connsiteX9" fmla="*/ 60082 w 139037"/>
              <a:gd name="connsiteY9" fmla="*/ 78957 h 139039"/>
              <a:gd name="connsiteX10" fmla="*/ 60082 w 139037"/>
              <a:gd name="connsiteY10" fmla="*/ 129602 h 139039"/>
              <a:gd name="connsiteX11" fmla="*/ 69519 w 139037"/>
              <a:gd name="connsiteY11" fmla="*/ 139039 h 139039"/>
              <a:gd name="connsiteX12" fmla="*/ 78955 w 139037"/>
              <a:gd name="connsiteY12" fmla="*/ 129602 h 139039"/>
              <a:gd name="connsiteX13" fmla="*/ 78955 w 139037"/>
              <a:gd name="connsiteY13" fmla="*/ 78957 h 139039"/>
              <a:gd name="connsiteX14" fmla="*/ 129600 w 139037"/>
              <a:gd name="connsiteY14" fmla="*/ 78957 h 139039"/>
              <a:gd name="connsiteX15" fmla="*/ 139037 w 139037"/>
              <a:gd name="connsiteY15" fmla="*/ 69520 h 139039"/>
              <a:gd name="connsiteX16" fmla="*/ 129600 w 139037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7" h="139039">
                <a:moveTo>
                  <a:pt x="129600" y="60082"/>
                </a:moveTo>
                <a:lnTo>
                  <a:pt x="78955" y="60082"/>
                </a:lnTo>
                <a:lnTo>
                  <a:pt x="78955" y="9437"/>
                </a:lnTo>
                <a:cubicBezTo>
                  <a:pt x="78955" y="4225"/>
                  <a:pt x="74730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7" y="139039"/>
                  <a:pt x="69519" y="139039"/>
                </a:cubicBezTo>
                <a:cubicBezTo>
                  <a:pt x="74730" y="139039"/>
                  <a:pt x="78955" y="134814"/>
                  <a:pt x="78955" y="129602"/>
                </a:cubicBezTo>
                <a:lnTo>
                  <a:pt x="78955" y="78957"/>
                </a:lnTo>
                <a:lnTo>
                  <a:pt x="129600" y="78957"/>
                </a:lnTo>
                <a:cubicBezTo>
                  <a:pt x="134812" y="78957"/>
                  <a:pt x="139037" y="74731"/>
                  <a:pt x="139037" y="69520"/>
                </a:cubicBezTo>
                <a:cubicBezTo>
                  <a:pt x="139037" y="64308"/>
                  <a:pt x="134812" y="60082"/>
                  <a:pt x="129600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Graphic 21">
            <a:extLst>
              <a:ext uri="{FF2B5EF4-FFF2-40B4-BE49-F238E27FC236}">
                <a16:creationId xmlns:a16="http://schemas.microsoft.com/office/drawing/2014/main" id="{8D61482F-F3C5-4D66-8C5D-C6BBE3E127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52801" y="1659316"/>
            <a:ext cx="127713" cy="127714"/>
          </a:xfrm>
          <a:custGeom>
            <a:avLst/>
            <a:gdLst>
              <a:gd name="connsiteX0" fmla="*/ 63857 w 127713"/>
              <a:gd name="connsiteY0" fmla="*/ 18874 h 127714"/>
              <a:gd name="connsiteX1" fmla="*/ 108839 w 127713"/>
              <a:gd name="connsiteY1" fmla="*/ 63857 h 127714"/>
              <a:gd name="connsiteX2" fmla="*/ 63857 w 127713"/>
              <a:gd name="connsiteY2" fmla="*/ 108840 h 127714"/>
              <a:gd name="connsiteX3" fmla="*/ 18874 w 127713"/>
              <a:gd name="connsiteY3" fmla="*/ 63857 h 127714"/>
              <a:gd name="connsiteX4" fmla="*/ 63857 w 127713"/>
              <a:gd name="connsiteY4" fmla="*/ 18874 h 127714"/>
              <a:gd name="connsiteX5" fmla="*/ 63857 w 127713"/>
              <a:gd name="connsiteY5" fmla="*/ 0 h 127714"/>
              <a:gd name="connsiteX6" fmla="*/ 0 w 127713"/>
              <a:gd name="connsiteY6" fmla="*/ 63857 h 127714"/>
              <a:gd name="connsiteX7" fmla="*/ 63857 w 127713"/>
              <a:gd name="connsiteY7" fmla="*/ 127714 h 127714"/>
              <a:gd name="connsiteX8" fmla="*/ 127713 w 127713"/>
              <a:gd name="connsiteY8" fmla="*/ 63857 h 127714"/>
              <a:gd name="connsiteX9" fmla="*/ 63857 w 127713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4">
                <a:moveTo>
                  <a:pt x="63857" y="18874"/>
                </a:moveTo>
                <a:cubicBezTo>
                  <a:pt x="88700" y="18874"/>
                  <a:pt x="108839" y="39014"/>
                  <a:pt x="108839" y="63857"/>
                </a:cubicBezTo>
                <a:cubicBezTo>
                  <a:pt x="108839" y="88700"/>
                  <a:pt x="88700" y="108840"/>
                  <a:pt x="63857" y="108840"/>
                </a:cubicBezTo>
                <a:cubicBezTo>
                  <a:pt x="39013" y="108840"/>
                  <a:pt x="18874" y="88700"/>
                  <a:pt x="18874" y="63857"/>
                </a:cubicBezTo>
                <a:cubicBezTo>
                  <a:pt x="18898" y="39024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3" name="Рисунок 3">
            <a:extLst>
              <a:ext uri="{FF2B5EF4-FFF2-40B4-BE49-F238E27FC236}">
                <a16:creationId xmlns:a16="http://schemas.microsoft.com/office/drawing/2014/main" id="{478041CE-A3E8-4744-81D4-1D38F68ED9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0707" y="1785901"/>
            <a:ext cx="5058507" cy="341319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058703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8F9CBE3F-79A8-4F8F-88D9-DAD03D0D2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1869" y="2383077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1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24364" y="2265467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3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4834" y="253720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5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053" y="2832967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chemeClr val="bg1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7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72266" y="280398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9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3405" y="324249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831729"/>
            <a:ext cx="12188952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CA850879-20BA-423D-A6A0-9672DE869C13}"/>
              </a:ext>
            </a:extLst>
          </p:cNvPr>
          <p:cNvSpPr txBox="1">
            <a:spLocks/>
          </p:cNvSpPr>
          <p:nvPr/>
        </p:nvSpPr>
        <p:spPr>
          <a:xfrm>
            <a:off x="4223814" y="516230"/>
            <a:ext cx="3819258" cy="65265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3600" b="0" dirty="0">
                <a:solidFill>
                  <a:schemeClr val="bg1"/>
                </a:solidFill>
                <a:latin typeface="Times New Roman"/>
                <a:ea typeface="+mn-ea"/>
                <a:cs typeface="Times New Roman"/>
              </a:rPr>
              <a:t>3-тапсырма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DA9075-C0E2-4856-9C6E-24F0DE9CF337}"/>
              </a:ext>
            </a:extLst>
          </p:cNvPr>
          <p:cNvSpPr txBox="1"/>
          <p:nvPr/>
        </p:nvSpPr>
        <p:spPr>
          <a:xfrm>
            <a:off x="689709" y="1256324"/>
            <a:ext cx="6201507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kk-KZ" sz="3200" b="1" i="1" dirty="0">
                <a:solidFill>
                  <a:srgbClr val="FFC000"/>
                </a:solidFill>
                <a:latin typeface="Times New Roman"/>
                <a:ea typeface="+mn-lt"/>
                <a:cs typeface="+mn-lt"/>
              </a:rPr>
              <a:t>Берілген сұрақтарға жауап жаз.</a:t>
            </a:r>
            <a:endParaRPr lang="ru-RU" b="1" i="1" dirty="0">
              <a:solidFill>
                <a:srgbClr val="FFC000"/>
              </a:solidFill>
              <a:latin typeface="Times New Roman"/>
              <a:ea typeface="+mn-lt"/>
              <a:cs typeface="+mn-lt"/>
            </a:endParaRPr>
          </a:p>
          <a:p>
            <a:pPr algn="just"/>
            <a:endParaRPr lang="kk-KZ" sz="3200" b="1" i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D64D1B-6DF2-41F5-971C-661116F2F5D9}"/>
              </a:ext>
            </a:extLst>
          </p:cNvPr>
          <p:cNvSpPr txBox="1"/>
          <p:nvPr/>
        </p:nvSpPr>
        <p:spPr>
          <a:xfrm>
            <a:off x="1422400" y="2262554"/>
            <a:ext cx="9474199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just">
              <a:spcBef>
                <a:spcPct val="0"/>
              </a:spcBef>
              <a:buFont typeface="Wingdings"/>
              <a:buChar char="q"/>
            </a:pPr>
            <a:r>
              <a:rPr lang="kk-KZ" sz="2800" dirty="0">
                <a:latin typeface="Times New Roman"/>
              </a:rPr>
              <a:t>Бастауыш пен баяндауышты  бірге қалай атайды?</a:t>
            </a:r>
            <a:endParaRPr lang="kk-KZ" sz="2800" dirty="0">
              <a:latin typeface="Times New Roman"/>
              <a:cs typeface="Times New Roman"/>
            </a:endParaRPr>
          </a:p>
          <a:p>
            <a:pPr marL="285750" indent="-285750" algn="just">
              <a:spcBef>
                <a:spcPct val="0"/>
              </a:spcBef>
              <a:buFont typeface="Wingdings"/>
              <a:buChar char="q"/>
            </a:pPr>
            <a:endParaRPr lang="kk-KZ" sz="2800" dirty="0">
              <a:latin typeface="Times New Roman"/>
              <a:cs typeface="Times New Roman"/>
            </a:endParaRPr>
          </a:p>
          <a:p>
            <a:pPr marL="285750" indent="-285750" algn="just">
              <a:spcBef>
                <a:spcPct val="0"/>
              </a:spcBef>
              <a:buFont typeface="Wingdings"/>
              <a:buChar char="q"/>
            </a:pPr>
            <a:r>
              <a:rPr lang="kk-KZ" sz="2800" dirty="0">
                <a:latin typeface="Times New Roman"/>
              </a:rPr>
              <a:t>Бастауышқа қандай сұрақтар қойылады? Баяндауышқа ше?</a:t>
            </a:r>
            <a:endParaRPr lang="kk-KZ" sz="2800" dirty="0">
              <a:latin typeface="Times New Roman"/>
              <a:cs typeface="Times New Roman"/>
            </a:endParaRPr>
          </a:p>
          <a:p>
            <a:pPr marL="285750" indent="-285750" algn="just">
              <a:spcBef>
                <a:spcPct val="0"/>
              </a:spcBef>
              <a:buFont typeface="Wingdings"/>
              <a:buChar char="q"/>
            </a:pPr>
            <a:endParaRPr lang="kk-KZ" sz="2800" dirty="0">
              <a:latin typeface="Times New Roman"/>
              <a:cs typeface="Times New Roman"/>
            </a:endParaRPr>
          </a:p>
          <a:p>
            <a:pPr marL="285750" indent="-285750" algn="just">
              <a:spcBef>
                <a:spcPct val="0"/>
              </a:spcBef>
              <a:buFont typeface="Wingdings"/>
              <a:buChar char="q"/>
            </a:pPr>
            <a:r>
              <a:rPr lang="kk-KZ" sz="2800" dirty="0">
                <a:latin typeface="Times New Roman"/>
              </a:rPr>
              <a:t>Тұрлаусыз мүшелер дегенді қалай түсінесің?</a:t>
            </a:r>
            <a:endParaRPr lang="kk-KZ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9725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8F9CBE3F-79A8-4F8F-88D9-DAD03D0D2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1869" y="2383077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1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24364" y="2265467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3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4834" y="253720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5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053" y="2832967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chemeClr val="bg1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7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72266" y="280398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9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3405" y="324249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831729"/>
            <a:ext cx="12188952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CA850879-20BA-423D-A6A0-9672DE869C13}"/>
              </a:ext>
            </a:extLst>
          </p:cNvPr>
          <p:cNvSpPr txBox="1">
            <a:spLocks/>
          </p:cNvSpPr>
          <p:nvPr/>
        </p:nvSpPr>
        <p:spPr>
          <a:xfrm>
            <a:off x="4223814" y="516230"/>
            <a:ext cx="3819258" cy="65265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3600" b="0" dirty="0" err="1">
                <a:solidFill>
                  <a:srgbClr val="FFC000"/>
                </a:solidFill>
                <a:latin typeface="Times New Roman"/>
                <a:ea typeface="+mn-ea"/>
                <a:cs typeface="Times New Roman"/>
              </a:rPr>
              <a:t>Өзіңді</a:t>
            </a:r>
            <a:r>
              <a:rPr lang="en-US" sz="3600" b="0" dirty="0">
                <a:solidFill>
                  <a:srgbClr val="FFC000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3600" b="0" dirty="0" err="1">
                <a:solidFill>
                  <a:srgbClr val="FFC000"/>
                </a:solidFill>
                <a:latin typeface="Times New Roman"/>
                <a:ea typeface="+mn-ea"/>
                <a:cs typeface="Times New Roman"/>
              </a:rPr>
              <a:t>тексер</a:t>
            </a:r>
            <a:endParaRPr lang="en-US" sz="3600" b="0" dirty="0">
              <a:solidFill>
                <a:srgbClr val="FFC000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DA9075-C0E2-4856-9C6E-24F0DE9CF337}"/>
              </a:ext>
            </a:extLst>
          </p:cNvPr>
          <p:cNvSpPr txBox="1"/>
          <p:nvPr/>
        </p:nvSpPr>
        <p:spPr>
          <a:xfrm>
            <a:off x="1725247" y="1256323"/>
            <a:ext cx="9767275" cy="489005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/>
              <a:buChar char="q"/>
            </a:pPr>
            <a:r>
              <a:rPr lang="kk-KZ" sz="2400" b="1" i="1" dirty="0">
                <a:latin typeface="Times New Roman"/>
              </a:rPr>
              <a:t>Бастауыш пен баяндауыш - сөйлемнің тұрлаулы мүшелері.</a:t>
            </a:r>
            <a:endParaRPr lang="kk-KZ" sz="2400" b="1" i="1" dirty="0">
              <a:latin typeface="Times New Roman"/>
              <a:cs typeface="Times New Roman"/>
            </a:endParaRPr>
          </a:p>
          <a:p>
            <a:pPr marL="342900" indent="-342900" algn="just">
              <a:lnSpc>
                <a:spcPct val="150000"/>
              </a:lnSpc>
              <a:buFont typeface="Wingdings"/>
              <a:buChar char="q"/>
            </a:pPr>
            <a:endParaRPr lang="kk-KZ" sz="2400" b="1" i="1" dirty="0">
              <a:latin typeface="Times New Roman"/>
              <a:cs typeface="Times New Roman"/>
            </a:endParaRPr>
          </a:p>
          <a:p>
            <a:pPr marL="342900" indent="-342900" algn="just">
              <a:lnSpc>
                <a:spcPct val="150000"/>
              </a:lnSpc>
              <a:buFont typeface="Wingdings"/>
              <a:buChar char="q"/>
            </a:pPr>
            <a:r>
              <a:rPr lang="kk-KZ" sz="2400" b="1" i="1" dirty="0">
                <a:latin typeface="Times New Roman"/>
              </a:rPr>
              <a:t>Бастауыштың сұрақтары: Кім? Кімдер? Не? Нелер?</a:t>
            </a:r>
            <a:endParaRPr lang="kk-KZ" sz="2400" b="1" i="1" dirty="0">
              <a:latin typeface="Times New Roman"/>
              <a:cs typeface="Times New Roman"/>
            </a:endParaRPr>
          </a:p>
          <a:p>
            <a:pPr algn="just">
              <a:lnSpc>
                <a:spcPct val="150000"/>
              </a:lnSpc>
            </a:pPr>
            <a:r>
              <a:rPr lang="kk-KZ" sz="2400" b="1" i="1" dirty="0">
                <a:latin typeface="Times New Roman"/>
                <a:cs typeface="Times New Roman"/>
              </a:rPr>
              <a:t>    Баяндауыштың сұрақтары: Не істеді? Не қылды? </a:t>
            </a:r>
            <a:r>
              <a:rPr lang="kk-KZ" sz="2400" b="1" i="1" dirty="0" err="1">
                <a:latin typeface="Times New Roman"/>
                <a:cs typeface="Times New Roman"/>
              </a:rPr>
              <a:t>Қайтті</a:t>
            </a:r>
            <a:r>
              <a:rPr lang="kk-KZ" sz="2400" b="1" i="1" dirty="0">
                <a:latin typeface="Times New Roman"/>
                <a:cs typeface="Times New Roman"/>
              </a:rPr>
              <a:t>?</a:t>
            </a:r>
          </a:p>
          <a:p>
            <a:pPr algn="just">
              <a:lnSpc>
                <a:spcPct val="150000"/>
              </a:lnSpc>
            </a:pPr>
            <a:endParaRPr lang="kk-KZ" sz="2400" b="1" i="1" dirty="0">
              <a:latin typeface="Times New Roman"/>
              <a:cs typeface="Times New Roman"/>
            </a:endParaRPr>
          </a:p>
          <a:p>
            <a:pPr marL="342900" indent="-342900" algn="just">
              <a:lnSpc>
                <a:spcPct val="150000"/>
              </a:lnSpc>
              <a:buFont typeface="Wingdings"/>
              <a:buChar char="q"/>
            </a:pPr>
            <a:r>
              <a:rPr lang="kk-KZ" sz="2400" b="1" i="1" dirty="0">
                <a:latin typeface="Times New Roman"/>
              </a:rPr>
              <a:t>Бастауыш пен баяндауыштан басқа сөйлем мүшелері тұрлаусыз мүшелер деп аталады. Сөйлемнің тұрлаусыз мүшелері бастауыш пен баяндауыштың сұрақтарынан басқа сұрақтарға жауап береді.</a:t>
            </a:r>
            <a:endParaRPr lang="kk-KZ" sz="2400" b="1" i="1" dirty="0">
              <a:latin typeface="Times New Roman"/>
              <a:cs typeface="Times New Roman"/>
            </a:endParaRPr>
          </a:p>
          <a:p>
            <a:pPr algn="just">
              <a:lnSpc>
                <a:spcPct val="150000"/>
              </a:lnSpc>
            </a:pPr>
            <a:endParaRPr lang="kk-KZ" b="1" i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Рукописный ввод 10">
                <a:extLst>
                  <a:ext uri="{FF2B5EF4-FFF2-40B4-BE49-F238E27FC236}">
                    <a16:creationId xmlns:a16="http://schemas.microsoft.com/office/drawing/2014/main" id="{B6A02064-361F-4315-AD5D-BA18E4725881}"/>
                  </a:ext>
                </a:extLst>
              </p14:cNvPr>
              <p14:cNvContentPartPr/>
              <p14:nvPr/>
            </p14:nvContentPartPr>
            <p14:xfrm>
              <a:off x="4210537" y="2403230"/>
              <a:ext cx="9525" cy="9525"/>
            </p14:xfrm>
          </p:contentPart>
        </mc:Choice>
        <mc:Fallback xmlns="">
          <p:pic>
            <p:nvPicPr>
              <p:cNvPr id="11" name="Рукописный ввод 10">
                <a:extLst>
                  <a:ext uri="{FF2B5EF4-FFF2-40B4-BE49-F238E27FC236}">
                    <a16:creationId xmlns:a16="http://schemas.microsoft.com/office/drawing/2014/main" id="{B6A02064-361F-4315-AD5D-BA18E472588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81937" y="2165105"/>
                <a:ext cx="476250" cy="4762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3" name="Рукописный ввод 12">
                <a:extLst>
                  <a:ext uri="{FF2B5EF4-FFF2-40B4-BE49-F238E27FC236}">
                    <a16:creationId xmlns:a16="http://schemas.microsoft.com/office/drawing/2014/main" id="{6F5AA743-87F2-49E9-9A1F-DDF8F9350A3E}"/>
                  </a:ext>
                </a:extLst>
              </p14:cNvPr>
              <p14:cNvContentPartPr/>
              <p14:nvPr/>
            </p14:nvContentPartPr>
            <p14:xfrm>
              <a:off x="6818922" y="6398845"/>
              <a:ext cx="9525" cy="9525"/>
            </p14:xfrm>
          </p:contentPart>
        </mc:Choice>
        <mc:Fallback xmlns="">
          <p:pic>
            <p:nvPicPr>
              <p:cNvPr id="13" name="Рукописный ввод 12">
                <a:extLst>
                  <a:ext uri="{FF2B5EF4-FFF2-40B4-BE49-F238E27FC236}">
                    <a16:creationId xmlns:a16="http://schemas.microsoft.com/office/drawing/2014/main" id="{6F5AA743-87F2-49E9-9A1F-DDF8F9350A3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590322" y="6170245"/>
                <a:ext cx="476250" cy="47625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04001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8F9CBE3F-79A8-4F8F-88D9-DAD03D0D2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1869" y="2383077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1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24364" y="2265467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3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4834" y="253720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5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053" y="2832967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chemeClr val="bg1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7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72266" y="280398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9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3405" y="324249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831729"/>
            <a:ext cx="12188952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63DA9075-C0E2-4856-9C6E-24F0DE9CF337}"/>
              </a:ext>
            </a:extLst>
          </p:cNvPr>
          <p:cNvSpPr txBox="1"/>
          <p:nvPr/>
        </p:nvSpPr>
        <p:spPr>
          <a:xfrm>
            <a:off x="1002325" y="513861"/>
            <a:ext cx="4198814" cy="57481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k-KZ" sz="3200" dirty="0">
                <a:solidFill>
                  <a:schemeClr val="bg1"/>
                </a:solidFill>
                <a:latin typeface="Times New Roman"/>
                <a:ea typeface="+mn-lt"/>
                <a:cs typeface="+mn-lt"/>
              </a:rPr>
              <a:t>Дескриптор: </a:t>
            </a:r>
            <a:endParaRPr lang="ru-RU">
              <a:solidFill>
                <a:schemeClr val="bg1"/>
              </a:solidFill>
              <a:latin typeface="Times New Roman"/>
              <a:cs typeface="Times New Roman"/>
            </a:endParaRPr>
          </a:p>
          <a:p>
            <a:endParaRPr lang="kk-KZ" sz="3200" dirty="0">
              <a:solidFill>
                <a:schemeClr val="bg1"/>
              </a:solidFill>
              <a:latin typeface="Times New Roman"/>
              <a:ea typeface="+mn-lt"/>
              <a:cs typeface="+mn-lt"/>
            </a:endParaRPr>
          </a:p>
          <a:p>
            <a:pPr marL="457200" indent="-457200">
              <a:buFont typeface="Wingdings"/>
              <a:buChar char="ü"/>
            </a:pPr>
            <a:r>
              <a:rPr lang="kk-KZ" sz="3200" dirty="0">
                <a:solidFill>
                  <a:schemeClr val="bg1"/>
                </a:solidFill>
                <a:latin typeface="Times New Roman"/>
                <a:ea typeface="+mn-lt"/>
                <a:cs typeface="+mn-lt"/>
              </a:rPr>
              <a:t>Тұрлаулы мүшелерге толық анықтама жазады;</a:t>
            </a:r>
            <a:endParaRPr lang="kk-KZ">
              <a:solidFill>
                <a:schemeClr val="bg1"/>
              </a:solidFill>
              <a:latin typeface="Times New Roman"/>
              <a:ea typeface="+mn-lt"/>
              <a:cs typeface="+mn-lt"/>
            </a:endParaRPr>
          </a:p>
          <a:p>
            <a:pPr marL="457200" indent="-457200">
              <a:buFont typeface="Wingdings"/>
              <a:buChar char="ü"/>
            </a:pPr>
            <a:endParaRPr lang="kk-KZ" sz="3200" dirty="0">
              <a:solidFill>
                <a:schemeClr val="bg1"/>
              </a:solidFill>
              <a:latin typeface="Times New Roman"/>
              <a:ea typeface="+mn-lt"/>
              <a:cs typeface="+mn-lt"/>
            </a:endParaRPr>
          </a:p>
          <a:p>
            <a:pPr marL="457200" indent="-457200">
              <a:buFont typeface="Wingdings"/>
              <a:buChar char="ü"/>
            </a:pPr>
            <a:r>
              <a:rPr lang="kk-KZ" sz="3200" dirty="0">
                <a:solidFill>
                  <a:schemeClr val="bg1"/>
                </a:solidFill>
                <a:latin typeface="Times New Roman"/>
                <a:ea typeface="+mn-lt"/>
                <a:cs typeface="+mn-lt"/>
              </a:rPr>
              <a:t>Тұрлаусыз мүшелерге толық анықтама жазады.</a:t>
            </a:r>
            <a:endParaRPr lang="kk-KZ" dirty="0">
              <a:solidFill>
                <a:schemeClr val="bg1"/>
              </a:solidFill>
              <a:latin typeface="Times New Roman"/>
              <a:ea typeface="+mn-lt"/>
              <a:cs typeface="+mn-lt"/>
            </a:endParaRPr>
          </a:p>
          <a:p>
            <a:endParaRPr lang="kk-KZ" sz="32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just">
              <a:lnSpc>
                <a:spcPct val="150000"/>
              </a:lnSpc>
            </a:pPr>
            <a:endParaRPr lang="kk-KZ" sz="3600" b="1" i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Рукописный ввод 10">
                <a:extLst>
                  <a:ext uri="{FF2B5EF4-FFF2-40B4-BE49-F238E27FC236}">
                    <a16:creationId xmlns:a16="http://schemas.microsoft.com/office/drawing/2014/main" id="{B6A02064-361F-4315-AD5D-BA18E4725881}"/>
                  </a:ext>
                </a:extLst>
              </p14:cNvPr>
              <p14:cNvContentPartPr/>
              <p14:nvPr/>
            </p14:nvContentPartPr>
            <p14:xfrm>
              <a:off x="4210537" y="2403230"/>
              <a:ext cx="9525" cy="9525"/>
            </p14:xfrm>
          </p:contentPart>
        </mc:Choice>
        <mc:Fallback xmlns="">
          <p:pic>
            <p:nvPicPr>
              <p:cNvPr id="11" name="Рукописный ввод 10">
                <a:extLst>
                  <a:ext uri="{FF2B5EF4-FFF2-40B4-BE49-F238E27FC236}">
                    <a16:creationId xmlns:a16="http://schemas.microsoft.com/office/drawing/2014/main" id="{B6A02064-361F-4315-AD5D-BA18E472588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72412" y="2165105"/>
                <a:ext cx="476250" cy="4762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3" name="Рукописный ввод 12">
                <a:extLst>
                  <a:ext uri="{FF2B5EF4-FFF2-40B4-BE49-F238E27FC236}">
                    <a16:creationId xmlns:a16="http://schemas.microsoft.com/office/drawing/2014/main" id="{6F5AA743-87F2-49E9-9A1F-DDF8F9350A3E}"/>
                  </a:ext>
                </a:extLst>
              </p14:cNvPr>
              <p14:cNvContentPartPr/>
              <p14:nvPr/>
            </p14:nvContentPartPr>
            <p14:xfrm>
              <a:off x="6818922" y="6398845"/>
              <a:ext cx="9525" cy="9525"/>
            </p14:xfrm>
          </p:contentPart>
        </mc:Choice>
        <mc:Fallback xmlns="">
          <p:pic>
            <p:nvPicPr>
              <p:cNvPr id="13" name="Рукописный ввод 12">
                <a:extLst>
                  <a:ext uri="{FF2B5EF4-FFF2-40B4-BE49-F238E27FC236}">
                    <a16:creationId xmlns:a16="http://schemas.microsoft.com/office/drawing/2014/main" id="{6F5AA743-87F2-49E9-9A1F-DDF8F9350A3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80797" y="6160720"/>
                <a:ext cx="476250" cy="476250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Рисунок 5">
            <a:extLst>
              <a:ext uri="{FF2B5EF4-FFF2-40B4-BE49-F238E27FC236}">
                <a16:creationId xmlns:a16="http://schemas.microsoft.com/office/drawing/2014/main" id="{4D9354A6-32C1-4302-A8E0-8F38931FCA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4631" y="1268132"/>
            <a:ext cx="5419969" cy="367696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3913033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95">
            <a:extLst>
              <a:ext uri="{FF2B5EF4-FFF2-40B4-BE49-F238E27FC236}">
                <a16:creationId xmlns:a16="http://schemas.microsoft.com/office/drawing/2014/main" id="{EFA9B6C6-A247-48A8-9A1C-1E36FA945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DA9075-C0E2-4856-9C6E-24F0DE9CF337}"/>
              </a:ext>
            </a:extLst>
          </p:cNvPr>
          <p:cNvSpPr txBox="1"/>
          <p:nvPr/>
        </p:nvSpPr>
        <p:spPr>
          <a:xfrm>
            <a:off x="1301261" y="1586523"/>
            <a:ext cx="5517116" cy="196947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i="0" kern="1200" cap="all" baseline="0" dirty="0" err="1">
                <a:solidFill>
                  <a:srgbClr val="FFC000"/>
                </a:solidFill>
                <a:latin typeface="+mj-lt"/>
                <a:ea typeface="+mj-ea"/>
                <a:cs typeface="+mj-cs"/>
              </a:rPr>
              <a:t>Қорытынды</a:t>
            </a:r>
            <a:r>
              <a:rPr lang="en-US" sz="5400" b="1" i="0" kern="1200" cap="all" baseline="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5400" b="1" i="0" kern="1200" cap="all" baseline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8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76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0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763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2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20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Рукописный ввод 10">
                <a:extLst>
                  <a:ext uri="{FF2B5EF4-FFF2-40B4-BE49-F238E27FC236}">
                    <a16:creationId xmlns:a16="http://schemas.microsoft.com/office/drawing/2014/main" id="{B6A02064-361F-4315-AD5D-BA18E4725881}"/>
                  </a:ext>
                </a:extLst>
              </p14:cNvPr>
              <p14:cNvContentPartPr/>
              <p14:nvPr/>
            </p14:nvContentPartPr>
            <p14:xfrm>
              <a:off x="4210537" y="2403230"/>
              <a:ext cx="9525" cy="9525"/>
            </p14:xfrm>
          </p:contentPart>
        </mc:Choice>
        <mc:Fallback xmlns="">
          <p:pic>
            <p:nvPicPr>
              <p:cNvPr id="11" name="Рукописный ввод 10">
                <a:extLst>
                  <a:ext uri="{FF2B5EF4-FFF2-40B4-BE49-F238E27FC236}">
                    <a16:creationId xmlns:a16="http://schemas.microsoft.com/office/drawing/2014/main" id="{B6A02064-361F-4315-AD5D-BA18E472588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72412" y="2165105"/>
                <a:ext cx="476250" cy="4762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3" name="Рукописный ввод 12">
                <a:extLst>
                  <a:ext uri="{FF2B5EF4-FFF2-40B4-BE49-F238E27FC236}">
                    <a16:creationId xmlns:a16="http://schemas.microsoft.com/office/drawing/2014/main" id="{6F5AA743-87F2-49E9-9A1F-DDF8F9350A3E}"/>
                  </a:ext>
                </a:extLst>
              </p14:cNvPr>
              <p14:cNvContentPartPr/>
              <p14:nvPr/>
            </p14:nvContentPartPr>
            <p14:xfrm>
              <a:off x="6818922" y="6398845"/>
              <a:ext cx="9525" cy="9525"/>
            </p14:xfrm>
          </p:contentPart>
        </mc:Choice>
        <mc:Fallback xmlns="">
          <p:pic>
            <p:nvPicPr>
              <p:cNvPr id="13" name="Рукописный ввод 12">
                <a:extLst>
                  <a:ext uri="{FF2B5EF4-FFF2-40B4-BE49-F238E27FC236}">
                    <a16:creationId xmlns:a16="http://schemas.microsoft.com/office/drawing/2014/main" id="{6F5AA743-87F2-49E9-9A1F-DDF8F9350A3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80797" y="6160720"/>
                <a:ext cx="476250" cy="476250"/>
              </a:xfrm>
              <a:prstGeom prst="rect">
                <a:avLst/>
              </a:prstGeom>
            </p:spPr>
          </p:pic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06F47050-1522-4C70-92A4-5D2A84E73D5D}"/>
              </a:ext>
            </a:extLst>
          </p:cNvPr>
          <p:cNvSpPr txBox="1"/>
          <p:nvPr/>
        </p:nvSpPr>
        <p:spPr>
          <a:xfrm>
            <a:off x="1613876" y="3559907"/>
            <a:ext cx="10050038" cy="187178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cap="all" dirty="0" err="1">
                <a:solidFill>
                  <a:schemeClr val="bg1"/>
                </a:solidFill>
                <a:latin typeface="Times New Roman"/>
                <a:ea typeface="+mj-ea"/>
                <a:cs typeface="Times New Roman"/>
              </a:rPr>
              <a:t>Бүгінгі</a:t>
            </a:r>
            <a:r>
              <a:rPr lang="en-US" sz="2800" b="1" cap="all" dirty="0">
                <a:solidFill>
                  <a:schemeClr val="bg1"/>
                </a:solidFill>
                <a:latin typeface="Times New Roman"/>
                <a:ea typeface="+mj-ea"/>
                <a:cs typeface="Times New Roman"/>
              </a:rPr>
              <a:t> </a:t>
            </a:r>
            <a:r>
              <a:rPr lang="en-US" sz="2800" b="1" cap="all" dirty="0" err="1">
                <a:solidFill>
                  <a:schemeClr val="bg1"/>
                </a:solidFill>
                <a:latin typeface="Times New Roman"/>
                <a:ea typeface="+mj-ea"/>
                <a:cs typeface="Times New Roman"/>
              </a:rPr>
              <a:t>сабақта</a:t>
            </a:r>
            <a:r>
              <a:rPr lang="en-US" sz="2800" b="1" cap="all" dirty="0">
                <a:solidFill>
                  <a:schemeClr val="bg1"/>
                </a:solidFill>
                <a:latin typeface="Times New Roman"/>
                <a:ea typeface="+mj-ea"/>
                <a:cs typeface="Times New Roman"/>
              </a:rPr>
              <a:t> </a:t>
            </a:r>
            <a:r>
              <a:rPr lang="en-US" sz="2800" b="1" cap="all" dirty="0" err="1">
                <a:solidFill>
                  <a:schemeClr val="bg1"/>
                </a:solidFill>
                <a:latin typeface="Times New Roman"/>
                <a:ea typeface="+mj-ea"/>
                <a:cs typeface="Times New Roman"/>
              </a:rPr>
              <a:t>тұрлаулы</a:t>
            </a:r>
            <a:r>
              <a:rPr lang="en-US" sz="2800" b="1" cap="all" dirty="0">
                <a:solidFill>
                  <a:schemeClr val="bg1"/>
                </a:solidFill>
                <a:latin typeface="Times New Roman"/>
                <a:ea typeface="+mj-ea"/>
                <a:cs typeface="Times New Roman"/>
              </a:rPr>
              <a:t> </a:t>
            </a:r>
            <a:r>
              <a:rPr lang="en-US" sz="2800" b="1" cap="all" dirty="0" err="1">
                <a:solidFill>
                  <a:schemeClr val="bg1"/>
                </a:solidFill>
                <a:latin typeface="Times New Roman"/>
                <a:ea typeface="+mj-ea"/>
                <a:cs typeface="Times New Roman"/>
              </a:rPr>
              <a:t>және</a:t>
            </a:r>
            <a:r>
              <a:rPr lang="en-US" sz="2800" b="1" cap="all" dirty="0">
                <a:solidFill>
                  <a:schemeClr val="bg1"/>
                </a:solidFill>
                <a:latin typeface="Times New Roman"/>
                <a:ea typeface="+mj-ea"/>
                <a:cs typeface="Times New Roman"/>
              </a:rPr>
              <a:t> </a:t>
            </a:r>
            <a:r>
              <a:rPr lang="en-US" sz="2800" b="1" cap="all" dirty="0" err="1">
                <a:solidFill>
                  <a:schemeClr val="bg1"/>
                </a:solidFill>
                <a:latin typeface="Times New Roman"/>
                <a:ea typeface="+mj-ea"/>
                <a:cs typeface="Times New Roman"/>
              </a:rPr>
              <a:t>тұрлаусыз</a:t>
            </a:r>
            <a:r>
              <a:rPr lang="en-US" sz="2800" b="1" cap="all" dirty="0">
                <a:solidFill>
                  <a:schemeClr val="bg1"/>
                </a:solidFill>
                <a:latin typeface="Times New Roman"/>
                <a:ea typeface="+mj-ea"/>
                <a:cs typeface="Times New Roman"/>
              </a:rPr>
              <a:t> </a:t>
            </a:r>
            <a:r>
              <a:rPr lang="en-US" sz="2800" b="1" cap="all" dirty="0" err="1">
                <a:solidFill>
                  <a:schemeClr val="bg1"/>
                </a:solidFill>
                <a:latin typeface="Times New Roman"/>
                <a:ea typeface="+mj-ea"/>
                <a:cs typeface="Times New Roman"/>
              </a:rPr>
              <a:t>мүшелер</a:t>
            </a:r>
            <a:r>
              <a:rPr lang="en-US" sz="2800" b="1" cap="all" dirty="0">
                <a:solidFill>
                  <a:schemeClr val="bg1"/>
                </a:solidFill>
                <a:latin typeface="Times New Roman"/>
                <a:ea typeface="+mj-ea"/>
                <a:cs typeface="Times New Roman"/>
              </a:rPr>
              <a:t> </a:t>
            </a:r>
            <a:r>
              <a:rPr lang="en-US" sz="2800" b="1" cap="all" dirty="0" err="1">
                <a:solidFill>
                  <a:schemeClr val="bg1"/>
                </a:solidFill>
                <a:latin typeface="Times New Roman"/>
                <a:ea typeface="+mj-ea"/>
                <a:cs typeface="Times New Roman"/>
              </a:rPr>
              <a:t>туралы</a:t>
            </a:r>
            <a:r>
              <a:rPr lang="en-US" sz="2800" b="1" cap="all" dirty="0">
                <a:solidFill>
                  <a:schemeClr val="bg1"/>
                </a:solidFill>
                <a:latin typeface="Times New Roman"/>
                <a:ea typeface="+mj-ea"/>
                <a:cs typeface="Times New Roman"/>
              </a:rPr>
              <a:t> </a:t>
            </a:r>
            <a:r>
              <a:rPr lang="en-US" sz="2800" b="1" cap="all" dirty="0" err="1">
                <a:solidFill>
                  <a:schemeClr val="bg1"/>
                </a:solidFill>
                <a:latin typeface="Times New Roman"/>
                <a:ea typeface="+mj-ea"/>
                <a:cs typeface="Times New Roman"/>
              </a:rPr>
              <a:t>алған</a:t>
            </a:r>
            <a:r>
              <a:rPr lang="en-US" sz="2800" b="1" cap="all" dirty="0">
                <a:solidFill>
                  <a:schemeClr val="bg1"/>
                </a:solidFill>
                <a:latin typeface="Times New Roman"/>
                <a:ea typeface="+mj-ea"/>
                <a:cs typeface="Times New Roman"/>
              </a:rPr>
              <a:t> </a:t>
            </a:r>
            <a:r>
              <a:rPr lang="en-US" sz="2800" b="1" cap="all" dirty="0" err="1">
                <a:solidFill>
                  <a:schemeClr val="bg1"/>
                </a:solidFill>
                <a:latin typeface="Times New Roman"/>
                <a:ea typeface="+mj-ea"/>
                <a:cs typeface="Times New Roman"/>
              </a:rPr>
              <a:t>білімімді</a:t>
            </a:r>
            <a:r>
              <a:rPr lang="en-US" sz="2800" b="1" cap="all" dirty="0">
                <a:solidFill>
                  <a:schemeClr val="bg1"/>
                </a:solidFill>
                <a:latin typeface="Times New Roman"/>
                <a:ea typeface="+mj-ea"/>
                <a:cs typeface="Times New Roman"/>
              </a:rPr>
              <a:t> </a:t>
            </a:r>
            <a:r>
              <a:rPr lang="en-US" sz="2800" b="1" cap="all" dirty="0" err="1">
                <a:solidFill>
                  <a:schemeClr val="bg1"/>
                </a:solidFill>
                <a:latin typeface="Times New Roman"/>
                <a:ea typeface="+mj-ea"/>
                <a:cs typeface="Times New Roman"/>
              </a:rPr>
              <a:t>пысықтадың</a:t>
            </a:r>
            <a:r>
              <a:rPr lang="en-US" sz="2800" b="1" cap="all" dirty="0">
                <a:solidFill>
                  <a:schemeClr val="bg1"/>
                </a:solidFill>
                <a:latin typeface="Times New Roman"/>
                <a:ea typeface="+mj-ea"/>
                <a:cs typeface="Times New Roman"/>
              </a:rPr>
              <a:t>.</a:t>
            </a:r>
            <a:endParaRPr lang="en-US" sz="2800" b="1" i="0" kern="1200" cap="all" baseline="0" dirty="0">
              <a:solidFill>
                <a:schemeClr val="bg1"/>
              </a:solidFill>
              <a:latin typeface="Times New Roman"/>
              <a:ea typeface="+mj-ea"/>
              <a:cs typeface="Times New Roman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5400" b="1" i="0" kern="1200" cap="all" baseline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05261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B82178-6A09-4652-8854-AAB11C22BE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51000"/>
          </a:blip>
          <a:srcRect l="29285" r="1971" b="1"/>
          <a:stretch/>
        </p:blipFill>
        <p:spPr>
          <a:xfrm>
            <a:off x="5457027" y="10"/>
            <a:ext cx="6734973" cy="6857990"/>
          </a:xfrm>
          <a:prstGeom prst="rect">
            <a:avLst/>
          </a:prstGeom>
        </p:spPr>
      </p:pic>
      <p:sp>
        <p:nvSpPr>
          <p:cNvPr id="30" name="Graphic 17">
            <a:extLst>
              <a:ext uri="{FF2B5EF4-FFF2-40B4-BE49-F238E27FC236}">
                <a16:creationId xmlns:a16="http://schemas.microsoft.com/office/drawing/2014/main" id="{B71758F4-3F46-45DA-8AC5-4E508DA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57736" y="815001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Graphic 15">
            <a:extLst>
              <a:ext uri="{FF2B5EF4-FFF2-40B4-BE49-F238E27FC236}">
                <a16:creationId xmlns:a16="http://schemas.microsoft.com/office/drawing/2014/main" id="{8550FED7-7C32-42BB-98DB-30272A633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16516" y="104429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274341"/>
            <a:ext cx="11353800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9B1A4C27-7666-4D44-93A1-2FC37CE482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323" y="748661"/>
            <a:ext cx="10294815" cy="1404140"/>
          </a:xfrm>
          <a:prstGeom prst="rect">
            <a:avLst/>
          </a:prstGeom>
        </p:spPr>
      </p:pic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52FD75A2-B239-4A17-A78F-827BE2EF39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5323" y="2633605"/>
            <a:ext cx="10265506" cy="2001096"/>
          </a:xfrm>
          <a:prstGeom prst="rect">
            <a:avLst/>
          </a:prstGeom>
        </p:spPr>
      </p:pic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2BCDE6F2-BF3A-438E-B484-BD87742FCF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584087"/>
              </p:ext>
            </p:extLst>
          </p:nvPr>
        </p:nvGraphicFramePr>
        <p:xfrm>
          <a:off x="1087438" y="3481070"/>
          <a:ext cx="9810750" cy="9128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10750">
                  <a:extLst>
                    <a:ext uri="{9D8B030D-6E8A-4147-A177-3AD203B41FA5}">
                      <a16:colId xmlns:a16="http://schemas.microsoft.com/office/drawing/2014/main" val="2357991511"/>
                    </a:ext>
                  </a:extLst>
                </a:gridCol>
              </a:tblGrid>
              <a:tr h="9128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sz="2400" dirty="0">
                          <a:effectLst/>
                          <a:latin typeface="Times New Roman"/>
                        </a:rPr>
                        <a:t>3.4.2.7 сөйлемнің тұрлаулы(бастауыш, баяндауыш) ж</a:t>
                      </a:r>
                      <a:r>
                        <a:rPr lang="af-ZA" sz="2400" dirty="0">
                          <a:effectLst/>
                          <a:latin typeface="Times New Roman"/>
                        </a:rPr>
                        <a:t>ə</a:t>
                      </a:r>
                      <a:r>
                        <a:rPr lang="kk-KZ" sz="2400" dirty="0">
                          <a:effectLst/>
                          <a:latin typeface="Times New Roman"/>
                        </a:rPr>
                        <a:t>не тұрлаусыз мүшелерін ажырату;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0659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800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Graphic 17">
            <a:extLst>
              <a:ext uri="{FF2B5EF4-FFF2-40B4-BE49-F238E27FC236}">
                <a16:creationId xmlns:a16="http://schemas.microsoft.com/office/drawing/2014/main" id="{B71758F4-3F46-45DA-8AC5-4E508DA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57736" y="815001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Graphic 15">
            <a:extLst>
              <a:ext uri="{FF2B5EF4-FFF2-40B4-BE49-F238E27FC236}">
                <a16:creationId xmlns:a16="http://schemas.microsoft.com/office/drawing/2014/main" id="{8550FED7-7C32-42BB-98DB-30272A633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16516" y="104429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274341"/>
            <a:ext cx="11353800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523E073-0CC3-4ABA-8CA4-6B60E2DC1B1D}"/>
              </a:ext>
            </a:extLst>
          </p:cNvPr>
          <p:cNvSpPr txBox="1"/>
          <p:nvPr/>
        </p:nvSpPr>
        <p:spPr>
          <a:xfrm>
            <a:off x="1287462" y="1009650"/>
            <a:ext cx="9736137" cy="25545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k-KZ" sz="4000" b="1" dirty="0">
                <a:solidFill>
                  <a:schemeClr val="bg1"/>
                </a:solidFill>
                <a:latin typeface="Times New Roman"/>
              </a:rPr>
              <a:t>Бүгінгі сабақта:</a:t>
            </a:r>
            <a:endParaRPr lang="ru-RU" sz="4000" b="1">
              <a:solidFill>
                <a:schemeClr val="bg1"/>
              </a:solidFill>
            </a:endParaRPr>
          </a:p>
          <a:p>
            <a:endParaRPr lang="kk-KZ" sz="4000" b="1" dirty="0">
              <a:solidFill>
                <a:schemeClr val="bg1"/>
              </a:solidFill>
              <a:latin typeface="Times New Roman"/>
            </a:endParaRPr>
          </a:p>
          <a:p>
            <a:r>
              <a:rPr lang="kk-KZ" sz="4000" b="1" dirty="0">
                <a:solidFill>
                  <a:srgbClr val="FFC000"/>
                </a:solidFill>
                <a:latin typeface="Times New Roman"/>
              </a:rPr>
              <a:t>Тұрлаулы және тұрлаусыз мүшелер бойынша алған біліміңді пысықтайсың.</a:t>
            </a:r>
            <a:endParaRPr lang="kk-KZ" sz="4000" b="1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820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DAD90A-A18F-4FB2-8C4B-A14141B4F66B}"/>
              </a:ext>
            </a:extLst>
          </p:cNvPr>
          <p:cNvSpPr txBox="1">
            <a:spLocks/>
          </p:cNvSpPr>
          <p:nvPr/>
        </p:nvSpPr>
        <p:spPr>
          <a:xfrm>
            <a:off x="1188069" y="2540934"/>
            <a:ext cx="4008583" cy="1246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4000" b="1" i="0" kern="1200" cap="all" baseline="0" dirty="0">
                <a:solidFill>
                  <a:schemeClr val="bg1"/>
                </a:solidFill>
                <a:latin typeface="Times New Roman"/>
                <a:cs typeface="Times New Roman"/>
              </a:rPr>
              <a:t>1-тапсырма</a:t>
            </a:r>
            <a:endParaRPr lang="en-US" sz="4000" kern="12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5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5CF464C-284D-4F63-A4BF-D51051171E29}"/>
              </a:ext>
            </a:extLst>
          </p:cNvPr>
          <p:cNvSpPr txBox="1">
            <a:spLocks/>
          </p:cNvSpPr>
          <p:nvPr/>
        </p:nvSpPr>
        <p:spPr>
          <a:xfrm>
            <a:off x="6047154" y="333089"/>
            <a:ext cx="4986955" cy="10116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i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Өлеңді</a:t>
            </a:r>
            <a:r>
              <a:rPr lang="en-US" sz="1800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i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тыңда</a:t>
            </a:r>
            <a:r>
              <a:rPr lang="en-US" sz="1800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. </a:t>
            </a:r>
            <a:endParaRPr lang="ru-RU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ct val="100000"/>
              </a:lnSpc>
            </a:pPr>
            <a:r>
              <a:rPr lang="en-US" sz="1800" i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Сұрақтарға</a:t>
            </a:r>
            <a:r>
              <a:rPr lang="en-US" sz="1800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i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жауап</a:t>
            </a:r>
            <a:r>
              <a:rPr lang="en-US" sz="1800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i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бер</a:t>
            </a:r>
            <a:r>
              <a:rPr lang="en-US" sz="1800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.</a:t>
            </a:r>
            <a:endParaRPr lang="ru-RU">
              <a:solidFill>
                <a:srgbClr val="C00000"/>
              </a:solidFill>
              <a:ea typeface="+mn-ea"/>
              <a:cs typeface="+mn-cs"/>
            </a:endParaRP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800" i="0" cap="all" baseline="0">
              <a:latin typeface="+mn-lt"/>
              <a:ea typeface="+mn-ea"/>
              <a:cs typeface="+mn-cs"/>
            </a:endParaRP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6B502986-C324-4C86-8A85-CD1666C381EA}"/>
              </a:ext>
            </a:extLst>
          </p:cNvPr>
          <p:cNvSpPr txBox="1">
            <a:spLocks/>
          </p:cNvSpPr>
          <p:nvPr/>
        </p:nvSpPr>
        <p:spPr>
          <a:xfrm>
            <a:off x="5959230" y="1153705"/>
            <a:ext cx="5407031" cy="54468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sz="1600" b="0" dirty="0">
                <a:latin typeface="Times New Roman"/>
                <a:ea typeface="+mn-ea"/>
                <a:cs typeface="Times New Roman"/>
              </a:rPr>
              <a:t> </a:t>
            </a:r>
            <a:r>
              <a:rPr lang="en-US" sz="2000" b="0" dirty="0">
                <a:latin typeface="Times New Roman"/>
                <a:ea typeface="+mn-ea"/>
                <a:cs typeface="Times New Roman"/>
              </a:rPr>
              <a:t>  </a:t>
            </a:r>
            <a:r>
              <a:rPr lang="en-US" sz="2000" err="1">
                <a:latin typeface="Times New Roman"/>
                <a:ea typeface="+mn-ea"/>
                <a:cs typeface="Times New Roman"/>
              </a:rPr>
              <a:t>Даңқты</a:t>
            </a:r>
            <a:r>
              <a:rPr lang="en-US" sz="2000" dirty="0">
                <a:latin typeface="Times New Roman"/>
                <a:ea typeface="+mn-ea"/>
                <a:cs typeface="Times New Roman"/>
              </a:rPr>
              <a:t> </a:t>
            </a:r>
            <a:r>
              <a:rPr lang="en-US" sz="2000" err="1">
                <a:latin typeface="Times New Roman"/>
                <a:ea typeface="+mn-ea"/>
                <a:cs typeface="Times New Roman"/>
              </a:rPr>
              <a:t>қалалар</a:t>
            </a:r>
            <a:endParaRPr lang="ru-RU" sz="2000">
              <a:ea typeface="+mn-ea"/>
            </a:endParaRPr>
          </a:p>
          <a:p>
            <a:pPr algn="just">
              <a:lnSpc>
                <a:spcPct val="150000"/>
              </a:lnSpc>
            </a:pPr>
            <a:r>
              <a:rPr lang="ru-RU" sz="2000" b="0" dirty="0" err="1">
                <a:latin typeface="Times New Roman"/>
                <a:ea typeface="+mn-ea"/>
                <a:cs typeface="Times New Roman"/>
              </a:rPr>
              <a:t>Қалалар</a:t>
            </a:r>
            <a:r>
              <a:rPr lang="ru-RU" sz="2000" b="0" dirty="0">
                <a:latin typeface="Times New Roman"/>
                <a:ea typeface="+mn-ea"/>
                <a:cs typeface="Times New Roman"/>
              </a:rPr>
              <a:t> бар </a:t>
            </a:r>
            <a:r>
              <a:rPr lang="ru-RU" sz="2000" b="0" dirty="0" err="1">
                <a:latin typeface="Times New Roman"/>
                <a:ea typeface="+mn-ea"/>
                <a:cs typeface="Times New Roman"/>
              </a:rPr>
              <a:t>әлемде</a:t>
            </a:r>
            <a:endParaRPr lang="ru-RU" sz="2000" b="0" dirty="0">
              <a:latin typeface="Times New Roman"/>
              <a:ea typeface="+mn-ea"/>
              <a:cs typeface="Times New Roman"/>
            </a:endParaRPr>
          </a:p>
          <a:p>
            <a:pPr algn="just">
              <a:lnSpc>
                <a:spcPct val="150000"/>
              </a:lnSpc>
            </a:pPr>
            <a:r>
              <a:rPr lang="ru-RU" sz="2000" b="0" dirty="0" err="1">
                <a:latin typeface="Times New Roman"/>
                <a:ea typeface="+mn-ea"/>
                <a:cs typeface="Times New Roman"/>
              </a:rPr>
              <a:t>Тамсандырған</a:t>
            </a:r>
            <a:r>
              <a:rPr lang="ru-RU" sz="2000" b="0" dirty="0">
                <a:latin typeface="Times New Roman"/>
                <a:ea typeface="+mn-ea"/>
                <a:cs typeface="Times New Roman"/>
              </a:rPr>
              <a:t> </a:t>
            </a:r>
            <a:r>
              <a:rPr lang="ru-RU" sz="2000" b="0" dirty="0" err="1">
                <a:latin typeface="Times New Roman"/>
                <a:ea typeface="+mn-ea"/>
                <a:cs typeface="Times New Roman"/>
              </a:rPr>
              <a:t>халықты</a:t>
            </a:r>
            <a:r>
              <a:rPr lang="ru-RU" sz="2000" b="0" dirty="0">
                <a:latin typeface="Times New Roman"/>
                <a:ea typeface="+mn-ea"/>
                <a:cs typeface="Times New Roman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b="0" dirty="0" err="1">
                <a:latin typeface="Times New Roman"/>
                <a:ea typeface="+mn-ea"/>
                <a:cs typeface="Times New Roman"/>
              </a:rPr>
              <a:t>Ол</a:t>
            </a:r>
            <a:r>
              <a:rPr lang="ru-RU" sz="2000" b="0" dirty="0">
                <a:latin typeface="Times New Roman"/>
                <a:ea typeface="+mn-ea"/>
                <a:cs typeface="Times New Roman"/>
              </a:rPr>
              <a:t> </a:t>
            </a:r>
            <a:r>
              <a:rPr lang="ru-RU" sz="2000" b="0" dirty="0" err="1">
                <a:latin typeface="Times New Roman"/>
                <a:ea typeface="+mn-ea"/>
                <a:cs typeface="Times New Roman"/>
              </a:rPr>
              <a:t>қалалар</a:t>
            </a:r>
            <a:r>
              <a:rPr lang="ru-RU" sz="2000" b="0" dirty="0">
                <a:latin typeface="Times New Roman"/>
                <a:ea typeface="+mn-ea"/>
                <a:cs typeface="Times New Roman"/>
              </a:rPr>
              <a:t> </a:t>
            </a:r>
            <a:r>
              <a:rPr lang="ru-RU" sz="2000" b="0" dirty="0" err="1">
                <a:latin typeface="Times New Roman"/>
                <a:ea typeface="+mn-ea"/>
                <a:cs typeface="Times New Roman"/>
              </a:rPr>
              <a:t>әр</a:t>
            </a:r>
            <a:r>
              <a:rPr lang="ru-RU" sz="2000" b="0" dirty="0">
                <a:latin typeface="Times New Roman"/>
                <a:ea typeface="+mn-ea"/>
                <a:cs typeface="Times New Roman"/>
              </a:rPr>
              <a:t> елде</a:t>
            </a:r>
          </a:p>
          <a:p>
            <a:pPr algn="just">
              <a:lnSpc>
                <a:spcPct val="150000"/>
              </a:lnSpc>
            </a:pPr>
            <a:r>
              <a:rPr lang="ru-RU" sz="2000" b="0" dirty="0" err="1">
                <a:latin typeface="Times New Roman"/>
                <a:ea typeface="+mn-ea"/>
                <a:cs typeface="Times New Roman"/>
              </a:rPr>
              <a:t>Несіменен</a:t>
            </a:r>
            <a:r>
              <a:rPr lang="ru-RU" sz="2000" b="0" dirty="0">
                <a:latin typeface="Times New Roman"/>
                <a:ea typeface="+mn-ea"/>
                <a:cs typeface="Times New Roman"/>
              </a:rPr>
              <a:t> </a:t>
            </a:r>
            <a:r>
              <a:rPr lang="ru-RU" sz="2000" b="0" dirty="0" err="1">
                <a:latin typeface="Times New Roman"/>
                <a:ea typeface="+mn-ea"/>
                <a:cs typeface="Times New Roman"/>
              </a:rPr>
              <a:t>даңқты</a:t>
            </a:r>
            <a:r>
              <a:rPr lang="ru-RU" sz="2000" b="0" dirty="0">
                <a:latin typeface="Times New Roman"/>
                <a:ea typeface="+mn-ea"/>
                <a:cs typeface="Times New Roman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ru-RU" sz="2000" b="0" dirty="0">
                <a:latin typeface="Times New Roman"/>
                <a:ea typeface="+mn-ea"/>
                <a:cs typeface="Times New Roman"/>
              </a:rPr>
              <a:t>Париж - </a:t>
            </a:r>
            <a:r>
              <a:rPr lang="ru-RU" sz="2000" b="0" dirty="0" err="1">
                <a:latin typeface="Times New Roman"/>
                <a:ea typeface="+mn-ea"/>
                <a:cs typeface="Times New Roman"/>
              </a:rPr>
              <a:t>эйфель</a:t>
            </a:r>
            <a:r>
              <a:rPr lang="ru-RU" sz="2000" b="0" dirty="0">
                <a:latin typeface="Times New Roman"/>
                <a:ea typeface="+mn-ea"/>
                <a:cs typeface="Times New Roman"/>
              </a:rPr>
              <a:t> </a:t>
            </a:r>
            <a:r>
              <a:rPr lang="ru-RU" sz="2000" b="0" dirty="0" err="1">
                <a:latin typeface="Times New Roman"/>
                <a:ea typeface="+mn-ea"/>
                <a:cs typeface="Times New Roman"/>
              </a:rPr>
              <a:t>мұнарасымен</a:t>
            </a:r>
            <a:r>
              <a:rPr lang="ru-RU" sz="2000" b="0" dirty="0">
                <a:latin typeface="Times New Roman"/>
                <a:ea typeface="+mn-ea"/>
                <a:cs typeface="Times New Roman"/>
              </a:rPr>
              <a:t>,</a:t>
            </a:r>
          </a:p>
          <a:p>
            <a:pPr algn="just">
              <a:lnSpc>
                <a:spcPct val="150000"/>
              </a:lnSpc>
            </a:pPr>
            <a:r>
              <a:rPr lang="ru-RU" sz="2000" b="0" dirty="0">
                <a:latin typeface="Times New Roman"/>
                <a:ea typeface="+mn-ea"/>
                <a:cs typeface="Times New Roman"/>
              </a:rPr>
              <a:t>Москва - </a:t>
            </a:r>
            <a:r>
              <a:rPr lang="ru-RU" sz="2000" b="0" dirty="0" err="1">
                <a:latin typeface="Times New Roman"/>
                <a:ea typeface="+mn-ea"/>
                <a:cs typeface="Times New Roman"/>
              </a:rPr>
              <a:t>кремлімен</a:t>
            </a:r>
            <a:r>
              <a:rPr lang="ru-RU" sz="2000" b="0" dirty="0">
                <a:latin typeface="Times New Roman"/>
                <a:ea typeface="+mn-ea"/>
                <a:cs typeface="Times New Roman"/>
              </a:rPr>
              <a:t>,</a:t>
            </a:r>
          </a:p>
          <a:p>
            <a:pPr algn="just">
              <a:lnSpc>
                <a:spcPct val="150000"/>
              </a:lnSpc>
            </a:pPr>
            <a:r>
              <a:rPr lang="ru-RU" sz="2000" b="0" dirty="0">
                <a:latin typeface="Times New Roman"/>
                <a:ea typeface="+mn-ea"/>
                <a:cs typeface="Times New Roman"/>
              </a:rPr>
              <a:t>Вашингтон - </a:t>
            </a:r>
            <a:r>
              <a:rPr lang="ru-RU" sz="2000" b="0" dirty="0" err="1">
                <a:latin typeface="Times New Roman"/>
                <a:ea typeface="+mn-ea"/>
                <a:cs typeface="Times New Roman"/>
              </a:rPr>
              <a:t>ақ</a:t>
            </a:r>
            <a:r>
              <a:rPr lang="ru-RU" sz="2000" b="0" dirty="0">
                <a:latin typeface="Times New Roman"/>
                <a:ea typeface="+mn-ea"/>
                <a:cs typeface="Times New Roman"/>
              </a:rPr>
              <a:t> </a:t>
            </a:r>
            <a:r>
              <a:rPr lang="ru-RU" sz="2000" b="0" dirty="0" err="1">
                <a:latin typeface="Times New Roman"/>
                <a:ea typeface="+mn-ea"/>
                <a:cs typeface="Times New Roman"/>
              </a:rPr>
              <a:t>үйімен</a:t>
            </a:r>
            <a:r>
              <a:rPr lang="ru-RU" sz="2000" b="0" dirty="0">
                <a:latin typeface="Times New Roman"/>
                <a:ea typeface="+mn-ea"/>
                <a:cs typeface="Times New Roman"/>
              </a:rPr>
              <a:t>,</a:t>
            </a:r>
          </a:p>
          <a:p>
            <a:pPr algn="just">
              <a:lnSpc>
                <a:spcPct val="150000"/>
              </a:lnSpc>
            </a:pPr>
            <a:r>
              <a:rPr lang="ru-RU" sz="2000" b="0" dirty="0">
                <a:latin typeface="Times New Roman"/>
                <a:ea typeface="+mn-ea"/>
                <a:cs typeface="Times New Roman"/>
              </a:rPr>
              <a:t>Афина - </a:t>
            </a:r>
            <a:r>
              <a:rPr lang="ru-RU" sz="2000" b="0" dirty="0" err="1">
                <a:latin typeface="Times New Roman"/>
                <a:ea typeface="+mn-ea"/>
                <a:cs typeface="Times New Roman"/>
              </a:rPr>
              <a:t>акрополімен</a:t>
            </a:r>
            <a:r>
              <a:rPr lang="ru-RU" sz="2000" b="0" dirty="0">
                <a:latin typeface="Times New Roman"/>
                <a:ea typeface="+mn-ea"/>
                <a:cs typeface="Times New Roman"/>
              </a:rPr>
              <a:t>,</a:t>
            </a:r>
          </a:p>
          <a:p>
            <a:pPr algn="just">
              <a:lnSpc>
                <a:spcPct val="150000"/>
              </a:lnSpc>
            </a:pPr>
            <a:r>
              <a:rPr lang="ru-RU" sz="2000" b="0" dirty="0">
                <a:latin typeface="Times New Roman"/>
                <a:ea typeface="+mn-ea"/>
                <a:cs typeface="Times New Roman"/>
              </a:rPr>
              <a:t>Алматы </a:t>
            </a:r>
            <a:r>
              <a:rPr lang="ru-RU" sz="2000" b="0" dirty="0" err="1">
                <a:latin typeface="Times New Roman"/>
                <a:ea typeface="+mn-ea"/>
                <a:cs typeface="Times New Roman"/>
              </a:rPr>
              <a:t>несімен</a:t>
            </a:r>
            <a:r>
              <a:rPr lang="ru-RU" sz="2000" b="0" dirty="0">
                <a:latin typeface="Times New Roman"/>
                <a:ea typeface="+mn-ea"/>
                <a:cs typeface="Times New Roman"/>
              </a:rPr>
              <a:t> </a:t>
            </a:r>
            <a:r>
              <a:rPr lang="ru-RU" sz="2000" b="0" dirty="0" err="1">
                <a:latin typeface="Times New Roman"/>
                <a:ea typeface="+mn-ea"/>
                <a:cs typeface="Times New Roman"/>
              </a:rPr>
              <a:t>әйгілі</a:t>
            </a:r>
            <a:r>
              <a:rPr lang="ru-RU" sz="2000" b="0" dirty="0">
                <a:latin typeface="Times New Roman"/>
                <a:ea typeface="+mn-ea"/>
                <a:cs typeface="Times New Roman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7481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" name="Title 1">
            <a:extLst>
              <a:ext uri="{FF2B5EF4-FFF2-40B4-BE49-F238E27FC236}">
                <a16:creationId xmlns:a16="http://schemas.microsoft.com/office/drawing/2014/main" id="{0E47B156-CAB8-40AB-AB81-8F7CB03E8891}"/>
              </a:ext>
            </a:extLst>
          </p:cNvPr>
          <p:cNvGraphicFramePr/>
          <p:nvPr/>
        </p:nvGraphicFramePr>
        <p:xfrm>
          <a:off x="2686538" y="583346"/>
          <a:ext cx="7025632" cy="5791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2796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86" name="Straight Connector 100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7" name="Rectangle 102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881" name="Title 1">
            <a:extLst>
              <a:ext uri="{FF2B5EF4-FFF2-40B4-BE49-F238E27FC236}">
                <a16:creationId xmlns:a16="http://schemas.microsoft.com/office/drawing/2014/main" id="{93F48C10-FBB4-42A9-ADDF-4150D6E49BDB}"/>
              </a:ext>
            </a:extLst>
          </p:cNvPr>
          <p:cNvSpPr txBox="1">
            <a:spLocks/>
          </p:cNvSpPr>
          <p:nvPr/>
        </p:nvSpPr>
        <p:spPr>
          <a:xfrm>
            <a:off x="3506755" y="365125"/>
            <a:ext cx="71612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3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Өзіңді тексер</a:t>
            </a:r>
          </a:p>
        </p:txBody>
      </p:sp>
      <p:sp>
        <p:nvSpPr>
          <p:cNvPr id="1888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03882" y="59182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89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62662" y="82112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90" name="Straight Connector 108">
            <a:extLst>
              <a:ext uri="{FF2B5EF4-FFF2-40B4-BE49-F238E27FC236}">
                <a16:creationId xmlns:a16="http://schemas.microsoft.com/office/drawing/2014/main" id="{94169334-264D-4176-8BDE-037249A61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027906"/>
            <a:ext cx="3408787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1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88342" y="1336268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74" name="Title 1">
            <a:extLst>
              <a:ext uri="{FF2B5EF4-FFF2-40B4-BE49-F238E27FC236}">
                <a16:creationId xmlns:a16="http://schemas.microsoft.com/office/drawing/2014/main" id="{0E47B156-CAB8-40AB-AB81-8F7CB03E88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809443"/>
              </p:ext>
            </p:extLst>
          </p:nvPr>
        </p:nvGraphicFramePr>
        <p:xfrm>
          <a:off x="838200" y="1825625"/>
          <a:ext cx="10137653" cy="4673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915" name="Прямая со стрелкой 1914">
            <a:extLst>
              <a:ext uri="{FF2B5EF4-FFF2-40B4-BE49-F238E27FC236}">
                <a16:creationId xmlns:a16="http://schemas.microsoft.com/office/drawing/2014/main" id="{984736D8-CC06-4ECB-A2C9-195E16294783}"/>
              </a:ext>
            </a:extLst>
          </p:cNvPr>
          <p:cNvCxnSpPr>
            <a:cxnSpLocks/>
          </p:cNvCxnSpPr>
          <p:nvPr/>
        </p:nvCxnSpPr>
        <p:spPr>
          <a:xfrm flipV="1">
            <a:off x="7573106" y="6102836"/>
            <a:ext cx="1258396" cy="1832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16" name="Прямая со стрелкой 1915">
            <a:extLst>
              <a:ext uri="{FF2B5EF4-FFF2-40B4-BE49-F238E27FC236}">
                <a16:creationId xmlns:a16="http://schemas.microsoft.com/office/drawing/2014/main" id="{E0DF26DB-68A4-4390-9B14-73EED7FAA944}"/>
              </a:ext>
            </a:extLst>
          </p:cNvPr>
          <p:cNvCxnSpPr>
            <a:cxnSpLocks/>
          </p:cNvCxnSpPr>
          <p:nvPr/>
        </p:nvCxnSpPr>
        <p:spPr>
          <a:xfrm>
            <a:off x="4596543" y="6062537"/>
            <a:ext cx="2202959" cy="0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41" name="Прямая со стрелкой 1040">
            <a:extLst>
              <a:ext uri="{FF2B5EF4-FFF2-40B4-BE49-F238E27FC236}">
                <a16:creationId xmlns:a16="http://schemas.microsoft.com/office/drawing/2014/main" id="{2991379E-A87C-4600-98D4-6220CFD05574}"/>
              </a:ext>
            </a:extLst>
          </p:cNvPr>
          <p:cNvCxnSpPr>
            <a:cxnSpLocks/>
          </p:cNvCxnSpPr>
          <p:nvPr/>
        </p:nvCxnSpPr>
        <p:spPr>
          <a:xfrm flipV="1">
            <a:off x="7573105" y="6182211"/>
            <a:ext cx="1258396" cy="1832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769" name="Рукописный ввод 2768">
                <a:extLst>
                  <a:ext uri="{FF2B5EF4-FFF2-40B4-BE49-F238E27FC236}">
                    <a16:creationId xmlns:a16="http://schemas.microsoft.com/office/drawing/2014/main" id="{2A0225D3-1491-4EA9-B5F3-AE927F699DAA}"/>
                  </a:ext>
                </a:extLst>
              </p14:cNvPr>
              <p14:cNvContentPartPr/>
              <p14:nvPr/>
            </p14:nvContentPartPr>
            <p14:xfrm>
              <a:off x="1008062" y="6055233"/>
              <a:ext cx="1314450" cy="114300"/>
            </p14:xfrm>
          </p:contentPart>
        </mc:Choice>
        <mc:Fallback xmlns="">
          <p:pic>
            <p:nvPicPr>
              <p:cNvPr id="2769" name="Рукописный ввод 2768">
                <a:extLst>
                  <a:ext uri="{FF2B5EF4-FFF2-40B4-BE49-F238E27FC236}">
                    <a16:creationId xmlns:a16="http://schemas.microsoft.com/office/drawing/2014/main" id="{2A0225D3-1491-4EA9-B5F3-AE927F699DA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90006" y="6037453"/>
                <a:ext cx="1350200" cy="1502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770" name="Рукописный ввод 2769">
                <a:extLst>
                  <a:ext uri="{FF2B5EF4-FFF2-40B4-BE49-F238E27FC236}">
                    <a16:creationId xmlns:a16="http://schemas.microsoft.com/office/drawing/2014/main" id="{1C30C125-28B1-4493-9350-CF797F1C34C4}"/>
                  </a:ext>
                </a:extLst>
              </p14:cNvPr>
              <p14:cNvContentPartPr/>
              <p14:nvPr/>
            </p14:nvContentPartPr>
            <p14:xfrm>
              <a:off x="2428874" y="6063687"/>
              <a:ext cx="2085975" cy="133350"/>
            </p14:xfrm>
          </p:contentPart>
        </mc:Choice>
        <mc:Fallback xmlns="">
          <p:pic>
            <p:nvPicPr>
              <p:cNvPr id="2770" name="Рукописный ввод 2769">
                <a:extLst>
                  <a:ext uri="{FF2B5EF4-FFF2-40B4-BE49-F238E27FC236}">
                    <a16:creationId xmlns:a16="http://schemas.microsoft.com/office/drawing/2014/main" id="{1C30C125-28B1-4493-9350-CF797F1C34C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410882" y="6045537"/>
                <a:ext cx="2121599" cy="17002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771" name="Рукописный ввод 2770">
                <a:extLst>
                  <a:ext uri="{FF2B5EF4-FFF2-40B4-BE49-F238E27FC236}">
                    <a16:creationId xmlns:a16="http://schemas.microsoft.com/office/drawing/2014/main" id="{712566BA-8804-4A0C-BEB4-A6D8C9C76FB0}"/>
                  </a:ext>
                </a:extLst>
              </p14:cNvPr>
              <p14:cNvContentPartPr/>
              <p14:nvPr/>
            </p14:nvContentPartPr>
            <p14:xfrm>
              <a:off x="6941805" y="6056076"/>
              <a:ext cx="561975" cy="95250"/>
            </p14:xfrm>
          </p:contentPart>
        </mc:Choice>
        <mc:Fallback xmlns="">
          <p:pic>
            <p:nvPicPr>
              <p:cNvPr id="2771" name="Рукописный ввод 2770">
                <a:extLst>
                  <a:ext uri="{FF2B5EF4-FFF2-40B4-BE49-F238E27FC236}">
                    <a16:creationId xmlns:a16="http://schemas.microsoft.com/office/drawing/2014/main" id="{712566BA-8804-4A0C-BEB4-A6D8C9C76FB0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923953" y="6038790"/>
                <a:ext cx="597322" cy="13017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02892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105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1" name="Title 1">
            <a:extLst>
              <a:ext uri="{FF2B5EF4-FFF2-40B4-BE49-F238E27FC236}">
                <a16:creationId xmlns:a16="http://schemas.microsoft.com/office/drawing/2014/main" id="{93F48C10-FBB4-42A9-ADDF-4150D6E49BDB}"/>
              </a:ext>
            </a:extLst>
          </p:cNvPr>
          <p:cNvSpPr txBox="1">
            <a:spLocks/>
          </p:cNvSpPr>
          <p:nvPr/>
        </p:nvSpPr>
        <p:spPr>
          <a:xfrm>
            <a:off x="397975" y="314814"/>
            <a:ext cx="4617572" cy="637625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Дескриптор: </a:t>
            </a:r>
            <a:endParaRPr lang="en-US" sz="24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endParaRPr lang="en-US" sz="2400" dirty="0">
              <a:solidFill>
                <a:schemeClr val="bg1"/>
              </a:solidFill>
              <a:latin typeface="Times New Roman"/>
              <a:ea typeface="+mj-lt"/>
              <a:cs typeface="+mj-lt"/>
            </a:endParaRPr>
          </a:p>
          <a:p>
            <a:pPr marL="1143000" indent="-1143000">
              <a:lnSpc>
                <a:spcPct val="120000"/>
              </a:lnSpc>
              <a:buFont typeface="Wingdings"/>
              <a:buChar char="ü"/>
            </a:pPr>
            <a:r>
              <a:rPr lang="en-US" sz="24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Өлең</a:t>
            </a:r>
            <a:r>
              <a:rPr lang="en-US" sz="24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мазмұны</a:t>
            </a:r>
            <a:r>
              <a:rPr lang="en-US" sz="24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бойынша</a:t>
            </a:r>
            <a:r>
              <a:rPr lang="en-US" sz="24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сұрақтарға</a:t>
            </a:r>
            <a:r>
              <a:rPr lang="en-US" sz="24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жауап</a:t>
            </a:r>
            <a:r>
              <a:rPr lang="en-US" sz="24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береді</a:t>
            </a:r>
            <a:r>
              <a:rPr lang="en-US" sz="24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;</a:t>
            </a:r>
          </a:p>
          <a:p>
            <a:pPr marL="1143000" indent="-1143000">
              <a:lnSpc>
                <a:spcPct val="120000"/>
              </a:lnSpc>
              <a:buFont typeface="Wingdings"/>
              <a:buChar char="ü"/>
            </a:pPr>
            <a:endParaRPr lang="en-US" sz="2400" b="0" dirty="0">
              <a:solidFill>
                <a:schemeClr val="bg1"/>
              </a:solidFill>
              <a:latin typeface="Times New Roman"/>
              <a:ea typeface="+mj-lt"/>
              <a:cs typeface="+mj-lt"/>
            </a:endParaRPr>
          </a:p>
          <a:p>
            <a:pPr marL="1143000" indent="-1143000">
              <a:lnSpc>
                <a:spcPct val="120000"/>
              </a:lnSpc>
              <a:buFont typeface="Wingdings"/>
              <a:buChar char="ü"/>
            </a:pPr>
            <a:r>
              <a:rPr lang="en-US" sz="24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Берілген</a:t>
            </a:r>
            <a:r>
              <a:rPr lang="en-US" sz="24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сөйлемді</a:t>
            </a:r>
            <a:r>
              <a:rPr lang="en-US" sz="24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көшіріп</a:t>
            </a:r>
            <a:r>
              <a:rPr lang="en-US" sz="24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жазып</a:t>
            </a:r>
            <a:r>
              <a:rPr lang="en-US" sz="24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, </a:t>
            </a:r>
            <a:r>
              <a:rPr lang="en-US" sz="24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сұрақ</a:t>
            </a:r>
            <a:r>
              <a:rPr lang="en-US" sz="24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қою</a:t>
            </a:r>
            <a:r>
              <a:rPr lang="en-US" sz="24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арқылы</a:t>
            </a:r>
            <a:r>
              <a:rPr lang="en-US" sz="24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тұрлаулы</a:t>
            </a:r>
            <a:r>
              <a:rPr lang="en-US" sz="24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, </a:t>
            </a:r>
            <a:r>
              <a:rPr lang="en-US" sz="24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тұрлаусыз</a:t>
            </a:r>
            <a:r>
              <a:rPr lang="en-US" sz="24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мүшелерді</a:t>
            </a:r>
            <a:r>
              <a:rPr lang="en-US" sz="24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ажыратады</a:t>
            </a:r>
            <a:r>
              <a:rPr lang="en-US" sz="2400" b="0" dirty="0">
                <a:solidFill>
                  <a:schemeClr val="bg1"/>
                </a:solidFill>
                <a:latin typeface="Times New Roman"/>
                <a:ea typeface="+mj-lt"/>
                <a:cs typeface="+mj-lt"/>
              </a:rPr>
              <a:t>.</a:t>
            </a:r>
          </a:p>
          <a:p>
            <a:pPr>
              <a:lnSpc>
                <a:spcPct val="120000"/>
              </a:lnSpc>
            </a:pPr>
            <a:endParaRPr lang="en-US" sz="8000" b="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r">
              <a:spcAft>
                <a:spcPts val="600"/>
              </a:spcAft>
            </a:pPr>
            <a:endParaRPr lang="en-US" sz="8000" b="1" i="0" kern="1200" cap="all" baseline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8" name="Graphic 17">
            <a:extLst>
              <a:ext uri="{FF2B5EF4-FFF2-40B4-BE49-F238E27FC236}">
                <a16:creationId xmlns:a16="http://schemas.microsoft.com/office/drawing/2014/main" id="{B71758F4-3F46-45DA-8AC5-4E508DA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12034" y="1267063"/>
            <a:ext cx="139037" cy="139039"/>
          </a:xfrm>
          <a:custGeom>
            <a:avLst/>
            <a:gdLst>
              <a:gd name="connsiteX0" fmla="*/ 129600 w 139037"/>
              <a:gd name="connsiteY0" fmla="*/ 60082 h 139039"/>
              <a:gd name="connsiteX1" fmla="*/ 78955 w 139037"/>
              <a:gd name="connsiteY1" fmla="*/ 60082 h 139039"/>
              <a:gd name="connsiteX2" fmla="*/ 78955 w 139037"/>
              <a:gd name="connsiteY2" fmla="*/ 9437 h 139039"/>
              <a:gd name="connsiteX3" fmla="*/ 69519 w 139037"/>
              <a:gd name="connsiteY3" fmla="*/ 0 h 139039"/>
              <a:gd name="connsiteX4" fmla="*/ 60082 w 139037"/>
              <a:gd name="connsiteY4" fmla="*/ 9437 h 139039"/>
              <a:gd name="connsiteX5" fmla="*/ 60082 w 139037"/>
              <a:gd name="connsiteY5" fmla="*/ 60082 h 139039"/>
              <a:gd name="connsiteX6" fmla="*/ 9437 w 139037"/>
              <a:gd name="connsiteY6" fmla="*/ 60082 h 139039"/>
              <a:gd name="connsiteX7" fmla="*/ 0 w 139037"/>
              <a:gd name="connsiteY7" fmla="*/ 69520 h 139039"/>
              <a:gd name="connsiteX8" fmla="*/ 9437 w 139037"/>
              <a:gd name="connsiteY8" fmla="*/ 78957 h 139039"/>
              <a:gd name="connsiteX9" fmla="*/ 60082 w 139037"/>
              <a:gd name="connsiteY9" fmla="*/ 78957 h 139039"/>
              <a:gd name="connsiteX10" fmla="*/ 60082 w 139037"/>
              <a:gd name="connsiteY10" fmla="*/ 129602 h 139039"/>
              <a:gd name="connsiteX11" fmla="*/ 69519 w 139037"/>
              <a:gd name="connsiteY11" fmla="*/ 139039 h 139039"/>
              <a:gd name="connsiteX12" fmla="*/ 78955 w 139037"/>
              <a:gd name="connsiteY12" fmla="*/ 129602 h 139039"/>
              <a:gd name="connsiteX13" fmla="*/ 78955 w 139037"/>
              <a:gd name="connsiteY13" fmla="*/ 78957 h 139039"/>
              <a:gd name="connsiteX14" fmla="*/ 129600 w 139037"/>
              <a:gd name="connsiteY14" fmla="*/ 78957 h 139039"/>
              <a:gd name="connsiteX15" fmla="*/ 139037 w 139037"/>
              <a:gd name="connsiteY15" fmla="*/ 69520 h 139039"/>
              <a:gd name="connsiteX16" fmla="*/ 129600 w 139037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7" h="139039">
                <a:moveTo>
                  <a:pt x="129600" y="60082"/>
                </a:moveTo>
                <a:lnTo>
                  <a:pt x="78955" y="60082"/>
                </a:lnTo>
                <a:lnTo>
                  <a:pt x="78955" y="9437"/>
                </a:lnTo>
                <a:cubicBezTo>
                  <a:pt x="78955" y="4225"/>
                  <a:pt x="74730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7" y="139039"/>
                  <a:pt x="69519" y="139039"/>
                </a:cubicBezTo>
                <a:cubicBezTo>
                  <a:pt x="74730" y="139039"/>
                  <a:pt x="78955" y="134814"/>
                  <a:pt x="78955" y="129602"/>
                </a:cubicBezTo>
                <a:lnTo>
                  <a:pt x="78955" y="78957"/>
                </a:lnTo>
                <a:lnTo>
                  <a:pt x="129600" y="78957"/>
                </a:lnTo>
                <a:cubicBezTo>
                  <a:pt x="134812" y="78957"/>
                  <a:pt x="139037" y="74731"/>
                  <a:pt x="139037" y="69520"/>
                </a:cubicBezTo>
                <a:cubicBezTo>
                  <a:pt x="139037" y="64308"/>
                  <a:pt x="134812" y="60082"/>
                  <a:pt x="129600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" name="Graphic 102" descr="Флажок">
            <a:extLst>
              <a:ext uri="{FF2B5EF4-FFF2-40B4-BE49-F238E27FC236}">
                <a16:creationId xmlns:a16="http://schemas.microsoft.com/office/drawing/2014/main" id="{A6FDCB4B-63CC-40A6-A704-9D237B7EC8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80106" y="1598246"/>
            <a:ext cx="4783504" cy="4783504"/>
          </a:xfrm>
          <a:prstGeom prst="rect">
            <a:avLst/>
          </a:prstGeom>
        </p:spPr>
      </p:pic>
      <p:sp>
        <p:nvSpPr>
          <p:cNvPr id="112" name="Graphic 21">
            <a:extLst>
              <a:ext uri="{FF2B5EF4-FFF2-40B4-BE49-F238E27FC236}">
                <a16:creationId xmlns:a16="http://schemas.microsoft.com/office/drawing/2014/main" id="{8D61482F-F3C5-4D66-8C5D-C6BBE3E127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52801" y="1659316"/>
            <a:ext cx="127713" cy="127714"/>
          </a:xfrm>
          <a:custGeom>
            <a:avLst/>
            <a:gdLst>
              <a:gd name="connsiteX0" fmla="*/ 63857 w 127713"/>
              <a:gd name="connsiteY0" fmla="*/ 18874 h 127714"/>
              <a:gd name="connsiteX1" fmla="*/ 108839 w 127713"/>
              <a:gd name="connsiteY1" fmla="*/ 63857 h 127714"/>
              <a:gd name="connsiteX2" fmla="*/ 63857 w 127713"/>
              <a:gd name="connsiteY2" fmla="*/ 108840 h 127714"/>
              <a:gd name="connsiteX3" fmla="*/ 18874 w 127713"/>
              <a:gd name="connsiteY3" fmla="*/ 63857 h 127714"/>
              <a:gd name="connsiteX4" fmla="*/ 63857 w 127713"/>
              <a:gd name="connsiteY4" fmla="*/ 18874 h 127714"/>
              <a:gd name="connsiteX5" fmla="*/ 63857 w 127713"/>
              <a:gd name="connsiteY5" fmla="*/ 0 h 127714"/>
              <a:gd name="connsiteX6" fmla="*/ 0 w 127713"/>
              <a:gd name="connsiteY6" fmla="*/ 63857 h 127714"/>
              <a:gd name="connsiteX7" fmla="*/ 63857 w 127713"/>
              <a:gd name="connsiteY7" fmla="*/ 127714 h 127714"/>
              <a:gd name="connsiteX8" fmla="*/ 127713 w 127713"/>
              <a:gd name="connsiteY8" fmla="*/ 63857 h 127714"/>
              <a:gd name="connsiteX9" fmla="*/ 63857 w 127713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4">
                <a:moveTo>
                  <a:pt x="63857" y="18874"/>
                </a:moveTo>
                <a:cubicBezTo>
                  <a:pt x="88700" y="18874"/>
                  <a:pt x="108839" y="39014"/>
                  <a:pt x="108839" y="63857"/>
                </a:cubicBezTo>
                <a:cubicBezTo>
                  <a:pt x="108839" y="88700"/>
                  <a:pt x="88700" y="108840"/>
                  <a:pt x="63857" y="108840"/>
                </a:cubicBezTo>
                <a:cubicBezTo>
                  <a:pt x="39013" y="108840"/>
                  <a:pt x="18874" y="88700"/>
                  <a:pt x="18874" y="63857"/>
                </a:cubicBezTo>
                <a:cubicBezTo>
                  <a:pt x="18898" y="39024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08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353C1207-D1C8-49E3-8837-E2B89D366F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2" name="Rectangle 131">
            <a:extLst>
              <a:ext uri="{FF2B5EF4-FFF2-40B4-BE49-F238E27FC236}">
                <a16:creationId xmlns:a16="http://schemas.microsoft.com/office/drawing/2014/main" id="{16B067B1-F4E5-4FDF-813D-C9E872E80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24874F8F-BD5A-4160-B7F5-608C3CF09A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28160"/>
          <a:stretch/>
        </p:blipFill>
        <p:spPr>
          <a:xfrm>
            <a:off x="411874" y="317599"/>
            <a:ext cx="11632021" cy="6302521"/>
          </a:xfrm>
          <a:prstGeom prst="rect">
            <a:avLst/>
          </a:prstGeom>
        </p:spPr>
      </p:pic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F56AE1B2-3354-430B-9E05-2241C72EE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0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093D682-6C74-4FAA-9899-0788E938C0FA}"/>
              </a:ext>
            </a:extLst>
          </p:cNvPr>
          <p:cNvSpPr txBox="1"/>
          <p:nvPr/>
        </p:nvSpPr>
        <p:spPr>
          <a:xfrm>
            <a:off x="7958015" y="1100015"/>
            <a:ext cx="3368430" cy="50167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k-KZ" sz="2000" i="1" dirty="0">
                <a:solidFill>
                  <a:schemeClr val="bg1"/>
                </a:solidFill>
                <a:latin typeface="Times New Roman"/>
              </a:rPr>
              <a:t>Баяндауыш қимылды, іс әрекетті білдіреді. Баяндауыш сөздердің асты екі сызықпен сызылады.</a:t>
            </a:r>
            <a:endParaRPr lang="kk-KZ" sz="2000" i="1">
              <a:solidFill>
                <a:schemeClr val="bg1"/>
              </a:solidFill>
              <a:latin typeface="Times New Roman"/>
              <a:cs typeface="Times New Roman"/>
            </a:endParaRPr>
          </a:p>
          <a:p>
            <a:endParaRPr lang="kk-KZ" sz="2000" i="1" dirty="0">
              <a:solidFill>
                <a:schemeClr val="bg1"/>
              </a:solidFill>
              <a:latin typeface="Times New Roman"/>
            </a:endParaRPr>
          </a:p>
          <a:p>
            <a:r>
              <a:rPr lang="kk-KZ" sz="2000" i="1" dirty="0">
                <a:solidFill>
                  <a:schemeClr val="bg1"/>
                </a:solidFill>
                <a:latin typeface="Times New Roman"/>
              </a:rPr>
              <a:t>Сөйлемдегі іс-әрекеттің иесін білдіретін сөздер бастауыш болып табылады.</a:t>
            </a:r>
            <a:endParaRPr lang="kk-KZ" sz="2000" i="1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r>
              <a:rPr lang="kk-KZ" sz="2000" i="1" dirty="0">
                <a:solidFill>
                  <a:schemeClr val="bg1"/>
                </a:solidFill>
                <a:latin typeface="Times New Roman"/>
              </a:rPr>
              <a:t> Олардың асты бір сызықпен сызылады.</a:t>
            </a:r>
            <a:endParaRPr lang="kk-KZ" sz="2000" i="1">
              <a:solidFill>
                <a:schemeClr val="bg1"/>
              </a:solidFill>
              <a:latin typeface="Times New Roman"/>
              <a:cs typeface="Times New Roman"/>
            </a:endParaRPr>
          </a:p>
          <a:p>
            <a:endParaRPr lang="kk-KZ" sz="2000" i="1" dirty="0">
              <a:solidFill>
                <a:schemeClr val="bg1"/>
              </a:solidFill>
              <a:latin typeface="Times New Roman"/>
            </a:endParaRPr>
          </a:p>
          <a:p>
            <a:r>
              <a:rPr lang="kk-KZ" sz="2000" i="1" dirty="0">
                <a:solidFill>
                  <a:schemeClr val="bg1"/>
                </a:solidFill>
                <a:latin typeface="Times New Roman"/>
              </a:rPr>
              <a:t>Сөйлемдегі өзге сұрақтарға жауап беретін сөздер тұрлаусыз мүшелер деп аталады. Олардың асты ирек сызықпен сызылады.</a:t>
            </a:r>
            <a:endParaRPr lang="kk-KZ" sz="2000" i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99873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2" name="Rectangle 131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850879-20BA-423D-A6A0-9672DE869C13}"/>
              </a:ext>
            </a:extLst>
          </p:cNvPr>
          <p:cNvSpPr txBox="1">
            <a:spLocks/>
          </p:cNvSpPr>
          <p:nvPr/>
        </p:nvSpPr>
        <p:spPr>
          <a:xfrm>
            <a:off x="1527506" y="555307"/>
            <a:ext cx="3321029" cy="9555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FFC000"/>
                </a:solidFill>
                <a:latin typeface="Times New Roman"/>
                <a:ea typeface="+mn-ea"/>
                <a:cs typeface="Times New Roman"/>
              </a:rPr>
              <a:t>2-тапсырма</a:t>
            </a: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D884770-6421-4D9D-B1E9-8CA61DA195F8}"/>
              </a:ext>
            </a:extLst>
          </p:cNvPr>
          <p:cNvSpPr txBox="1"/>
          <p:nvPr/>
        </p:nvSpPr>
        <p:spPr>
          <a:xfrm>
            <a:off x="435708" y="2301631"/>
            <a:ext cx="5029198" cy="21852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k-KZ" sz="2800" i="1" dirty="0">
                <a:solidFill>
                  <a:schemeClr val="bg1"/>
                </a:solidFill>
                <a:latin typeface="Times New Roman"/>
                <a:ea typeface="+mn-lt"/>
                <a:cs typeface="+mn-lt"/>
              </a:rPr>
              <a:t>Жоғарыдағы сөйлем мүшелеріне талдау үлгісін басшылыққа алып, берілген сөйлемдерді  талда.</a:t>
            </a:r>
            <a:endParaRPr lang="ru-RU" sz="2800" i="1" dirty="0">
              <a:solidFill>
                <a:schemeClr val="bg1"/>
              </a:solidFill>
              <a:latin typeface="Times New Roman"/>
              <a:ea typeface="+mn-lt"/>
              <a:cs typeface="+mn-lt"/>
            </a:endParaRPr>
          </a:p>
          <a:p>
            <a:pPr algn="just">
              <a:spcAft>
                <a:spcPts val="600"/>
              </a:spcAft>
            </a:pPr>
            <a:endParaRPr lang="kk-KZ" sz="2400" b="1" i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839C86-3B62-4751-BCE8-87A0AB4FD97A}"/>
              </a:ext>
            </a:extLst>
          </p:cNvPr>
          <p:cNvSpPr txBox="1"/>
          <p:nvPr/>
        </p:nvSpPr>
        <p:spPr>
          <a:xfrm>
            <a:off x="6160478" y="1207475"/>
            <a:ext cx="5371123" cy="40467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kk-KZ" sz="1400" dirty="0">
                <a:latin typeface="Times New Roman"/>
              </a:rPr>
              <a:t>  </a:t>
            </a:r>
            <a:r>
              <a:rPr lang="kk-KZ" sz="2800" dirty="0">
                <a:latin typeface="Times New Roman"/>
              </a:rPr>
              <a:t>  </a:t>
            </a:r>
            <a:r>
              <a:rPr lang="kk-KZ" sz="2800" i="1" dirty="0">
                <a:latin typeface="Times New Roman"/>
              </a:rPr>
              <a:t> </a:t>
            </a:r>
            <a:r>
              <a:rPr lang="kk-KZ" sz="2800" i="1" dirty="0">
                <a:latin typeface="Times New Roman"/>
                <a:ea typeface="+mn-lt"/>
                <a:cs typeface="+mn-lt"/>
              </a:rPr>
              <a:t>Біз сәулетшілерді кездесуге шақырдық. </a:t>
            </a:r>
            <a:endParaRPr lang="kk-KZ" sz="1400" i="1" dirty="0">
              <a:latin typeface="Times New Roman"/>
              <a:ea typeface="+mn-lt"/>
              <a:cs typeface="+mn-lt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kk-KZ" sz="2800" i="1" dirty="0">
                <a:latin typeface="Times New Roman"/>
                <a:ea typeface="+mn-lt"/>
                <a:cs typeface="+mn-lt"/>
              </a:rPr>
              <a:t>Астана сәулетті құрылысымен ерекшеленеді. </a:t>
            </a:r>
            <a:endParaRPr lang="kk-KZ" sz="1400" i="1">
              <a:latin typeface="Times New Roman"/>
              <a:ea typeface="+mn-lt"/>
              <a:cs typeface="+mn-lt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kk-KZ" sz="2800" i="1" dirty="0">
                <a:latin typeface="Times New Roman"/>
                <a:ea typeface="+mn-lt"/>
                <a:cs typeface="+mn-lt"/>
              </a:rPr>
              <a:t>Бүгін біз сәулет өнерімен таныстық.</a:t>
            </a:r>
            <a:endParaRPr lang="kk-KZ" sz="1400" i="1" dirty="0">
              <a:latin typeface="Times New Roman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0214486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Стандартная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410BD97B4553C449983BC3783AB8D38" ma:contentTypeVersion="7" ma:contentTypeDescription="Создание документа." ma:contentTypeScope="" ma:versionID="31aee4018e5fb355151840e91ff4a102">
  <xsd:schema xmlns:xsd="http://www.w3.org/2001/XMLSchema" xmlns:xs="http://www.w3.org/2001/XMLSchema" xmlns:p="http://schemas.microsoft.com/office/2006/metadata/properties" xmlns:ns2="10af9c2e-2dad-4afa-bb69-4c4c5dffffc7" targetNamespace="http://schemas.microsoft.com/office/2006/metadata/properties" ma:root="true" ma:fieldsID="a3f45b52bd2a8632be6c0259f85b6f54" ns2:_="">
    <xsd:import namespace="10af9c2e-2dad-4afa-bb69-4c4c5dffff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af9c2e-2dad-4afa-bb69-4c4c5dffff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E3F040-45B4-4767-AD29-AD88EC145EF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5AF9D22-AD6B-4D57-844A-BB934D8F56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af9c2e-2dad-4afa-bb69-4c4c5dffff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85E557-ABE5-4CF1-B82D-07E901894A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Microsoft Office PowerPoint</Application>
  <PresentationFormat>Широкоэкранный</PresentationFormat>
  <Paragraphs>74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Times New Roman</vt:lpstr>
      <vt:lpstr>Univers</vt:lpstr>
      <vt:lpstr>Wingdings</vt:lpstr>
      <vt:lpstr>GradientVTI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user</cp:lastModifiedBy>
  <cp:revision>1068</cp:revision>
  <dcterms:created xsi:type="dcterms:W3CDTF">2020-11-15T04:03:00Z</dcterms:created>
  <dcterms:modified xsi:type="dcterms:W3CDTF">2020-11-17T17:19:27Z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0x0101003410BD97B4553C449983BC3783AB8D38</vt:lpwstr>
  </property>
</Properties>
</file>