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AA550-9FB0-4490-9292-069C9D09BA9F}" v="2876" dt="2020-11-15T05:46:31.669"/>
    <p1510:client id="{EDFF3C88-B049-4111-BAFD-1C722A21B1AA}" v="3" dt="2020-11-15T04:05:21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naz Ibraeva" userId="S::1ibraeva.gulnaz@academia.kz::d4a5ddee-b823-41a3-adbb-36e67760e216" providerId="AD" clId="Web-{EDFF3C88-B049-4111-BAFD-1C722A21B1AA}"/>
    <pc:docChg chg="addSld delSld modSld addMainMaster delMainMaster">
      <pc:chgData name="Gulnaz Ibraeva" userId="S::1ibraeva.gulnaz@academia.kz::d4a5ddee-b823-41a3-adbb-36e67760e216" providerId="AD" clId="Web-{EDFF3C88-B049-4111-BAFD-1C722A21B1AA}" dt="2020-11-15T04:05:21.925" v="4"/>
      <pc:docMkLst>
        <pc:docMk/>
      </pc:docMkLst>
      <pc:sldChg chg="addSp modSp del mod setBg modClrScheme chgLayout">
        <pc:chgData name="Gulnaz Ibraeva" userId="S::1ibraeva.gulnaz@academia.kz::d4a5ddee-b823-41a3-adbb-36e67760e216" providerId="AD" clId="Web-{EDFF3C88-B049-4111-BAFD-1C722A21B1AA}" dt="2020-11-15T04:05:18.722" v="3"/>
        <pc:sldMkLst>
          <pc:docMk/>
          <pc:sldMk cId="1351651579" sldId="256"/>
        </pc:sldMkLst>
        <pc:spChg chg="mod">
          <ac:chgData name="Gulnaz Ibraeva" userId="S::1ibraeva.gulnaz@academia.kz::d4a5ddee-b823-41a3-adbb-36e67760e216" providerId="AD" clId="Web-{EDFF3C88-B049-4111-BAFD-1C722A21B1AA}" dt="2020-11-15T04:04:54.190" v="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DFF3C88-B049-4111-BAFD-1C722A21B1AA}" dt="2020-11-15T04:04:54.190" v="0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4:54.190" v="0"/>
          <ac:spMkLst>
            <pc:docMk/>
            <pc:sldMk cId="1351651579" sldId="256"/>
            <ac:spMk id="9" creationId="{CE3C5560-7A9C-489F-9148-18C5E1D0F0B2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4:54.190" v="0"/>
          <ac:spMkLst>
            <pc:docMk/>
            <pc:sldMk cId="1351651579" sldId="256"/>
            <ac:spMk id="11" creationId="{C5CB530E-515E-412C-9DF1-5F8FFBD6F383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4:54.190" v="0"/>
          <ac:spMkLst>
            <pc:docMk/>
            <pc:sldMk cId="1351651579" sldId="256"/>
            <ac:spMk id="13" creationId="{712D4376-A578-4FF1-94FC-245E7A6A489F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4:54.190" v="0"/>
          <ac:spMkLst>
            <pc:docMk/>
            <pc:sldMk cId="1351651579" sldId="256"/>
            <ac:spMk id="15" creationId="{AEA7509D-F04F-40CB-A0B3-EEF16499CC9F}"/>
          </ac:spMkLst>
        </pc:spChg>
        <pc:picChg chg="add">
          <ac:chgData name="Gulnaz Ibraeva" userId="S::1ibraeva.gulnaz@academia.kz::d4a5ddee-b823-41a3-adbb-36e67760e216" providerId="AD" clId="Web-{EDFF3C88-B049-4111-BAFD-1C722A21B1AA}" dt="2020-11-15T04:04:54.190" v="0"/>
          <ac:picMkLst>
            <pc:docMk/>
            <pc:sldMk cId="1351651579" sldId="256"/>
            <ac:picMk id="4" creationId="{9BB82178-6A09-4652-8854-AAB11C22BEBB}"/>
          </ac:picMkLst>
        </pc:picChg>
        <pc:picChg chg="add">
          <ac:chgData name="Gulnaz Ibraeva" userId="S::1ibraeva.gulnaz@academia.kz::d4a5ddee-b823-41a3-adbb-36e67760e216" providerId="AD" clId="Web-{EDFF3C88-B049-4111-BAFD-1C722A21B1AA}" dt="2020-11-15T04:04:54.190" v="0"/>
          <ac:picMkLst>
            <pc:docMk/>
            <pc:sldMk cId="1351651579" sldId="256"/>
            <ac:picMk id="19" creationId="{508BEF50-7B1E-49A4-BC19-5F4F1D755E64}"/>
          </ac:picMkLst>
        </pc:picChg>
        <pc:picChg chg="add">
          <ac:chgData name="Gulnaz Ibraeva" userId="S::1ibraeva.gulnaz@academia.kz::d4a5ddee-b823-41a3-adbb-36e67760e216" providerId="AD" clId="Web-{EDFF3C88-B049-4111-BAFD-1C722A21B1AA}" dt="2020-11-15T04:04:54.190" v="0"/>
          <ac:picMkLst>
            <pc:docMk/>
            <pc:sldMk cId="1351651579" sldId="256"/>
            <ac:picMk id="21" creationId="{3FBAD350-5664-4811-A208-657FB882D350}"/>
          </ac:picMkLst>
        </pc:picChg>
        <pc:picChg chg="add">
          <ac:chgData name="Gulnaz Ibraeva" userId="S::1ibraeva.gulnaz@academia.kz::d4a5ddee-b823-41a3-adbb-36e67760e216" providerId="AD" clId="Web-{EDFF3C88-B049-4111-BAFD-1C722A21B1AA}" dt="2020-11-15T04:04:54.190" v="0"/>
          <ac:picMkLst>
            <pc:docMk/>
            <pc:sldMk cId="1351651579" sldId="256"/>
            <ac:picMk id="23" creationId="{C39ADB8F-D187-49D7-BDCF-C1B6DC727068}"/>
          </ac:picMkLst>
        </pc:picChg>
        <pc:cxnChg chg="add">
          <ac:chgData name="Gulnaz Ibraeva" userId="S::1ibraeva.gulnaz@academia.kz::d4a5ddee-b823-41a3-adbb-36e67760e216" providerId="AD" clId="Web-{EDFF3C88-B049-4111-BAFD-1C722A21B1AA}" dt="2020-11-15T04:04:54.190" v="0"/>
          <ac:cxnSpMkLst>
            <pc:docMk/>
            <pc:sldMk cId="1351651579" sldId="256"/>
            <ac:cxnSpMk id="17" creationId="{56020367-4FD5-4596-8E10-C5F095CD8DBF}"/>
          </ac:cxnSpMkLst>
        </pc:cxnChg>
      </pc:sldChg>
      <pc:sldChg chg="addSp delSp modSp add replId">
        <pc:chgData name="Gulnaz Ibraeva" userId="S::1ibraeva.gulnaz@academia.kz::d4a5ddee-b823-41a3-adbb-36e67760e216" providerId="AD" clId="Web-{EDFF3C88-B049-4111-BAFD-1C722A21B1AA}" dt="2020-11-15T04:05:14.222" v="2"/>
        <pc:sldMkLst>
          <pc:docMk/>
          <pc:sldMk cId="2466169289" sldId="257"/>
        </pc:sldMkLst>
        <pc:spChg chg="mod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9" creationId="{CE3C5560-7A9C-489F-9148-18C5E1D0F0B2}"/>
          </ac:spMkLst>
        </pc:spChg>
        <pc:spChg chg="del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11" creationId="{C5CB530E-515E-412C-9DF1-5F8FFBD6F383}"/>
          </ac:spMkLst>
        </pc:spChg>
        <pc:spChg chg="del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13" creationId="{712D4376-A578-4FF1-94FC-245E7A6A489F}"/>
          </ac:spMkLst>
        </pc:spChg>
        <pc:spChg chg="del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15" creationId="{AEA7509D-F04F-40CB-A0B3-EEF16499CC9F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28" creationId="{158B3569-73B2-4D05-8E95-886A6EE17F1F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30" creationId="{B71758F4-3F46-45DA-8AC5-4E508DA080BA}"/>
          </ac:spMkLst>
        </pc:spChg>
        <pc:spChg chg="add">
          <ac:chgData name="Gulnaz Ibraeva" userId="S::1ibraeva.gulnaz@academia.kz::d4a5ddee-b823-41a3-adbb-36e67760e216" providerId="AD" clId="Web-{EDFF3C88-B049-4111-BAFD-1C722A21B1AA}" dt="2020-11-15T04:05:14.222" v="2"/>
          <ac:spMkLst>
            <pc:docMk/>
            <pc:sldMk cId="2466169289" sldId="257"/>
            <ac:spMk id="32" creationId="{8550FED7-7C32-42BB-98DB-30272A6331A9}"/>
          </ac:spMkLst>
        </pc:spChg>
        <pc:picChg chg="mod">
          <ac:chgData name="Gulnaz Ibraeva" userId="S::1ibraeva.gulnaz@academia.kz::d4a5ddee-b823-41a3-adbb-36e67760e216" providerId="AD" clId="Web-{EDFF3C88-B049-4111-BAFD-1C722A21B1AA}" dt="2020-11-15T04:05:14.222" v="2"/>
          <ac:picMkLst>
            <pc:docMk/>
            <pc:sldMk cId="2466169289" sldId="257"/>
            <ac:picMk id="4" creationId="{9BB82178-6A09-4652-8854-AAB11C22BEBB}"/>
          </ac:picMkLst>
        </pc:picChg>
        <pc:picChg chg="del">
          <ac:chgData name="Gulnaz Ibraeva" userId="S::1ibraeva.gulnaz@academia.kz::d4a5ddee-b823-41a3-adbb-36e67760e216" providerId="AD" clId="Web-{EDFF3C88-B049-4111-BAFD-1C722A21B1AA}" dt="2020-11-15T04:05:14.222" v="2"/>
          <ac:picMkLst>
            <pc:docMk/>
            <pc:sldMk cId="2466169289" sldId="257"/>
            <ac:picMk id="19" creationId="{508BEF50-7B1E-49A4-BC19-5F4F1D755E64}"/>
          </ac:picMkLst>
        </pc:picChg>
        <pc:picChg chg="del">
          <ac:chgData name="Gulnaz Ibraeva" userId="S::1ibraeva.gulnaz@academia.kz::d4a5ddee-b823-41a3-adbb-36e67760e216" providerId="AD" clId="Web-{EDFF3C88-B049-4111-BAFD-1C722A21B1AA}" dt="2020-11-15T04:05:14.222" v="2"/>
          <ac:picMkLst>
            <pc:docMk/>
            <pc:sldMk cId="2466169289" sldId="257"/>
            <ac:picMk id="21" creationId="{3FBAD350-5664-4811-A208-657FB882D350}"/>
          </ac:picMkLst>
        </pc:picChg>
        <pc:picChg chg="del">
          <ac:chgData name="Gulnaz Ibraeva" userId="S::1ibraeva.gulnaz@academia.kz::d4a5ddee-b823-41a3-adbb-36e67760e216" providerId="AD" clId="Web-{EDFF3C88-B049-4111-BAFD-1C722A21B1AA}" dt="2020-11-15T04:05:14.222" v="2"/>
          <ac:picMkLst>
            <pc:docMk/>
            <pc:sldMk cId="2466169289" sldId="257"/>
            <ac:picMk id="23" creationId="{C39ADB8F-D187-49D7-BDCF-C1B6DC727068}"/>
          </ac:picMkLst>
        </pc:picChg>
        <pc:cxnChg chg="del">
          <ac:chgData name="Gulnaz Ibraeva" userId="S::1ibraeva.gulnaz@academia.kz::d4a5ddee-b823-41a3-adbb-36e67760e216" providerId="AD" clId="Web-{EDFF3C88-B049-4111-BAFD-1C722A21B1AA}" dt="2020-11-15T04:05:14.222" v="2"/>
          <ac:cxnSpMkLst>
            <pc:docMk/>
            <pc:sldMk cId="2466169289" sldId="257"/>
            <ac:cxnSpMk id="17" creationId="{56020367-4FD5-4596-8E10-C5F095CD8DBF}"/>
          </ac:cxnSpMkLst>
        </pc:cxnChg>
        <pc:cxnChg chg="add">
          <ac:chgData name="Gulnaz Ibraeva" userId="S::1ibraeva.gulnaz@academia.kz::d4a5ddee-b823-41a3-adbb-36e67760e216" providerId="AD" clId="Web-{EDFF3C88-B049-4111-BAFD-1C722A21B1AA}" dt="2020-11-15T04:05:14.222" v="2"/>
          <ac:cxnSpMkLst>
            <pc:docMk/>
            <pc:sldMk cId="2466169289" sldId="257"/>
            <ac:cxnSpMk id="34" creationId="{56020367-4FD5-4596-8E10-C5F095CD8DBF}"/>
          </ac:cxnSpMkLst>
        </pc:cxnChg>
      </pc:sldChg>
      <pc:sldChg chg="add replId">
        <pc:chgData name="Gulnaz Ibraeva" userId="S::1ibraeva.gulnaz@academia.kz::d4a5ddee-b823-41a3-adbb-36e67760e216" providerId="AD" clId="Web-{EDFF3C88-B049-4111-BAFD-1C722A21B1AA}" dt="2020-11-15T04:05:21.925" v="4"/>
        <pc:sldMkLst>
          <pc:docMk/>
          <pc:sldMk cId="1992800988" sldId="258"/>
        </pc:sldMkLst>
      </pc:sldChg>
      <pc:sldMasterChg chg="del delSldLayout">
        <pc:chgData name="Gulnaz Ibraeva" userId="S::1ibraeva.gulnaz@academia.kz::d4a5ddee-b823-41a3-adbb-36e67760e216" providerId="AD" clId="Web-{EDFF3C88-B049-4111-BAFD-1C722A21B1AA}" dt="2020-11-15T04:04:54.190" v="0"/>
        <pc:sldMasterMkLst>
          <pc:docMk/>
          <pc:sldMasterMk cId="3154979492" sldId="2147483648"/>
        </pc:sldMasterMkLst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">
        <pc:chgData name="Gulnaz Ibraeva" userId="S::1ibraeva.gulnaz@academia.kz::d4a5ddee-b823-41a3-adbb-36e67760e216" providerId="AD" clId="Web-{EDFF3C88-B049-4111-BAFD-1C722A21B1AA}" dt="2020-11-15T04:04:54.190" v="0"/>
        <pc:sldMasterMkLst>
          <pc:docMk/>
          <pc:sldMasterMk cId="486385091" sldId="2147483699"/>
        </pc:sldMasterMkLst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3426432160" sldId="2147483688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1830506248" sldId="2147483689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1809853710" sldId="2147483690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3138230334" sldId="2147483691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3858416619" sldId="2147483692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3108708899" sldId="2147483693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467967958" sldId="2147483694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564656809" sldId="2147483695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4274841034" sldId="2147483696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2144658526" sldId="2147483697"/>
          </pc:sldLayoutMkLst>
        </pc:sldLayoutChg>
        <pc:sldLayoutChg chg="add">
          <pc:chgData name="Gulnaz Ibraeva" userId="S::1ibraeva.gulnaz@academia.kz::d4a5ddee-b823-41a3-adbb-36e67760e216" providerId="AD" clId="Web-{EDFF3C88-B049-4111-BAFD-1C722A21B1AA}" dt="2020-11-15T04:04:54.190" v="0"/>
          <pc:sldLayoutMkLst>
            <pc:docMk/>
            <pc:sldMasterMk cId="486385091" sldId="2147483699"/>
            <pc:sldLayoutMk cId="4236334458" sldId="2147483698"/>
          </pc:sldLayoutMkLst>
        </pc:sldLayoutChg>
      </pc:sldMasterChg>
    </pc:docChg>
  </pc:docChgLst>
  <pc:docChgLst>
    <pc:chgData name="Gulnaz Ibraeva" userId="S::1ibraeva.gulnaz@academia.kz::d4a5ddee-b823-41a3-adbb-36e67760e216" providerId="AD" clId="Web-{731AA550-9FB0-4490-9292-069C9D09BA9F}"/>
    <pc:docChg chg="addSld delSld modSld">
      <pc:chgData name="Gulnaz Ibraeva" userId="S::1ibraeva.gulnaz@academia.kz::d4a5ddee-b823-41a3-adbb-36e67760e216" providerId="AD" clId="Web-{731AA550-9FB0-4490-9292-069C9D09BA9F}" dt="2020-11-15T05:46:31.669" v="2867" actId="1076"/>
      <pc:docMkLst>
        <pc:docMk/>
      </pc:docMkLst>
      <pc:sldChg chg="addSp delSp modSp">
        <pc:chgData name="Gulnaz Ibraeva" userId="S::1ibraeva.gulnaz@academia.kz::d4a5ddee-b823-41a3-adbb-36e67760e216" providerId="AD" clId="Web-{731AA550-9FB0-4490-9292-069C9D09BA9F}" dt="2020-11-15T04:12:20.460" v="15" actId="1076"/>
        <pc:sldMkLst>
          <pc:docMk/>
          <pc:sldMk cId="2466169289" sldId="257"/>
        </pc:sldMkLst>
        <pc:spChg chg="del">
          <ac:chgData name="Gulnaz Ibraeva" userId="S::1ibraeva.gulnaz@academia.kz::d4a5ddee-b823-41a3-adbb-36e67760e216" providerId="AD" clId="Web-{731AA550-9FB0-4490-9292-069C9D09BA9F}" dt="2020-11-15T04:10:30.020" v="1"/>
          <ac:spMkLst>
            <pc:docMk/>
            <pc:sldMk cId="2466169289" sldId="257"/>
            <ac:spMk id="2" creationId="{00000000-0000-0000-0000-00000000000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10:26.817" v="0"/>
          <ac:spMkLst>
            <pc:docMk/>
            <pc:sldMk cId="2466169289" sldId="257"/>
            <ac:spMk id="3" creationId="{00000000-0000-0000-0000-000000000000}"/>
          </ac:spMkLst>
        </pc:spChg>
        <pc:picChg chg="add del mod">
          <ac:chgData name="Gulnaz Ibraeva" userId="S::1ibraeva.gulnaz@academia.kz::d4a5ddee-b823-41a3-adbb-36e67760e216" providerId="AD" clId="Web-{731AA550-9FB0-4490-9292-069C9D09BA9F}" dt="2020-11-15T04:12:09.913" v="11"/>
          <ac:picMkLst>
            <pc:docMk/>
            <pc:sldMk cId="2466169289" sldId="257"/>
            <ac:picMk id="5" creationId="{F8D21BBC-28CA-4A90-AAC3-43055A07A29C}"/>
          </ac:picMkLst>
        </pc:picChg>
        <pc:picChg chg="add mod">
          <ac:chgData name="Gulnaz Ibraeva" userId="S::1ibraeva.gulnaz@academia.kz::d4a5ddee-b823-41a3-adbb-36e67760e216" providerId="AD" clId="Web-{731AA550-9FB0-4490-9292-069C9D09BA9F}" dt="2020-11-15T04:12:20.460" v="15" actId="1076"/>
          <ac:picMkLst>
            <pc:docMk/>
            <pc:sldMk cId="2466169289" sldId="257"/>
            <ac:picMk id="6" creationId="{5EE0C7A9-332D-4CC0-AFB1-43E968F58E52}"/>
          </ac:picMkLst>
        </pc:picChg>
      </pc:sldChg>
      <pc:sldChg chg="addSp delSp modSp">
        <pc:chgData name="Gulnaz Ibraeva" userId="S::1ibraeva.gulnaz@academia.kz::d4a5ddee-b823-41a3-adbb-36e67760e216" providerId="AD" clId="Web-{731AA550-9FB0-4490-9292-069C9D09BA9F}" dt="2020-11-15T04:16:29.514" v="59"/>
        <pc:sldMkLst>
          <pc:docMk/>
          <pc:sldMk cId="1992800988" sldId="258"/>
        </pc:sldMkLst>
        <pc:spChg chg="del">
          <ac:chgData name="Gulnaz Ibraeva" userId="S::1ibraeva.gulnaz@academia.kz::d4a5ddee-b823-41a3-adbb-36e67760e216" providerId="AD" clId="Web-{731AA550-9FB0-4490-9292-069C9D09BA9F}" dt="2020-11-15T04:13:24.008" v="17"/>
          <ac:spMkLst>
            <pc:docMk/>
            <pc:sldMk cId="1992800988" sldId="258"/>
            <ac:spMk id="2" creationId="{00000000-0000-0000-0000-00000000000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13:24.930" v="18"/>
          <ac:spMkLst>
            <pc:docMk/>
            <pc:sldMk cId="1992800988" sldId="258"/>
            <ac:spMk id="3" creationId="{00000000-0000-0000-0000-000000000000}"/>
          </ac:spMkLst>
        </pc:spChg>
        <pc:spChg chg="add del mod">
          <ac:chgData name="Gulnaz Ibraeva" userId="S::1ibraeva.gulnaz@academia.kz::d4a5ddee-b823-41a3-adbb-36e67760e216" providerId="AD" clId="Web-{731AA550-9FB0-4490-9292-069C9D09BA9F}" dt="2020-11-15T04:15:36.544" v="43"/>
          <ac:spMkLst>
            <pc:docMk/>
            <pc:sldMk cId="1992800988" sldId="258"/>
            <ac:spMk id="7" creationId="{00DC6B21-AAFD-4765-9461-570B4BA48449}"/>
          </ac:spMkLst>
        </pc:spChg>
        <pc:spChg chg="add del mod">
          <ac:chgData name="Gulnaz Ibraeva" userId="S::1ibraeva.gulnaz@academia.kz::d4a5ddee-b823-41a3-adbb-36e67760e216" providerId="AD" clId="Web-{731AA550-9FB0-4490-9292-069C9D09BA9F}" dt="2020-11-15T04:16:29.514" v="59"/>
          <ac:spMkLst>
            <pc:docMk/>
            <pc:sldMk cId="1992800988" sldId="258"/>
            <ac:spMk id="10" creationId="{930E8C4E-BEB2-43F2-9AAD-125F3153FA8C}"/>
          </ac:spMkLst>
        </pc:spChg>
        <pc:graphicFrameChg chg="add mod modGraphic">
          <ac:chgData name="Gulnaz Ibraeva" userId="S::1ibraeva.gulnaz@academia.kz::d4a5ddee-b823-41a3-adbb-36e67760e216" providerId="AD" clId="Web-{731AA550-9FB0-4490-9292-069C9D09BA9F}" dt="2020-11-15T04:16:21.529" v="58" actId="1076"/>
          <ac:graphicFrameMkLst>
            <pc:docMk/>
            <pc:sldMk cId="1992800988" sldId="258"/>
            <ac:graphicFrameMk id="9" creationId="{2BCDE6F2-BF3A-438E-B484-BD87742FCFE2}"/>
          </ac:graphicFrameMkLst>
        </pc:graphicFrameChg>
        <pc:picChg chg="add mod">
          <ac:chgData name="Gulnaz Ibraeva" userId="S::1ibraeva.gulnaz@academia.kz::d4a5ddee-b823-41a3-adbb-36e67760e216" providerId="AD" clId="Web-{731AA550-9FB0-4490-9292-069C9D09BA9F}" dt="2020-11-15T04:13:42.071" v="22" actId="14100"/>
          <ac:picMkLst>
            <pc:docMk/>
            <pc:sldMk cId="1992800988" sldId="258"/>
            <ac:picMk id="5" creationId="{9B1A4C27-7666-4D44-93A1-2FC37CE48296}"/>
          </ac:picMkLst>
        </pc:picChg>
        <pc:picChg chg="add mod">
          <ac:chgData name="Gulnaz Ibraeva" userId="S::1ibraeva.gulnaz@academia.kz::d4a5ddee-b823-41a3-adbb-36e67760e216" providerId="AD" clId="Web-{731AA550-9FB0-4490-9292-069C9D09BA9F}" dt="2020-11-15T04:14:21.213" v="27" actId="14100"/>
          <ac:picMkLst>
            <pc:docMk/>
            <pc:sldMk cId="1992800988" sldId="258"/>
            <ac:picMk id="6" creationId="{52FD75A2-B239-4A17-A78F-827BE2EF3909}"/>
          </ac:picMkLst>
        </pc:picChg>
      </pc:sldChg>
      <pc:sldChg chg="addSp delSp modSp add replId">
        <pc:chgData name="Gulnaz Ibraeva" userId="S::1ibraeva.gulnaz@academia.kz::d4a5ddee-b823-41a3-adbb-36e67760e216" providerId="AD" clId="Web-{731AA550-9FB0-4490-9292-069C9D09BA9F}" dt="2020-11-15T04:18:36.599" v="71" actId="1076"/>
        <pc:sldMkLst>
          <pc:docMk/>
          <pc:sldMk cId="476820441" sldId="259"/>
        </pc:sldMkLst>
        <pc:spChg chg="del mod">
          <ac:chgData name="Gulnaz Ibraeva" userId="S::1ibraeva.gulnaz@academia.kz::d4a5ddee-b823-41a3-adbb-36e67760e216" providerId="AD" clId="Web-{731AA550-9FB0-4490-9292-069C9D09BA9F}" dt="2020-11-15T04:16:46.061" v="64"/>
          <ac:spMkLst>
            <pc:docMk/>
            <pc:sldMk cId="476820441" sldId="259"/>
            <ac:spMk id="2" creationId="{00000000-0000-0000-0000-00000000000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16:44.186" v="63"/>
          <ac:spMkLst>
            <pc:docMk/>
            <pc:sldMk cId="476820441" sldId="259"/>
            <ac:spMk id="3" creationId="{00000000-0000-0000-0000-000000000000}"/>
          </ac:spMkLst>
        </pc:spChg>
        <pc:picChg chg="add mod">
          <ac:chgData name="Gulnaz Ibraeva" userId="S::1ibraeva.gulnaz@academia.kz::d4a5ddee-b823-41a3-adbb-36e67760e216" providerId="AD" clId="Web-{731AA550-9FB0-4490-9292-069C9D09BA9F}" dt="2020-11-15T04:18:36.599" v="71" actId="1076"/>
          <ac:picMkLst>
            <pc:docMk/>
            <pc:sldMk cId="476820441" sldId="259"/>
            <ac:picMk id="5" creationId="{24EC1CDF-E385-42CD-986A-2666D3A90746}"/>
          </ac:picMkLst>
        </pc:picChg>
      </pc:sldChg>
      <pc:sldChg chg="addSp delSp modSp add replId">
        <pc:chgData name="Gulnaz Ibraeva" userId="S::1ibraeva.gulnaz@academia.kz::d4a5ddee-b823-41a3-adbb-36e67760e216" providerId="AD" clId="Web-{731AA550-9FB0-4490-9292-069C9D09BA9F}" dt="2020-11-15T04:37:47.723" v="1403" actId="20577"/>
        <pc:sldMkLst>
          <pc:docMk/>
          <pc:sldMk cId="167481408" sldId="260"/>
        </pc:sldMkLst>
        <pc:spChg chg="add mod">
          <ac:chgData name="Gulnaz Ibraeva" userId="S::1ibraeva.gulnaz@academia.kz::d4a5ddee-b823-41a3-adbb-36e67760e216" providerId="AD" clId="Web-{731AA550-9FB0-4490-9292-069C9D09BA9F}" dt="2020-11-15T04:28:42.755" v="201" actId="1076"/>
          <ac:spMkLst>
            <pc:docMk/>
            <pc:sldMk cId="167481408" sldId="260"/>
            <ac:spMk id="2" creationId="{36DAD90A-A18F-4FB2-8C4B-A14141B4F66B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4:29:10.083" v="210" actId="20577"/>
          <ac:spMkLst>
            <pc:docMk/>
            <pc:sldMk cId="167481408" sldId="260"/>
            <ac:spMk id="13" creationId="{B5CF464C-284D-4F63-A4BF-D51051171E29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4:37:47.723" v="1403" actId="20577"/>
          <ac:spMkLst>
            <pc:docMk/>
            <pc:sldMk cId="167481408" sldId="260"/>
            <ac:spMk id="21" creationId="{6B502986-C324-4C86-8A85-CD1666C381E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24:07.342" v="120"/>
          <ac:spMkLst>
            <pc:docMk/>
            <pc:sldMk cId="167481408" sldId="260"/>
            <ac:spMk id="28" creationId="{158B3569-73B2-4D05-8E95-886A6EE17F1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24:07.342" v="120"/>
          <ac:spMkLst>
            <pc:docMk/>
            <pc:sldMk cId="167481408" sldId="260"/>
            <ac:spMk id="30" creationId="{B71758F4-3F46-45DA-8AC5-4E508DA080B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24:07.342" v="120"/>
          <ac:spMkLst>
            <pc:docMk/>
            <pc:sldMk cId="167481408" sldId="260"/>
            <ac:spMk id="32" creationId="{8550FED7-7C32-42BB-98DB-30272A6331A9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28:11.879" v="187"/>
          <ac:spMkLst>
            <pc:docMk/>
            <pc:sldMk cId="167481408" sldId="260"/>
            <ac:spMk id="39" creationId="{158B3569-73B2-4D05-8E95-886A6EE17F1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28:11.879" v="187"/>
          <ac:spMkLst>
            <pc:docMk/>
            <pc:sldMk cId="167481408" sldId="260"/>
            <ac:spMk id="48" creationId="{A2679492-7988-4050-9056-542444452411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28:11.879" v="187"/>
          <ac:spMkLst>
            <pc:docMk/>
            <pc:sldMk cId="167481408" sldId="260"/>
            <ac:spMk id="50" creationId="{B091B163-7D61-4891-ABCF-5C13D9C418D0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28:11.879" v="187"/>
          <ac:spMkLst>
            <pc:docMk/>
            <pc:sldMk cId="167481408" sldId="260"/>
            <ac:spMk id="52" creationId="{6CB927A4-E432-4310-9CD5-E89FF5063179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28:11.879" v="187"/>
          <ac:spMkLst>
            <pc:docMk/>
            <pc:sldMk cId="167481408" sldId="260"/>
            <ac:spMk id="54" creationId="{E3020543-B24B-4EC4-8FFC-8DD88EEA91A8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28:11.879" v="187"/>
          <ac:spMkLst>
            <pc:docMk/>
            <pc:sldMk cId="167481408" sldId="260"/>
            <ac:spMk id="56" creationId="{1453BF6C-B012-48B7-B4E8-6D7AC7C27D02}"/>
          </ac:spMkLst>
        </pc:spChg>
        <pc:picChg chg="del mod ord">
          <ac:chgData name="Gulnaz Ibraeva" userId="S::1ibraeva.gulnaz@academia.kz::d4a5ddee-b823-41a3-adbb-36e67760e216" providerId="AD" clId="Web-{731AA550-9FB0-4490-9292-069C9D09BA9F}" dt="2020-11-15T04:27:49.066" v="186"/>
          <ac:picMkLst>
            <pc:docMk/>
            <pc:sldMk cId="167481408" sldId="260"/>
            <ac:picMk id="4" creationId="{9BB82178-6A09-4652-8854-AAB11C22BEBB}"/>
          </ac:picMkLst>
        </pc:picChg>
        <pc:picChg chg="del">
          <ac:chgData name="Gulnaz Ibraeva" userId="S::1ibraeva.gulnaz@academia.kz::d4a5ddee-b823-41a3-adbb-36e67760e216" providerId="AD" clId="Web-{731AA550-9FB0-4490-9292-069C9D09BA9F}" dt="2020-11-15T04:18:54.334" v="73"/>
          <ac:picMkLst>
            <pc:docMk/>
            <pc:sldMk cId="167481408" sldId="260"/>
            <ac:picMk id="5" creationId="{24EC1CDF-E385-42CD-986A-2666D3A90746}"/>
          </ac:picMkLst>
        </pc:picChg>
        <pc:picChg chg="add del mod">
          <ac:chgData name="Gulnaz Ibraeva" userId="S::1ibraeva.gulnaz@academia.kz::d4a5ddee-b823-41a3-adbb-36e67760e216" providerId="AD" clId="Web-{731AA550-9FB0-4490-9292-069C9D09BA9F}" dt="2020-11-15T04:27:46.535" v="185"/>
          <ac:picMkLst>
            <pc:docMk/>
            <pc:sldMk cId="167481408" sldId="260"/>
            <ac:picMk id="10" creationId="{09F58B85-5517-4A37-97C5-36307C303352}"/>
          </ac:picMkLst>
        </pc:picChg>
        <pc:cxnChg chg="del">
          <ac:chgData name="Gulnaz Ibraeva" userId="S::1ibraeva.gulnaz@academia.kz::d4a5ddee-b823-41a3-adbb-36e67760e216" providerId="AD" clId="Web-{731AA550-9FB0-4490-9292-069C9D09BA9F}" dt="2020-11-15T04:24:07.342" v="120"/>
          <ac:cxnSpMkLst>
            <pc:docMk/>
            <pc:sldMk cId="167481408" sldId="260"/>
            <ac:cxnSpMk id="34" creationId="{56020367-4FD5-4596-8E10-C5F095CD8DBF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28:11.879" v="187"/>
          <ac:cxnSpMkLst>
            <pc:docMk/>
            <pc:sldMk cId="167481408" sldId="260"/>
            <ac:cxnSpMk id="41" creationId="{56020367-4FD5-4596-8E10-C5F095CD8DBF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4:28:11.879" v="187"/>
          <ac:cxnSpMkLst>
            <pc:docMk/>
            <pc:sldMk cId="167481408" sldId="260"/>
            <ac:cxnSpMk id="46" creationId="{5C05CAAB-DBA2-4548-AD5F-01BB97FBB207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4:28:11.879" v="187"/>
          <ac:cxnSpMkLst>
            <pc:docMk/>
            <pc:sldMk cId="167481408" sldId="260"/>
            <ac:cxnSpMk id="58" creationId="{C49DA8F6-BCC1-4447-B54C-57856834B94B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4:42:05.041" v="1448"/>
        <pc:sldMkLst>
          <pc:docMk/>
          <pc:sldMk cId="1712796331" sldId="261"/>
        </pc:sldMkLst>
        <pc:spChg chg="add del mod">
          <ac:chgData name="Gulnaz Ibraeva" userId="S::1ibraeva.gulnaz@academia.kz::d4a5ddee-b823-41a3-adbb-36e67760e216" providerId="AD" clId="Web-{731AA550-9FB0-4490-9292-069C9D09BA9F}" dt="2020-11-15T04:42:05.041" v="1448"/>
          <ac:spMkLst>
            <pc:docMk/>
            <pc:sldMk cId="1712796331" sldId="261"/>
            <ac:spMk id="2" creationId="{36DAD90A-A18F-4FB2-8C4B-A14141B4F66B}"/>
          </ac:spMkLst>
        </pc:spChg>
        <pc:spChg chg="del ord">
          <ac:chgData name="Gulnaz Ibraeva" userId="S::1ibraeva.gulnaz@academia.kz::d4a5ddee-b823-41a3-adbb-36e67760e216" providerId="AD" clId="Web-{731AA550-9FB0-4490-9292-069C9D09BA9F}" dt="2020-11-15T04:39:37.944" v="1408"/>
          <ac:spMkLst>
            <pc:docMk/>
            <pc:sldMk cId="1712796331" sldId="261"/>
            <ac:spMk id="13" creationId="{B5CF464C-284D-4F63-A4BF-D51051171E29}"/>
          </ac:spMkLst>
        </pc:spChg>
        <pc:spChg chg="del mod">
          <ac:chgData name="Gulnaz Ibraeva" userId="S::1ibraeva.gulnaz@academia.kz::d4a5ddee-b823-41a3-adbb-36e67760e216" providerId="AD" clId="Web-{731AA550-9FB0-4490-9292-069C9D09BA9F}" dt="2020-11-15T04:39:41.147" v="1409"/>
          <ac:spMkLst>
            <pc:docMk/>
            <pc:sldMk cId="1712796331" sldId="261"/>
            <ac:spMk id="21" creationId="{6B502986-C324-4C86-8A85-CD1666C381E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39:29.397" v="1407"/>
          <ac:spMkLst>
            <pc:docMk/>
            <pc:sldMk cId="1712796331" sldId="261"/>
            <ac:spMk id="48" creationId="{A2679492-7988-4050-9056-542444452411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39:29.397" v="1407"/>
          <ac:spMkLst>
            <pc:docMk/>
            <pc:sldMk cId="1712796331" sldId="261"/>
            <ac:spMk id="50" creationId="{B091B163-7D61-4891-ABCF-5C13D9C418D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39:29.397" v="1407"/>
          <ac:spMkLst>
            <pc:docMk/>
            <pc:sldMk cId="1712796331" sldId="261"/>
            <ac:spMk id="52" creationId="{6CB927A4-E432-4310-9CD5-E89FF5063179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39:29.397" v="1407"/>
          <ac:spMkLst>
            <pc:docMk/>
            <pc:sldMk cId="1712796331" sldId="261"/>
            <ac:spMk id="54" creationId="{E3020543-B24B-4EC4-8FFC-8DD88EEA91A8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39:29.397" v="1407"/>
          <ac:spMkLst>
            <pc:docMk/>
            <pc:sldMk cId="1712796331" sldId="261"/>
            <ac:spMk id="56" creationId="{1453BF6C-B012-48B7-B4E8-6D7AC7C27D02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2:05.041" v="1448"/>
          <ac:spMkLst>
            <pc:docMk/>
            <pc:sldMk cId="1712796331" sldId="261"/>
            <ac:spMk id="63" creationId="{609CB703-C563-4F1F-BF28-83C06E978C4F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2:05.041" v="1448"/>
          <ac:spMkLst>
            <pc:docMk/>
            <pc:sldMk cId="1712796331" sldId="261"/>
            <ac:spMk id="67" creationId="{C5CB530E-515E-412C-9DF1-5F8FFBD6F383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2:05.041" v="1448"/>
          <ac:spMkLst>
            <pc:docMk/>
            <pc:sldMk cId="1712796331" sldId="261"/>
            <ac:spMk id="69" creationId="{712D4376-A578-4FF1-94FC-245E7A6A489F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2:05.041" v="1448"/>
          <ac:spMkLst>
            <pc:docMk/>
            <pc:sldMk cId="1712796331" sldId="261"/>
            <ac:spMk id="71" creationId="{AEA7509D-F04F-40CB-A0B3-EEF16499CC9F}"/>
          </ac:spMkLst>
        </pc:spChg>
        <pc:graphicFrameChg chg="add del">
          <ac:chgData name="Gulnaz Ibraeva" userId="S::1ibraeva.gulnaz@academia.kz::d4a5ddee-b823-41a3-adbb-36e67760e216" providerId="AD" clId="Web-{731AA550-9FB0-4490-9292-069C9D09BA9F}" dt="2020-11-15T04:42:05.010" v="1447"/>
          <ac:graphicFrameMkLst>
            <pc:docMk/>
            <pc:sldMk cId="1712796331" sldId="261"/>
            <ac:graphicFrameMk id="73" creationId="{C67DEE26-3D20-4C68-9237-5F6CB5A52B7D}"/>
          </ac:graphicFrameMkLst>
        </pc:graphicFrameChg>
        <pc:graphicFrameChg chg="add">
          <ac:chgData name="Gulnaz Ibraeva" userId="S::1ibraeva.gulnaz@academia.kz::d4a5ddee-b823-41a3-adbb-36e67760e216" providerId="AD" clId="Web-{731AA550-9FB0-4490-9292-069C9D09BA9F}" dt="2020-11-15T04:42:05.041" v="1448"/>
          <ac:graphicFrameMkLst>
            <pc:docMk/>
            <pc:sldMk cId="1712796331" sldId="261"/>
            <ac:graphicFrameMk id="74" creationId="{0E47B156-CAB8-40AB-AB81-8F7CB03E8891}"/>
          </ac:graphicFrameMkLst>
        </pc:graphicFrameChg>
        <pc:cxnChg chg="del">
          <ac:chgData name="Gulnaz Ibraeva" userId="S::1ibraeva.gulnaz@academia.kz::d4a5ddee-b823-41a3-adbb-36e67760e216" providerId="AD" clId="Web-{731AA550-9FB0-4490-9292-069C9D09BA9F}" dt="2020-11-15T04:39:29.397" v="1407"/>
          <ac:cxnSpMkLst>
            <pc:docMk/>
            <pc:sldMk cId="1712796331" sldId="261"/>
            <ac:cxnSpMk id="46" creationId="{5C05CAAB-DBA2-4548-AD5F-01BB97FBB207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39:29.397" v="1407"/>
          <ac:cxnSpMkLst>
            <pc:docMk/>
            <pc:sldMk cId="1712796331" sldId="261"/>
            <ac:cxnSpMk id="58" creationId="{C49DA8F6-BCC1-4447-B54C-57856834B94B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42:05.041" v="1448"/>
          <ac:cxnSpMkLst>
            <pc:docMk/>
            <pc:sldMk cId="1712796331" sldId="261"/>
            <ac:cxnSpMk id="65" creationId="{56020367-4FD5-4596-8E10-C5F095CD8DBF}"/>
          </ac:cxnSpMkLst>
        </pc:cxnChg>
      </pc:sldChg>
      <pc:sldChg chg="modSp new del">
        <pc:chgData name="Gulnaz Ibraeva" userId="S::1ibraeva.gulnaz@academia.kz::d4a5ddee-b823-41a3-adbb-36e67760e216" providerId="AD" clId="Web-{731AA550-9FB0-4490-9292-069C9D09BA9F}" dt="2020-11-15T04:19:58.851" v="81"/>
        <pc:sldMkLst>
          <pc:docMk/>
          <pc:sldMk cId="3036059644" sldId="261"/>
        </pc:sldMkLst>
        <pc:spChg chg="mod">
          <ac:chgData name="Gulnaz Ibraeva" userId="S::1ibraeva.gulnaz@academia.kz::d4a5ddee-b823-41a3-adbb-36e67760e216" providerId="AD" clId="Web-{731AA550-9FB0-4490-9292-069C9D09BA9F}" dt="2020-11-15T04:19:45.835" v="77" actId="20577"/>
          <ac:spMkLst>
            <pc:docMk/>
            <pc:sldMk cId="3036059644" sldId="261"/>
            <ac:spMk id="2" creationId="{29D7DC59-5BB9-4D33-9DB1-AA54DBBF41B8}"/>
          </ac:spMkLst>
        </pc:sp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43:30.441" v="2724"/>
        <pc:sldMkLst>
          <pc:docMk/>
          <pc:sldMk cId="1502892812" sldId="262"/>
        </pc:sldMkLst>
        <pc:spChg chg="add del">
          <ac:chgData name="Gulnaz Ibraeva" userId="S::1ibraeva.gulnaz@academia.kz::d4a5ddee-b823-41a3-adbb-36e67760e216" providerId="AD" clId="Web-{731AA550-9FB0-4490-9292-069C9D09BA9F}" dt="2020-11-15T04:49:27.008" v="1819"/>
          <ac:spMkLst>
            <pc:docMk/>
            <pc:sldMk cId="1502892812" sldId="262"/>
            <ac:spMk id="81" creationId="{327D73B4-9F5C-4A64-A179-51B9500CB8B5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9:27.008" v="1819"/>
          <ac:spMkLst>
            <pc:docMk/>
            <pc:sldMk cId="1502892812" sldId="262"/>
            <ac:spMk id="83" creationId="{C1F06963-6374-4B48-844F-071A9BAAAE02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9:27.008" v="1819"/>
          <ac:spMkLst>
            <pc:docMk/>
            <pc:sldMk cId="1502892812" sldId="262"/>
            <ac:spMk id="85" creationId="{6CB927A4-E432-4310-9CD5-E89FF5063179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9:27.008" v="1819"/>
          <ac:spMkLst>
            <pc:docMk/>
            <pc:sldMk cId="1502892812" sldId="262"/>
            <ac:spMk id="87" creationId="{1453BF6C-B012-48B7-B4E8-6D7AC7C27D02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49:27.008" v="1819"/>
          <ac:spMkLst>
            <pc:docMk/>
            <pc:sldMk cId="1502892812" sldId="262"/>
            <ac:spMk id="89" creationId="{E3020543-B24B-4EC4-8FFC-8DD88EEA91A8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0:01.212" v="1823"/>
          <ac:spMkLst>
            <pc:docMk/>
            <pc:sldMk cId="1502892812" sldId="262"/>
            <ac:spMk id="98" creationId="{16AC3602-3348-4F31-9E43-076B03514ECB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0:01.212" v="1823"/>
          <ac:spMkLst>
            <pc:docMk/>
            <pc:sldMk cId="1502892812" sldId="262"/>
            <ac:spMk id="100" creationId="{394094B0-A6C9-44BE-9042-66EF0612F625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0:01.212" v="1823"/>
          <ac:spMkLst>
            <pc:docMk/>
            <pc:sldMk cId="1502892812" sldId="262"/>
            <ac:spMk id="102" creationId="{64C2CA96-0B16-4AA7-B340-33044D238597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21.609" v="1852"/>
          <ac:spMkLst>
            <pc:docMk/>
            <pc:sldMk cId="1502892812" sldId="262"/>
            <ac:spMk id="103" creationId="{16AC3602-3348-4F31-9E43-076B03514ECB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21.609" v="1852"/>
          <ac:spMkLst>
            <pc:docMk/>
            <pc:sldMk cId="1502892812" sldId="262"/>
            <ac:spMk id="105" creationId="{394094B0-A6C9-44BE-9042-66EF0612F625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0:01.212" v="1823"/>
          <ac:spMkLst>
            <pc:docMk/>
            <pc:sldMk cId="1502892812" sldId="262"/>
            <ac:spMk id="106" creationId="{1D50D7A8-F1D5-4306-8A9B-DD7A73EB8BCE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21.609" v="1852"/>
          <ac:spMkLst>
            <pc:docMk/>
            <pc:sldMk cId="1502892812" sldId="262"/>
            <ac:spMk id="107" creationId="{64C2CA96-0B16-4AA7-B340-33044D238597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21.609" v="1852"/>
          <ac:spMkLst>
            <pc:docMk/>
            <pc:sldMk cId="1502892812" sldId="262"/>
            <ac:spMk id="111" creationId="{1D50D7A8-F1D5-4306-8A9B-DD7A73EB8BCE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60" creationId="{16AC3602-3348-4F31-9E43-076B03514ECB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64" creationId="{394094B0-A6C9-44BE-9042-66EF0612F625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66" creationId="{64C2CA96-0B16-4AA7-B340-33044D238597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68" creationId="{1D50D7A8-F1D5-4306-8A9B-DD7A73EB8BCE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881" creationId="{93F48C10-FBB4-42A9-ADDF-4150D6E49BDB}"/>
          </ac:spMkLst>
        </pc:spChg>
        <pc:spChg chg="add del">
          <ac:chgData name="Gulnaz Ibraeva" userId="S::1ibraeva.gulnaz@academia.kz::d4a5ddee-b823-41a3-adbb-36e67760e216" providerId="AD" clId="Web-{731AA550-9FB0-4490-9292-069C9D09BA9F}" dt="2020-11-15T04:51:32.469" v="1854"/>
          <ac:spMkLst>
            <pc:docMk/>
            <pc:sldMk cId="1502892812" sldId="262"/>
            <ac:spMk id="1884" creationId="{2659FDB4-FCBE-4A89-B46D-43D4FA54464D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887" creationId="{16AC3602-3348-4F31-9E43-076B03514ECB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888" creationId="{394094B0-A6C9-44BE-9042-66EF0612F625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889" creationId="{64C2CA96-0B16-4AA7-B340-33044D238597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1:32.594" v="1855"/>
          <ac:spMkLst>
            <pc:docMk/>
            <pc:sldMk cId="1502892812" sldId="262"/>
            <ac:spMk id="1891" creationId="{1D50D7A8-F1D5-4306-8A9B-DD7A73EB8BCE}"/>
          </ac:spMkLst>
        </pc:spChg>
        <pc:graphicFrameChg chg="mod ord modGraphic">
          <ac:chgData name="Gulnaz Ibraeva" userId="S::1ibraeva.gulnaz@academia.kz::d4a5ddee-b823-41a3-adbb-36e67760e216" providerId="AD" clId="Web-{731AA550-9FB0-4490-9292-069C9D09BA9F}" dt="2020-11-15T05:03:09.189" v="2000" actId="14100"/>
          <ac:graphicFrameMkLst>
            <pc:docMk/>
            <pc:sldMk cId="1502892812" sldId="262"/>
            <ac:graphicFrameMk id="74" creationId="{0E47B156-CAB8-40AB-AB81-8F7CB03E8891}"/>
          </ac:graphicFrameMkLst>
        </pc:graphicFrameChg>
        <pc:picChg chg="add mod">
          <ac:chgData name="Gulnaz Ibraeva" userId="S::1ibraeva.gulnaz@academia.kz::d4a5ddee-b823-41a3-adbb-36e67760e216" providerId="AD" clId="Web-{731AA550-9FB0-4490-9292-069C9D09BA9F}" dt="2020-11-15T05:43:30.441" v="2724"/>
          <ac:picMkLst>
            <pc:docMk/>
            <pc:sldMk cId="1502892812" sldId="262"/>
            <ac:picMk id="1929" creationId="{F2F529EE-7612-46F1-BA54-DA82D7DF078D}"/>
          </ac:picMkLst>
        </pc:picChg>
        <pc:cxnChg chg="add del">
          <ac:chgData name="Gulnaz Ibraeva" userId="S::1ibraeva.gulnaz@academia.kz::d4a5ddee-b823-41a3-adbb-36e67760e216" providerId="AD" clId="Web-{731AA550-9FB0-4490-9292-069C9D09BA9F}" dt="2020-11-15T04:49:27.008" v="1819"/>
          <ac:cxnSpMkLst>
            <pc:docMk/>
            <pc:sldMk cId="1502892812" sldId="262"/>
            <ac:cxnSpMk id="79" creationId="{5C05CAAB-DBA2-4548-AD5F-01BB97FBB207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49:27.008" v="1819"/>
          <ac:cxnSpMkLst>
            <pc:docMk/>
            <pc:sldMk cId="1502892812" sldId="262"/>
            <ac:cxnSpMk id="91" creationId="{C49DA8F6-BCC1-4447-B54C-57856834B94B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0:01.212" v="1823"/>
          <ac:cxnSpMkLst>
            <pc:docMk/>
            <pc:sldMk cId="1502892812" sldId="262"/>
            <ac:cxnSpMk id="96" creationId="{5C05CAAB-DBA2-4548-AD5F-01BB97FBB207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1:21.609" v="1852"/>
          <ac:cxnSpMkLst>
            <pc:docMk/>
            <pc:sldMk cId="1502892812" sldId="262"/>
            <ac:cxnSpMk id="101" creationId="{5C05CAAB-DBA2-4548-AD5F-01BB97FBB207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0:01.212" v="1823"/>
          <ac:cxnSpMkLst>
            <pc:docMk/>
            <pc:sldMk cId="1502892812" sldId="262"/>
            <ac:cxnSpMk id="104" creationId="{94169334-264D-4176-8BDE-037249A61B4E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1:21.609" v="1852"/>
          <ac:cxnSpMkLst>
            <pc:docMk/>
            <pc:sldMk cId="1502892812" sldId="262"/>
            <ac:cxnSpMk id="109" creationId="{94169334-264D-4176-8BDE-037249A61B4E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1:32.594" v="1855"/>
          <ac:cxnSpMkLst>
            <pc:docMk/>
            <pc:sldMk cId="1502892812" sldId="262"/>
            <ac:cxnSpMk id="158" creationId="{5C05CAAB-DBA2-4548-AD5F-01BB97FBB207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1:32.594" v="1855"/>
          <ac:cxnSpMkLst>
            <pc:docMk/>
            <pc:sldMk cId="1502892812" sldId="262"/>
            <ac:cxnSpMk id="162" creationId="{94169334-264D-4176-8BDE-037249A61B4E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1:32.469" v="1854"/>
          <ac:cxnSpMkLst>
            <pc:docMk/>
            <pc:sldMk cId="1502892812" sldId="262"/>
            <ac:cxnSpMk id="1883" creationId="{5C05CAAB-DBA2-4548-AD5F-01BB97FBB207}"/>
          </ac:cxnSpMkLst>
        </pc:cxnChg>
        <pc:cxnChg chg="add del">
          <ac:chgData name="Gulnaz Ibraeva" userId="S::1ibraeva.gulnaz@academia.kz::d4a5ddee-b823-41a3-adbb-36e67760e216" providerId="AD" clId="Web-{731AA550-9FB0-4490-9292-069C9D09BA9F}" dt="2020-11-15T04:51:32.469" v="1854"/>
          <ac:cxnSpMkLst>
            <pc:docMk/>
            <pc:sldMk cId="1502892812" sldId="262"/>
            <ac:cxnSpMk id="1885" creationId="{C8F51B3F-8331-4E4A-AE96-D47B1006EEAD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4:51:32.594" v="1855"/>
          <ac:cxnSpMkLst>
            <pc:docMk/>
            <pc:sldMk cId="1502892812" sldId="262"/>
            <ac:cxnSpMk id="1886" creationId="{5C05CAAB-DBA2-4548-AD5F-01BB97FBB207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4:51:32.594" v="1855"/>
          <ac:cxnSpMkLst>
            <pc:docMk/>
            <pc:sldMk cId="1502892812" sldId="262"/>
            <ac:cxnSpMk id="1890" creationId="{94169334-264D-4176-8BDE-037249A61B4E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03:40.830" v="2005" actId="1076"/>
          <ac:cxnSpMkLst>
            <pc:docMk/>
            <pc:sldMk cId="1502892812" sldId="262"/>
            <ac:cxnSpMk id="1914" creationId="{4145F0E4-1E7F-4AB8-AC58-97E520508ED5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03:33.783" v="2004" actId="1076"/>
          <ac:cxnSpMkLst>
            <pc:docMk/>
            <pc:sldMk cId="1502892812" sldId="262"/>
            <ac:cxnSpMk id="1915" creationId="{984736D8-CC06-4ECB-A2C9-195E16294783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03:29.626" v="2003" actId="1076"/>
          <ac:cxnSpMkLst>
            <pc:docMk/>
            <pc:sldMk cId="1502892812" sldId="262"/>
            <ac:cxnSpMk id="1916" creationId="{E0DF26DB-68A4-4390-9B14-73EED7FAA944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03:25.158" v="2002" actId="1076"/>
          <ac:cxnSpMkLst>
            <pc:docMk/>
            <pc:sldMk cId="1502892812" sldId="262"/>
            <ac:cxnSpMk id="1917" creationId="{DDC07EB0-EDEB-4A76-8E48-5473F9ED835E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03:19.033" v="2001" actId="1076"/>
          <ac:cxnSpMkLst>
            <pc:docMk/>
            <pc:sldMk cId="1502892812" sldId="262"/>
            <ac:cxnSpMk id="1918" creationId="{FDD74313-36B9-4333-8CDE-8BC3AFD539B9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4:55:54.887" v="1917" actId="20577"/>
        <pc:sldMkLst>
          <pc:docMk/>
          <pc:sldMk cId="334608580" sldId="263"/>
        </pc:sldMkLst>
        <pc:spChg chg="add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06" creationId="{158B3569-73B2-4D05-8E95-886A6EE17F1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08" creationId="{B71758F4-3F46-45DA-8AC5-4E508DA080BA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12" creationId="{8D61482F-F3C5-4D66-8C5D-C6BBE3E1275C}"/>
          </ac:spMkLst>
        </pc:spChg>
        <pc:spChg chg="mod">
          <ac:chgData name="Gulnaz Ibraeva" userId="S::1ibraeva.gulnaz@academia.kz::d4a5ddee-b823-41a3-adbb-36e67760e216" providerId="AD" clId="Web-{731AA550-9FB0-4490-9292-069C9D09BA9F}" dt="2020-11-15T04:55:54.887" v="1917" actId="20577"/>
          <ac:spMkLst>
            <pc:docMk/>
            <pc:sldMk cId="334608580" sldId="263"/>
            <ac:spMk id="1881" creationId="{93F48C10-FBB4-42A9-ADDF-4150D6E49BDB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887" creationId="{16AC3602-3348-4F31-9E43-076B03514ECB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888" creationId="{394094B0-A6C9-44BE-9042-66EF0612F625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889" creationId="{64C2CA96-0B16-4AA7-B340-33044D238597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4:26.536" v="1884"/>
          <ac:spMkLst>
            <pc:docMk/>
            <pc:sldMk cId="334608580" sldId="263"/>
            <ac:spMk id="1891" creationId="{1D50D7A8-F1D5-4306-8A9B-DD7A73EB8BCE}"/>
          </ac:spMkLst>
        </pc:spChg>
        <pc:graphicFrameChg chg="del">
          <ac:chgData name="Gulnaz Ibraeva" userId="S::1ibraeva.gulnaz@academia.kz::d4a5ddee-b823-41a3-adbb-36e67760e216" providerId="AD" clId="Web-{731AA550-9FB0-4490-9292-069C9D09BA9F}" dt="2020-11-15T04:54:13.160" v="1878"/>
          <ac:graphicFrameMkLst>
            <pc:docMk/>
            <pc:sldMk cId="334608580" sldId="263"/>
            <ac:graphicFrameMk id="74" creationId="{0E47B156-CAB8-40AB-AB81-8F7CB03E8891}"/>
          </ac:graphicFrameMkLst>
        </pc:graphicFrameChg>
        <pc:picChg chg="add">
          <ac:chgData name="Gulnaz Ibraeva" userId="S::1ibraeva.gulnaz@academia.kz::d4a5ddee-b823-41a3-adbb-36e67760e216" providerId="AD" clId="Web-{731AA550-9FB0-4490-9292-069C9D09BA9F}" dt="2020-11-15T04:54:26.536" v="1884"/>
          <ac:picMkLst>
            <pc:docMk/>
            <pc:sldMk cId="334608580" sldId="263"/>
            <ac:picMk id="103" creationId="{A6FDCB4B-63CC-40A6-A704-9D237B7EC8A6}"/>
          </ac:picMkLst>
        </pc:picChg>
        <pc:cxnChg chg="add">
          <ac:chgData name="Gulnaz Ibraeva" userId="S::1ibraeva.gulnaz@academia.kz::d4a5ddee-b823-41a3-adbb-36e67760e216" providerId="AD" clId="Web-{731AA550-9FB0-4490-9292-069C9D09BA9F}" dt="2020-11-15T04:54:26.536" v="1884"/>
          <ac:cxnSpMkLst>
            <pc:docMk/>
            <pc:sldMk cId="334608580" sldId="263"/>
            <ac:cxnSpMk id="110" creationId="{56020367-4FD5-4596-8E10-C5F095CD8DBF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26.536" v="1884"/>
          <ac:cxnSpMkLst>
            <pc:docMk/>
            <pc:sldMk cId="334608580" sldId="263"/>
            <ac:cxnSpMk id="1886" creationId="{5C05CAAB-DBA2-4548-AD5F-01BB97FBB207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26.536" v="1884"/>
          <ac:cxnSpMkLst>
            <pc:docMk/>
            <pc:sldMk cId="334608580" sldId="263"/>
            <ac:cxnSpMk id="1890" creationId="{94169334-264D-4176-8BDE-037249A61B4E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18.473" v="1883"/>
          <ac:cxnSpMkLst>
            <pc:docMk/>
            <pc:sldMk cId="334608580" sldId="263"/>
            <ac:cxnSpMk id="1914" creationId="{4145F0E4-1E7F-4AB8-AC58-97E520508ED5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16.895" v="1881"/>
          <ac:cxnSpMkLst>
            <pc:docMk/>
            <pc:sldMk cId="334608580" sldId="263"/>
            <ac:cxnSpMk id="1915" creationId="{984736D8-CC06-4ECB-A2C9-195E16294783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17.551" v="1882"/>
          <ac:cxnSpMkLst>
            <pc:docMk/>
            <pc:sldMk cId="334608580" sldId="263"/>
            <ac:cxnSpMk id="1916" creationId="{E0DF26DB-68A4-4390-9B14-73EED7FAA944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15.879" v="1880"/>
          <ac:cxnSpMkLst>
            <pc:docMk/>
            <pc:sldMk cId="334608580" sldId="263"/>
            <ac:cxnSpMk id="1917" creationId="{DDC07EB0-EDEB-4A76-8E48-5473F9ED835E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4:54:15.192" v="1879"/>
          <ac:cxnSpMkLst>
            <pc:docMk/>
            <pc:sldMk cId="334608580" sldId="263"/>
            <ac:cxnSpMk id="1918" creationId="{FDD74313-36B9-4333-8CDE-8BC3AFD539B9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01:41.406" v="1996" actId="20577"/>
        <pc:sldMkLst>
          <pc:docMk/>
          <pc:sldMk cId="599873257" sldId="264"/>
        </pc:sldMkLst>
        <pc:spChg chg="add mod">
          <ac:chgData name="Gulnaz Ibraeva" userId="S::1ibraeva.gulnaz@academia.kz::d4a5ddee-b823-41a3-adbb-36e67760e216" providerId="AD" clId="Web-{731AA550-9FB0-4490-9292-069C9D09BA9F}" dt="2020-11-15T05:01:41.406" v="1996" actId="20577"/>
          <ac:spMkLst>
            <pc:docMk/>
            <pc:sldMk cId="599873257" sldId="264"/>
            <ac:spMk id="2" creationId="{CA850879-20BA-423D-A6A0-9672DE869C13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06" creationId="{158B3569-73B2-4D05-8E95-886A6EE17F1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08" creationId="{B71758F4-3F46-45DA-8AC5-4E508DA080B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12" creationId="{8D61482F-F3C5-4D66-8C5D-C6BBE3E1275C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17" creationId="{F4155C20-3F0E-4576-8A0B-C345B62312DA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21" creationId="{0BAEB82B-9A6B-4982-B56B-7529C6EA9A95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23" creationId="{FC71CE45-EECF-4555-AD4B-1B3D0D5D1540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4:58:00.436" v="1935"/>
          <ac:spMkLst>
            <pc:docMk/>
            <pc:sldMk cId="599873257" sldId="264"/>
            <ac:spMk id="125" creationId="{53AA89D1-0C70-46BB-8E35-5722A4B18A78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4:56:12.372" v="1921"/>
          <ac:spMkLst>
            <pc:docMk/>
            <pc:sldMk cId="599873257" sldId="264"/>
            <ac:spMk id="1881" creationId="{93F48C10-FBB4-42A9-ADDF-4150D6E49BDB}"/>
          </ac:spMkLst>
        </pc:spChg>
        <pc:picChg chg="add mod modCrop">
          <ac:chgData name="Gulnaz Ibraeva" userId="S::1ibraeva.gulnaz@academia.kz::d4a5ddee-b823-41a3-adbb-36e67760e216" providerId="AD" clId="Web-{731AA550-9FB0-4490-9292-069C9D09BA9F}" dt="2020-11-15T05:00:05.851" v="1954" actId="1076"/>
          <ac:picMkLst>
            <pc:docMk/>
            <pc:sldMk cId="599873257" sldId="264"/>
            <ac:picMk id="3" creationId="{17FCF44A-4F3D-4830-ABAB-D93F58EFBF12}"/>
          </ac:picMkLst>
        </pc:picChg>
        <pc:picChg chg="del">
          <ac:chgData name="Gulnaz Ibraeva" userId="S::1ibraeva.gulnaz@academia.kz::d4a5ddee-b823-41a3-adbb-36e67760e216" providerId="AD" clId="Web-{731AA550-9FB0-4490-9292-069C9D09BA9F}" dt="2020-11-15T04:56:10.075" v="1920"/>
          <ac:picMkLst>
            <pc:docMk/>
            <pc:sldMk cId="599873257" sldId="264"/>
            <ac:picMk id="103" creationId="{A6FDCB4B-63CC-40A6-A704-9D237B7EC8A6}"/>
          </ac:picMkLst>
        </pc:picChg>
        <pc:cxnChg chg="del">
          <ac:chgData name="Gulnaz Ibraeva" userId="S::1ibraeva.gulnaz@academia.kz::d4a5ddee-b823-41a3-adbb-36e67760e216" providerId="AD" clId="Web-{731AA550-9FB0-4490-9292-069C9D09BA9F}" dt="2020-11-15T04:58:00.436" v="1935"/>
          <ac:cxnSpMkLst>
            <pc:docMk/>
            <pc:sldMk cId="599873257" sldId="264"/>
            <ac:cxnSpMk id="110" creationId="{56020367-4FD5-4596-8E10-C5F095CD8DBF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4:58:00.436" v="1935"/>
          <ac:cxnSpMkLst>
            <pc:docMk/>
            <pc:sldMk cId="599873257" sldId="264"/>
            <ac:cxnSpMk id="119" creationId="{56020367-4FD5-4596-8E10-C5F095CD8DBF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08:33.612" v="2095" actId="14100"/>
        <pc:sldMkLst>
          <pc:docMk/>
          <pc:sldMk cId="3840214486" sldId="265"/>
        </pc:sldMkLst>
        <pc:spChg chg="mod">
          <ac:chgData name="Gulnaz Ibraeva" userId="S::1ibraeva.gulnaz@academia.kz::d4a5ddee-b823-41a3-adbb-36e67760e216" providerId="AD" clId="Web-{731AA550-9FB0-4490-9292-069C9D09BA9F}" dt="2020-11-15T05:08:33.612" v="2095" actId="14100"/>
          <ac:spMkLst>
            <pc:docMk/>
            <pc:sldMk cId="3840214486" sldId="265"/>
            <ac:spMk id="2" creationId="{CA850879-20BA-423D-A6A0-9672DE869C13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4" creationId="{1D884770-6421-4D9D-B1E9-8CA61DA195F8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08:05.017" v="2074" actId="1076"/>
          <ac:spMkLst>
            <pc:docMk/>
            <pc:sldMk cId="3840214486" sldId="265"/>
            <ac:spMk id="5" creationId="{3F839C86-3B62-4751-BCE8-87A0AB4FD97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117" creationId="{F4155C20-3F0E-4576-8A0B-C345B62312D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121" creationId="{0BAEB82B-9A6B-4982-B56B-7529C6EA9A95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123" creationId="{FC71CE45-EECF-4555-AD4B-1B3D0D5D154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125" creationId="{53AA89D1-0C70-46BB-8E35-5722A4B18A78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132" creationId="{A2679492-7988-4050-9056-542444452411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07:34.407" v="2068"/>
          <ac:spMkLst>
            <pc:docMk/>
            <pc:sldMk cId="3840214486" sldId="265"/>
            <ac:spMk id="134" creationId="{B091B163-7D61-4891-ABCF-5C13D9C418D0}"/>
          </ac:spMkLst>
        </pc:spChg>
        <pc:picChg chg="del">
          <ac:chgData name="Gulnaz Ibraeva" userId="S::1ibraeva.gulnaz@academia.kz::d4a5ddee-b823-41a3-adbb-36e67760e216" providerId="AD" clId="Web-{731AA550-9FB0-4490-9292-069C9D09BA9F}" dt="2020-11-15T05:01:55.093" v="1998"/>
          <ac:picMkLst>
            <pc:docMk/>
            <pc:sldMk cId="3840214486" sldId="265"/>
            <ac:picMk id="3" creationId="{17FCF44A-4F3D-4830-ABAB-D93F58EFBF12}"/>
          </ac:picMkLst>
        </pc:picChg>
        <pc:cxnChg chg="del">
          <ac:chgData name="Gulnaz Ibraeva" userId="S::1ibraeva.gulnaz@academia.kz::d4a5ddee-b823-41a3-adbb-36e67760e216" providerId="AD" clId="Web-{731AA550-9FB0-4490-9292-069C9D09BA9F}" dt="2020-11-15T05:07:34.407" v="2068"/>
          <ac:cxnSpMkLst>
            <pc:docMk/>
            <pc:sldMk cId="3840214486" sldId="265"/>
            <ac:cxnSpMk id="119" creationId="{56020367-4FD5-4596-8E10-C5F095CD8DBF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5:07:34.407" v="2068"/>
          <ac:cxnSpMkLst>
            <pc:docMk/>
            <pc:sldMk cId="3840214486" sldId="265"/>
            <ac:cxnSpMk id="130" creationId="{5C05CAAB-DBA2-4548-AD5F-01BB97FBB207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5:07:34.407" v="2068"/>
          <ac:cxnSpMkLst>
            <pc:docMk/>
            <pc:sldMk cId="3840214486" sldId="265"/>
            <ac:cxnSpMk id="136" creationId="{C49DA8F6-BCC1-4447-B54C-57856834B94B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16:38.810" v="2249" actId="20577"/>
        <pc:sldMkLst>
          <pc:docMk/>
          <pc:sldMk cId="413226209" sldId="266"/>
        </pc:sldMkLst>
        <pc:spChg chg="mod ord">
          <ac:chgData name="Gulnaz Ibraeva" userId="S::1ibraeva.gulnaz@academia.kz::d4a5ddee-b823-41a3-adbb-36e67760e216" providerId="AD" clId="Web-{731AA550-9FB0-4490-9292-069C9D09BA9F}" dt="2020-11-15T05:14:05.151" v="2194" actId="20577"/>
          <ac:spMkLst>
            <pc:docMk/>
            <pc:sldMk cId="413226209" sldId="266"/>
            <ac:spMk id="2" creationId="{CA850879-20BA-423D-A6A0-9672DE869C13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09:42.488" v="2106"/>
          <ac:spMkLst>
            <pc:docMk/>
            <pc:sldMk cId="413226209" sldId="266"/>
            <ac:spMk id="4" creationId="{1D884770-6421-4D9D-B1E9-8CA61DA195F8}"/>
          </ac:spMkLst>
        </pc:spChg>
        <pc:spChg chg="mod">
          <ac:chgData name="Gulnaz Ibraeva" userId="S::1ibraeva.gulnaz@academia.kz::d4a5ddee-b823-41a3-adbb-36e67760e216" providerId="AD" clId="Web-{731AA550-9FB0-4490-9292-069C9D09BA9F}" dt="2020-11-15T05:12:33.477" v="2159" actId="20577"/>
          <ac:spMkLst>
            <pc:docMk/>
            <pc:sldMk cId="413226209" sldId="266"/>
            <ac:spMk id="5" creationId="{3F839C86-3B62-4751-BCE8-87A0AB4FD97A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13:40.963" v="2184" actId="1076"/>
          <ac:spMkLst>
            <pc:docMk/>
            <pc:sldMk cId="413226209" sldId="266"/>
            <ac:spMk id="17" creationId="{DA0375E7-6415-45AD-8130-C83A64DE0CEF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13:43.963" v="2185" actId="1076"/>
          <ac:spMkLst>
            <pc:docMk/>
            <pc:sldMk cId="413226209" sldId="266"/>
            <ac:spMk id="18" creationId="{56229582-9950-4ED3-98B7-A7659D9B4941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14:00.479" v="2192" actId="20577"/>
          <ac:spMkLst>
            <pc:docMk/>
            <pc:sldMk cId="413226209" sldId="266"/>
            <ac:spMk id="19" creationId="{3F9C916C-E676-44F7-BB11-AD14B32D0CFF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16:38.810" v="2249" actId="20577"/>
          <ac:spMkLst>
            <pc:docMk/>
            <pc:sldMk cId="413226209" sldId="266"/>
            <ac:spMk id="20" creationId="{986CD713-D9FA-4D9E-A9AA-BA24702C1AB5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77" creationId="{8F9CBE3F-79A8-4F8F-88D9-DAD03D0D281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79" creationId="{508BEF50-7B1E-49A4-BC19-5F4F1D755E64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81" creationId="{C5CB530E-515E-412C-9DF1-5F8FFBD6F383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83" creationId="{AEA7509D-F04F-40CB-A0B3-EEF16499CC9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85" creationId="{C39ADB8F-D187-49D7-BDCF-C1B6DC727068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87" creationId="{712D4376-A578-4FF1-94FC-245E7A6A489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89" creationId="{3FBAD350-5664-4811-A208-657FB882D35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132" creationId="{A2679492-7988-4050-9056-542444452411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0:48.147" v="2123"/>
          <ac:spMkLst>
            <pc:docMk/>
            <pc:sldMk cId="413226209" sldId="266"/>
            <ac:spMk id="134" creationId="{B091B163-7D61-4891-ABCF-5C13D9C418D0}"/>
          </ac:spMkLst>
        </pc:spChg>
        <pc:cxnChg chg="add">
          <ac:chgData name="Gulnaz Ibraeva" userId="S::1ibraeva.gulnaz@academia.kz::d4a5ddee-b823-41a3-adbb-36e67760e216" providerId="AD" clId="Web-{731AA550-9FB0-4490-9292-069C9D09BA9F}" dt="2020-11-15T05:10:48.147" v="2123"/>
          <ac:cxnSpMkLst>
            <pc:docMk/>
            <pc:sldMk cId="413226209" sldId="266"/>
            <ac:cxnSpMk id="91" creationId="{56020367-4FD5-4596-8E10-C5F095CD8DBF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10:48.147" v="2123"/>
          <ac:cxnSpMkLst>
            <pc:docMk/>
            <pc:sldMk cId="413226209" sldId="266"/>
            <ac:cxnSpMk id="130" creationId="{5C05CAAB-DBA2-4548-AD5F-01BB97FBB207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10:48.147" v="2123"/>
          <ac:cxnSpMkLst>
            <pc:docMk/>
            <pc:sldMk cId="413226209" sldId="266"/>
            <ac:cxnSpMk id="136" creationId="{C49DA8F6-BCC1-4447-B54C-57856834B94B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27:47.246" v="2387" actId="20577"/>
        <pc:sldMkLst>
          <pc:docMk/>
          <pc:sldMk cId="279725291" sldId="267"/>
        </pc:sldMkLst>
        <pc:spChg chg="mod">
          <ac:chgData name="Gulnaz Ibraeva" userId="S::1ibraeva.gulnaz@academia.kz::d4a5ddee-b823-41a3-adbb-36e67760e216" providerId="AD" clId="Web-{731AA550-9FB0-4490-9292-069C9D09BA9F}" dt="2020-11-15T05:17:59.047" v="2279" actId="1076"/>
          <ac:spMkLst>
            <pc:docMk/>
            <pc:sldMk cId="279725291" sldId="267"/>
            <ac:spMk id="2" creationId="{CA850879-20BA-423D-A6A0-9672DE869C13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26:42.495" v="2374" actId="1076"/>
          <ac:spMkLst>
            <pc:docMk/>
            <pc:sldMk cId="279725291" sldId="267"/>
            <ac:spMk id="3" creationId="{63DA9075-C0E2-4856-9C6E-24F0DE9CF337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27:47.246" v="2387" actId="20577"/>
          <ac:spMkLst>
            <pc:docMk/>
            <pc:sldMk cId="279725291" sldId="267"/>
            <ac:spMk id="4" creationId="{29B3D0DF-53CE-4B3B-862D-1454411FBD90}"/>
          </ac:spMkLst>
        </pc:spChg>
        <pc:spChg chg="del mod">
          <ac:chgData name="Gulnaz Ibraeva" userId="S::1ibraeva.gulnaz@academia.kz::d4a5ddee-b823-41a3-adbb-36e67760e216" providerId="AD" clId="Web-{731AA550-9FB0-4490-9292-069C9D09BA9F}" dt="2020-11-15T05:17:40.921" v="2271"/>
          <ac:spMkLst>
            <pc:docMk/>
            <pc:sldMk cId="279725291" sldId="267"/>
            <ac:spMk id="5" creationId="{3F839C86-3B62-4751-BCE8-87A0AB4FD97A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7:41.125" v="2273"/>
          <ac:spMkLst>
            <pc:docMk/>
            <pc:sldMk cId="279725291" sldId="267"/>
            <ac:spMk id="17" creationId="{DA0375E7-6415-45AD-8130-C83A64DE0CE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7:42.046" v="2274"/>
          <ac:spMkLst>
            <pc:docMk/>
            <pc:sldMk cId="279725291" sldId="267"/>
            <ac:spMk id="18" creationId="{56229582-9950-4ED3-98B7-A7659D9B4941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7:41.093" v="2272"/>
          <ac:spMkLst>
            <pc:docMk/>
            <pc:sldMk cId="279725291" sldId="267"/>
            <ac:spMk id="19" creationId="{3F9C916C-E676-44F7-BB11-AD14B32D0CFF}"/>
          </ac:spMkLst>
        </pc:spChg>
        <pc:spChg chg="del mod">
          <ac:chgData name="Gulnaz Ibraeva" userId="S::1ibraeva.gulnaz@academia.kz::d4a5ddee-b823-41a3-adbb-36e67760e216" providerId="AD" clId="Web-{731AA550-9FB0-4490-9292-069C9D09BA9F}" dt="2020-11-15T05:16:57.998" v="2252"/>
          <ac:spMkLst>
            <pc:docMk/>
            <pc:sldMk cId="279725291" sldId="267"/>
            <ac:spMk id="20" creationId="{986CD713-D9FA-4D9E-A9AA-BA24702C1AB5}"/>
          </ac:spMkLst>
        </pc:spChg>
        <pc:spChg chg="add del mod">
          <ac:chgData name="Gulnaz Ibraeva" userId="S::1ibraeva.gulnaz@academia.kz::d4a5ddee-b823-41a3-adbb-36e67760e216" providerId="AD" clId="Web-{731AA550-9FB0-4490-9292-069C9D09BA9F}" dt="2020-11-15T05:27:11.621" v="2378"/>
          <ac:spMkLst>
            <pc:docMk/>
            <pc:sldMk cId="279725291" sldId="267"/>
            <ac:spMk id="21" creationId="{4EA7D9BE-1E42-44FD-B50F-D572E0045FC0}"/>
          </ac:spMkLst>
        </pc:sp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43:04.128" v="2722"/>
        <pc:sldMkLst>
          <pc:docMk/>
          <pc:sldMk cId="4058703324" sldId="268"/>
        </pc:sldMkLst>
        <pc:spChg chg="mod">
          <ac:chgData name="Gulnaz Ibraeva" userId="S::1ibraeva.gulnaz@academia.kz::d4a5ddee-b823-41a3-adbb-36e67760e216" providerId="AD" clId="Web-{731AA550-9FB0-4490-9292-069C9D09BA9F}" dt="2020-11-15T05:21:30.879" v="2336" actId="20577"/>
          <ac:spMkLst>
            <pc:docMk/>
            <pc:sldMk cId="4058703324" sldId="268"/>
            <ac:spMk id="2" creationId="{CA850879-20BA-423D-A6A0-9672DE869C13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05.892" v="2285"/>
          <ac:spMkLst>
            <pc:docMk/>
            <pc:sldMk cId="4058703324" sldId="268"/>
            <ac:spMk id="5" creationId="{3F839C86-3B62-4751-BCE8-87A0AB4FD97A}"/>
          </ac:spMkLst>
        </pc:spChg>
        <pc:spChg chg="del mod">
          <ac:chgData name="Gulnaz Ibraeva" userId="S::1ibraeva.gulnaz@academia.kz::d4a5ddee-b823-41a3-adbb-36e67760e216" providerId="AD" clId="Web-{731AA550-9FB0-4490-9292-069C9D09BA9F}" dt="2020-11-15T05:19:13.814" v="2288"/>
          <ac:spMkLst>
            <pc:docMk/>
            <pc:sldMk cId="4058703324" sldId="268"/>
            <ac:spMk id="17" creationId="{DA0375E7-6415-45AD-8130-C83A64DE0CEF}"/>
          </ac:spMkLst>
        </pc:spChg>
        <pc:spChg chg="del mod">
          <ac:chgData name="Gulnaz Ibraeva" userId="S::1ibraeva.gulnaz@academia.kz::d4a5ddee-b823-41a3-adbb-36e67760e216" providerId="AD" clId="Web-{731AA550-9FB0-4490-9292-069C9D09BA9F}" dt="2020-11-15T05:19:20.830" v="2290"/>
          <ac:spMkLst>
            <pc:docMk/>
            <pc:sldMk cId="4058703324" sldId="268"/>
            <ac:spMk id="18" creationId="{56229582-9950-4ED3-98B7-A7659D9B4941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12.017" v="2287"/>
          <ac:spMkLst>
            <pc:docMk/>
            <pc:sldMk cId="4058703324" sldId="268"/>
            <ac:spMk id="19" creationId="{3F9C916C-E676-44F7-BB11-AD14B32D0CFF}"/>
          </ac:spMkLst>
        </pc:spChg>
        <pc:spChg chg="del mod">
          <ac:chgData name="Gulnaz Ibraeva" userId="S::1ibraeva.gulnaz@academia.kz::d4a5ddee-b823-41a3-adbb-36e67760e216" providerId="AD" clId="Web-{731AA550-9FB0-4490-9292-069C9D09BA9F}" dt="2020-11-15T05:19:46.033" v="2294"/>
          <ac:spMkLst>
            <pc:docMk/>
            <pc:sldMk cId="4058703324" sldId="268"/>
            <ac:spMk id="20" creationId="{986CD713-D9FA-4D9E-A9AA-BA24702C1AB5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77" creationId="{8F9CBE3F-79A8-4F8F-88D9-DAD03D0D281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79" creationId="{508BEF50-7B1E-49A4-BC19-5F4F1D755E64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81" creationId="{C5CB530E-515E-412C-9DF1-5F8FFBD6F383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83" creationId="{AEA7509D-F04F-40CB-A0B3-EEF16499CC9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85" creationId="{C39ADB8F-D187-49D7-BDCF-C1B6DC727068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87" creationId="{712D4376-A578-4FF1-94FC-245E7A6A489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89" creationId="{3FBAD350-5664-4811-A208-657FB882D350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98" creationId="{158B3569-73B2-4D05-8E95-886A6EE17F1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100" creationId="{B71758F4-3F46-45DA-8AC5-4E508DA080BA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19:52.018" v="2295"/>
          <ac:spMkLst>
            <pc:docMk/>
            <pc:sldMk cId="4058703324" sldId="268"/>
            <ac:spMk id="104" creationId="{8D61482F-F3C5-4D66-8C5D-C6BBE3E1275C}"/>
          </ac:spMkLst>
        </pc:spChg>
        <pc:picChg chg="add mod">
          <ac:chgData name="Gulnaz Ibraeva" userId="S::1ibraeva.gulnaz@academia.kz::d4a5ddee-b823-41a3-adbb-36e67760e216" providerId="AD" clId="Web-{731AA550-9FB0-4490-9292-069C9D09BA9F}" dt="2020-11-15T05:43:04.128" v="2722"/>
          <ac:picMkLst>
            <pc:docMk/>
            <pc:sldMk cId="4058703324" sldId="268"/>
            <ac:picMk id="3" creationId="{478041CE-A3E8-4744-81D4-1D38F68ED9B4}"/>
          </ac:picMkLst>
        </pc:picChg>
        <pc:picChg chg="add del">
          <ac:chgData name="Gulnaz Ibraeva" userId="S::1ibraeva.gulnaz@academia.kz::d4a5ddee-b823-41a3-adbb-36e67760e216" providerId="AD" clId="Web-{731AA550-9FB0-4490-9292-069C9D09BA9F}" dt="2020-11-15T05:19:56.096" v="2296"/>
          <ac:picMkLst>
            <pc:docMk/>
            <pc:sldMk cId="4058703324" sldId="268"/>
            <ac:picMk id="95" creationId="{F2099078-C05C-4F26-B0A8-72D95055F6AC}"/>
          </ac:picMkLst>
        </pc:picChg>
        <pc:cxnChg chg="del">
          <ac:chgData name="Gulnaz Ibraeva" userId="S::1ibraeva.gulnaz@academia.kz::d4a5ddee-b823-41a3-adbb-36e67760e216" providerId="AD" clId="Web-{731AA550-9FB0-4490-9292-069C9D09BA9F}" dt="2020-11-15T05:19:52.018" v="2295"/>
          <ac:cxnSpMkLst>
            <pc:docMk/>
            <pc:sldMk cId="4058703324" sldId="268"/>
            <ac:cxnSpMk id="91" creationId="{56020367-4FD5-4596-8E10-C5F095CD8DBF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5:19:52.018" v="2295"/>
          <ac:cxnSpMkLst>
            <pc:docMk/>
            <pc:sldMk cId="4058703324" sldId="268"/>
            <ac:cxnSpMk id="102" creationId="{56020367-4FD5-4596-8E10-C5F095CD8DBF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38:12.246" v="2617"/>
        <pc:sldMkLst>
          <pc:docMk/>
          <pc:sldMk cId="3604001345" sldId="269"/>
        </pc:sldMkLst>
        <pc:spChg chg="mod">
          <ac:chgData name="Gulnaz Ibraeva" userId="S::1ibraeva.gulnaz@academia.kz::d4a5ddee-b823-41a3-adbb-36e67760e216" providerId="AD" clId="Web-{731AA550-9FB0-4490-9292-069C9D09BA9F}" dt="2020-11-15T05:30:45.047" v="2550" actId="20577"/>
          <ac:spMkLst>
            <pc:docMk/>
            <pc:sldMk cId="3604001345" sldId="269"/>
            <ac:spMk id="2" creationId="{CA850879-20BA-423D-A6A0-9672DE869C13}"/>
          </ac:spMkLst>
        </pc:spChg>
        <pc:spChg chg="mod">
          <ac:chgData name="Gulnaz Ibraeva" userId="S::1ibraeva.gulnaz@academia.kz::d4a5ddee-b823-41a3-adbb-36e67760e216" providerId="AD" clId="Web-{731AA550-9FB0-4490-9292-069C9D09BA9F}" dt="2020-11-15T05:36:03.129" v="2607" actId="20577"/>
          <ac:spMkLst>
            <pc:docMk/>
            <pc:sldMk cId="3604001345" sldId="269"/>
            <ac:spMk id="3" creationId="{63DA9075-C0E2-4856-9C6E-24F0DE9CF337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29:36.248" v="2525"/>
          <ac:spMkLst>
            <pc:docMk/>
            <pc:sldMk cId="3604001345" sldId="269"/>
            <ac:spMk id="4" creationId="{29B3D0DF-53CE-4B3B-862D-1454411FBD90}"/>
          </ac:spMkLst>
        </pc:spChg>
        <pc:inkChg chg="add del">
          <ac:chgData name="Gulnaz Ibraeva" userId="S::1ibraeva.gulnaz@academia.kz::d4a5ddee-b823-41a3-adbb-36e67760e216" providerId="AD" clId="Web-{731AA550-9FB0-4490-9292-069C9D09BA9F}" dt="2020-11-15T05:37:19.147" v="2611"/>
          <ac:inkMkLst>
            <pc:docMk/>
            <pc:sldMk cId="3604001345" sldId="269"/>
            <ac:inkMk id="8" creationId="{ED7D68D7-E640-4926-942C-32BA9D14F0A7}"/>
          </ac:inkMkLst>
        </pc:inkChg>
        <pc:inkChg chg="add del">
          <ac:chgData name="Gulnaz Ibraeva" userId="S::1ibraeva.gulnaz@academia.kz::d4a5ddee-b823-41a3-adbb-36e67760e216" providerId="AD" clId="Web-{731AA550-9FB0-4490-9292-069C9D09BA9F}" dt="2020-11-15T05:37:56.121" v="2615"/>
          <ac:inkMkLst>
            <pc:docMk/>
            <pc:sldMk cId="3604001345" sldId="269"/>
            <ac:inkMk id="9" creationId="{831245D9-76F4-4DFD-8828-F2E5D3CA8F0C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7:50.465" v="2613"/>
          <ac:inkMkLst>
            <pc:docMk/>
            <pc:sldMk cId="3604001345" sldId="269"/>
            <ac:inkMk id="10" creationId="{D5000CBE-919E-4509-B5CD-BB855AD28155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7:51.934" v="2614"/>
          <ac:inkMkLst>
            <pc:docMk/>
            <pc:sldMk cId="3604001345" sldId="269"/>
            <ac:inkMk id="11" creationId="{B6A02064-361F-4315-AD5D-BA18E4725881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10.153" v="2616"/>
          <ac:inkMkLst>
            <pc:docMk/>
            <pc:sldMk cId="3604001345" sldId="269"/>
            <ac:inkMk id="12" creationId="{7791032F-30B8-4185-B662-9896C345B138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12.246" v="2617"/>
          <ac:inkMkLst>
            <pc:docMk/>
            <pc:sldMk cId="3604001345" sldId="269"/>
            <ac:inkMk id="13" creationId="{6F5AA743-87F2-49E9-9A1F-DDF8F9350A3E}"/>
          </ac:inkMkLst>
        </pc:inkChg>
        <pc:cxnChg chg="add mod">
          <ac:chgData name="Gulnaz Ibraeva" userId="S::1ibraeva.gulnaz@academia.kz::d4a5ddee-b823-41a3-adbb-36e67760e216" providerId="AD" clId="Web-{731AA550-9FB0-4490-9292-069C9D09BA9F}" dt="2020-11-15T05:31:16.579" v="2555" actId="1076"/>
          <ac:cxnSpMkLst>
            <pc:docMk/>
            <pc:sldMk cId="3604001345" sldId="269"/>
            <ac:cxnSpMk id="5" creationId="{5C80E673-3371-47A8-A0E9-6F2AB62A5B5F}"/>
          </ac:cxnSpMkLst>
        </pc:cxnChg>
        <pc:cxnChg chg="add del mod">
          <ac:chgData name="Gulnaz Ibraeva" userId="S::1ibraeva.gulnaz@academia.kz::d4a5ddee-b823-41a3-adbb-36e67760e216" providerId="AD" clId="Web-{731AA550-9FB0-4490-9292-069C9D09BA9F}" dt="2020-11-15T05:33:57.451" v="2593"/>
          <ac:cxnSpMkLst>
            <pc:docMk/>
            <pc:sldMk cId="3604001345" sldId="269"/>
            <ac:cxnSpMk id="6" creationId="{C85FA231-48E9-4B0A-A15C-7D5E2E281B10}"/>
          </ac:cxnSpMkLst>
        </pc:cxnChg>
        <pc:cxnChg chg="add del mod">
          <ac:chgData name="Gulnaz Ibraeva" userId="S::1ibraeva.gulnaz@academia.kz::d4a5ddee-b823-41a3-adbb-36e67760e216" providerId="AD" clId="Web-{731AA550-9FB0-4490-9292-069C9D09BA9F}" dt="2020-11-15T05:35:29.144" v="2598"/>
          <ac:cxnSpMkLst>
            <pc:docMk/>
            <pc:sldMk cId="3604001345" sldId="269"/>
            <ac:cxnSpMk id="7" creationId="{75F9A47C-8C5B-45B7-9017-BC72B16F46A8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1:42.079" v="2559" actId="14100"/>
          <ac:cxnSpMkLst>
            <pc:docMk/>
            <pc:sldMk cId="3604001345" sldId="269"/>
            <ac:cxnSpMk id="14" creationId="{A28DDB17-0D00-40BB-9647-92C2C2E4E7EB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1:53.628" v="2562" actId="14100"/>
          <ac:cxnSpMkLst>
            <pc:docMk/>
            <pc:sldMk cId="3604001345" sldId="269"/>
            <ac:cxnSpMk id="15" creationId="{6D8C98E8-C03F-4EE3-A3D3-7FCEB4797772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2:04.253" v="2565" actId="14100"/>
          <ac:cxnSpMkLst>
            <pc:docMk/>
            <pc:sldMk cId="3604001345" sldId="269"/>
            <ac:cxnSpMk id="16" creationId="{7F104E2C-527A-4B46-959C-31247FD54385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2:16.816" v="2568" actId="14100"/>
          <ac:cxnSpMkLst>
            <pc:docMk/>
            <pc:sldMk cId="3604001345" sldId="269"/>
            <ac:cxnSpMk id="17" creationId="{91CD48E1-F93D-42F5-BFD4-23F6CEC9125A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2:25.894" v="2570" actId="1076"/>
          <ac:cxnSpMkLst>
            <pc:docMk/>
            <pc:sldMk cId="3604001345" sldId="269"/>
            <ac:cxnSpMk id="18" creationId="{236A1055-1685-4A73-A8A5-3E500A07DE15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2:36.616" v="2573" actId="14100"/>
          <ac:cxnSpMkLst>
            <pc:docMk/>
            <pc:sldMk cId="3604001345" sldId="269"/>
            <ac:cxnSpMk id="19" creationId="{D33F963F-4EEA-45B4-AAD1-536C6CF7883A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2:44.850" v="2575" actId="1076"/>
          <ac:cxnSpMkLst>
            <pc:docMk/>
            <pc:sldMk cId="3604001345" sldId="269"/>
            <ac:cxnSpMk id="20" creationId="{8DAD029A-8A4A-4D75-B69E-5FD94B9F5FF6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2:54.835" v="2578" actId="14100"/>
          <ac:cxnSpMkLst>
            <pc:docMk/>
            <pc:sldMk cId="3604001345" sldId="269"/>
            <ac:cxnSpMk id="21" creationId="{3036C0AE-9E1A-48EB-B71F-BB7A409C3BE6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3:01.585" v="2580" actId="1076"/>
          <ac:cxnSpMkLst>
            <pc:docMk/>
            <pc:sldMk cId="3604001345" sldId="269"/>
            <ac:cxnSpMk id="22" creationId="{0652BFF9-B890-4DE5-B9E1-E6BA23D076B5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3:11.648" v="2583" actId="14100"/>
          <ac:cxnSpMkLst>
            <pc:docMk/>
            <pc:sldMk cId="3604001345" sldId="269"/>
            <ac:cxnSpMk id="23" creationId="{FF0FC67D-97EE-4E58-95ED-BC952DC8D175}"/>
          </ac:cxnSpMkLst>
        </pc:cxnChg>
        <pc:cxnChg chg="add mod">
          <ac:chgData name="Gulnaz Ibraeva" userId="S::1ibraeva.gulnaz@academia.kz::d4a5ddee-b823-41a3-adbb-36e67760e216" providerId="AD" clId="Web-{731AA550-9FB0-4490-9292-069C9D09BA9F}" dt="2020-11-15T05:33:19.492" v="2586" actId="1076"/>
          <ac:cxnSpMkLst>
            <pc:docMk/>
            <pc:sldMk cId="3604001345" sldId="269"/>
            <ac:cxnSpMk id="24" creationId="{EB1987EC-5F26-45FC-9CDD-E05A6E8F9875}"/>
          </ac:cxnSpMkLst>
        </pc:cxnChg>
      </pc:sldChg>
      <pc:sldChg chg="addSp delSp modSp new del mod setBg">
        <pc:chgData name="Gulnaz Ibraeva" userId="S::1ibraeva.gulnaz@academia.kz::d4a5ddee-b823-41a3-adbb-36e67760e216" providerId="AD" clId="Web-{731AA550-9FB0-4490-9292-069C9D09BA9F}" dt="2020-11-15T05:39:52.608" v="2663"/>
        <pc:sldMkLst>
          <pc:docMk/>
          <pc:sldMk cId="1537948257" sldId="270"/>
        </pc:sldMkLst>
        <pc:spChg chg="mo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2" creationId="{D9315B9F-CFDA-4C94-8AE7-7526406238F0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3" creationId="{373B035B-1352-4F54-BB3A-5DCEE9D06871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39:40.498" v="2658"/>
          <ac:spMkLst>
            <pc:docMk/>
            <pc:sldMk cId="1537948257" sldId="270"/>
            <ac:spMk id="5" creationId="{0D04374B-C3D2-4889-8D98-283B004B7915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10" creationId="{8F9CBE3F-79A8-4F8F-88D9-DAD03D0D281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12" creationId="{508BEF50-7B1E-49A4-BC19-5F4F1D755E64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14" creationId="{C5CB530E-515E-412C-9DF1-5F8FFBD6F383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16" creationId="{AEA7509D-F04F-40CB-A0B3-EEF16499CC9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18" creationId="{C39ADB8F-D187-49D7-BDCF-C1B6DC727068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20" creationId="{712D4376-A578-4FF1-94FC-245E7A6A489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9:28.404" v="2655"/>
          <ac:spMkLst>
            <pc:docMk/>
            <pc:sldMk cId="1537948257" sldId="270"/>
            <ac:spMk id="22" creationId="{3FBAD350-5664-4811-A208-657FB882D350}"/>
          </ac:spMkLst>
        </pc:spChg>
        <pc:inkChg chg="add">
          <ac:chgData name="Gulnaz Ibraeva" userId="S::1ibraeva.gulnaz@academia.kz::d4a5ddee-b823-41a3-adbb-36e67760e216" providerId="AD" clId="Web-{731AA550-9FB0-4490-9292-069C9D09BA9F}" dt="2020-11-15T05:39:39.592" v="2656"/>
          <ac:inkMkLst>
            <pc:docMk/>
            <pc:sldMk cId="1537948257" sldId="270"/>
            <ac:inkMk id="4" creationId="{9F8F6016-4BD6-4570-8CDA-5A48C315B67C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43.498" v="2659"/>
          <ac:inkMkLst>
            <pc:docMk/>
            <pc:sldMk cId="1537948257" sldId="270"/>
            <ac:inkMk id="6" creationId="{0A6418D9-C070-4407-B5CC-BAC068B5D967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44.201" v="2660"/>
          <ac:inkMkLst>
            <pc:docMk/>
            <pc:sldMk cId="1537948257" sldId="270"/>
            <ac:inkMk id="7" creationId="{FB71E426-12A8-45F4-BEF9-0B51D5EA973E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45.358" v="2661"/>
          <ac:inkMkLst>
            <pc:docMk/>
            <pc:sldMk cId="1537948257" sldId="270"/>
            <ac:inkMk id="9" creationId="{D05359F4-D0BD-4551-AF99-BA3A9CB4BD49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46.358" v="2662"/>
          <ac:inkMkLst>
            <pc:docMk/>
            <pc:sldMk cId="1537948257" sldId="270"/>
            <ac:inkMk id="11" creationId="{D64054C8-474C-491E-93C6-C251AA8BFB6C}"/>
          </ac:inkMkLst>
        </pc:inkChg>
        <pc:cxnChg chg="add">
          <ac:chgData name="Gulnaz Ibraeva" userId="S::1ibraeva.gulnaz@academia.kz::d4a5ddee-b823-41a3-adbb-36e67760e216" providerId="AD" clId="Web-{731AA550-9FB0-4490-9292-069C9D09BA9F}" dt="2020-11-15T05:39:28.404" v="2655"/>
          <ac:cxnSpMkLst>
            <pc:docMk/>
            <pc:sldMk cId="1537948257" sldId="270"/>
            <ac:cxnSpMk id="8" creationId="{D1B787A8-0D67-4B7E-9B48-86BD906AB6B5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5:39:28.404" v="2655"/>
          <ac:cxnSpMkLst>
            <pc:docMk/>
            <pc:sldMk cId="1537948257" sldId="270"/>
            <ac:cxnSpMk id="24" creationId="{56020367-4FD5-4596-8E10-C5F095CD8DBF}"/>
          </ac:cxnSpMkLst>
        </pc:cxnChg>
      </pc:sldChg>
      <pc:sldChg chg="addSp modSp new del mod setBg">
        <pc:chgData name="Gulnaz Ibraeva" userId="S::1ibraeva.gulnaz@academia.kz::d4a5ddee-b823-41a3-adbb-36e67760e216" providerId="AD" clId="Web-{731AA550-9FB0-4490-9292-069C9D09BA9F}" dt="2020-11-15T05:39:21.842" v="2653"/>
        <pc:sldMkLst>
          <pc:docMk/>
          <pc:sldMk cId="3390548554" sldId="270"/>
        </pc:sldMkLst>
        <pc:spChg chg="mo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2" creationId="{6DF2B8A7-AA94-4B28-AC9F-1696C9E1E775}"/>
          </ac:spMkLst>
        </pc:spChg>
        <pc:spChg chg="mo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3" creationId="{9DF60EEF-2AD6-4DDC-A99B-F0635F47C3EC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8" creationId="{A2679492-7988-4050-9056-542444452411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10" creationId="{B091B163-7D61-4891-ABCF-5C13D9C418D0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12" creationId="{6CB927A4-E432-4310-9CD5-E89FF5063179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14" creationId="{E3020543-B24B-4EC4-8FFC-8DD88EEA91A8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38:59.794" v="2636"/>
          <ac:spMkLst>
            <pc:docMk/>
            <pc:sldMk cId="3390548554" sldId="270"/>
            <ac:spMk id="16" creationId="{1453BF6C-B012-48B7-B4E8-6D7AC7C27D02}"/>
          </ac:spMkLst>
        </pc:spChg>
        <pc:inkChg chg="add">
          <ac:chgData name="Gulnaz Ibraeva" userId="S::1ibraeva.gulnaz@academia.kz::d4a5ddee-b823-41a3-adbb-36e67760e216" providerId="AD" clId="Web-{731AA550-9FB0-4490-9292-069C9D09BA9F}" dt="2020-11-15T05:39:02.185" v="2637"/>
          <ac:inkMkLst>
            <pc:docMk/>
            <pc:sldMk cId="3390548554" sldId="270"/>
            <ac:inkMk id="4" creationId="{AC68A5D9-D69F-4FB6-A970-63B5BDE0EFA2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2.826" v="2638"/>
          <ac:inkMkLst>
            <pc:docMk/>
            <pc:sldMk cId="3390548554" sldId="270"/>
            <ac:inkMk id="5" creationId="{F0D4E2DA-8049-47FA-B8B2-C32C58D5ADE4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4.029" v="2639"/>
          <ac:inkMkLst>
            <pc:docMk/>
            <pc:sldMk cId="3390548554" sldId="270"/>
            <ac:inkMk id="6" creationId="{789377B3-56F8-448E-961B-A456E6D37E55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4.607" v="2640"/>
          <ac:inkMkLst>
            <pc:docMk/>
            <pc:sldMk cId="3390548554" sldId="270"/>
            <ac:inkMk id="7" creationId="{2C7713F8-51C3-4615-AB10-F3A7533FE766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5.310" v="2641"/>
          <ac:inkMkLst>
            <pc:docMk/>
            <pc:sldMk cId="3390548554" sldId="270"/>
            <ac:inkMk id="9" creationId="{6548BA06-7B0E-4B4F-9618-B7F5B5276A83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5.873" v="2642"/>
          <ac:inkMkLst>
            <pc:docMk/>
            <pc:sldMk cId="3390548554" sldId="270"/>
            <ac:inkMk id="11" creationId="{BBB7E4D1-7122-4B89-893A-5060CC35070F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6.341" v="2643"/>
          <ac:inkMkLst>
            <pc:docMk/>
            <pc:sldMk cId="3390548554" sldId="270"/>
            <ac:inkMk id="13" creationId="{7558FDA9-EF13-47B8-87D5-B4DF4F4ABB61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7.169" v="2644"/>
          <ac:inkMkLst>
            <pc:docMk/>
            <pc:sldMk cId="3390548554" sldId="270"/>
            <ac:inkMk id="15" creationId="{FAE24D35-5785-4275-9FB8-49C2F3C6F88F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7.841" v="2645"/>
          <ac:inkMkLst>
            <pc:docMk/>
            <pc:sldMk cId="3390548554" sldId="270"/>
            <ac:inkMk id="17" creationId="{90D598D6-0C6C-485B-B444-11463CC161C0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07.841" v="2646"/>
          <ac:inkMkLst>
            <pc:docMk/>
            <pc:sldMk cId="3390548554" sldId="270"/>
            <ac:inkMk id="19" creationId="{235D8144-D5AA-4756-A6C8-69BFD3499B29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10.513" v="2647"/>
          <ac:inkMkLst>
            <pc:docMk/>
            <pc:sldMk cId="3390548554" sldId="270"/>
            <ac:inkMk id="20" creationId="{0DE44531-A7B6-4242-BB2E-FC7853152466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11.607" v="2648"/>
          <ac:inkMkLst>
            <pc:docMk/>
            <pc:sldMk cId="3390548554" sldId="270"/>
            <ac:inkMk id="21" creationId="{BAE0A29D-3D7E-48C6-8CA0-F5192868CB65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12.263" v="2649"/>
          <ac:inkMkLst>
            <pc:docMk/>
            <pc:sldMk cId="3390548554" sldId="270"/>
            <ac:inkMk id="22" creationId="{03E3058D-5185-468C-A0C8-6878FAC1EDD9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12.841" v="2650"/>
          <ac:inkMkLst>
            <pc:docMk/>
            <pc:sldMk cId="3390548554" sldId="270"/>
            <ac:inkMk id="23" creationId="{A6EEDCF4-9A71-486C-99D4-66073F0BF12B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13.732" v="2651"/>
          <ac:inkMkLst>
            <pc:docMk/>
            <pc:sldMk cId="3390548554" sldId="270"/>
            <ac:inkMk id="24" creationId="{79AEFB47-F009-4D78-9EC1-8B67819CB6FC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9:14.404" v="2652"/>
          <ac:inkMkLst>
            <pc:docMk/>
            <pc:sldMk cId="3390548554" sldId="270"/>
            <ac:inkMk id="25" creationId="{2BEACFA2-D24C-44C6-96F1-711CC5887035}"/>
          </ac:inkMkLst>
        </pc:inkChg>
        <pc:cxnChg chg="add">
          <ac:chgData name="Gulnaz Ibraeva" userId="S::1ibraeva.gulnaz@academia.kz::d4a5ddee-b823-41a3-adbb-36e67760e216" providerId="AD" clId="Web-{731AA550-9FB0-4490-9292-069C9D09BA9F}" dt="2020-11-15T05:38:59.794" v="2636"/>
          <ac:cxnSpMkLst>
            <pc:docMk/>
            <pc:sldMk cId="3390548554" sldId="270"/>
            <ac:cxnSpMk id="18" creationId="{C49DA8F6-BCC1-4447-B54C-57856834B94B}"/>
          </ac:cxnSpMkLst>
        </pc:cxnChg>
      </pc:sldChg>
      <pc:sldChg chg="addSp add del replId">
        <pc:chgData name="Gulnaz Ibraeva" userId="S::1ibraeva.gulnaz@academia.kz::d4a5ddee-b823-41a3-adbb-36e67760e216" providerId="AD" clId="Web-{731AA550-9FB0-4490-9292-069C9D09BA9F}" dt="2020-11-15T05:38:42.388" v="2634"/>
        <pc:sldMkLst>
          <pc:docMk/>
          <pc:sldMk cId="3522168016" sldId="270"/>
        </pc:sldMkLst>
        <pc:inkChg chg="add">
          <ac:chgData name="Gulnaz Ibraeva" userId="S::1ibraeva.gulnaz@academia.kz::d4a5ddee-b823-41a3-adbb-36e67760e216" providerId="AD" clId="Web-{731AA550-9FB0-4490-9292-069C9D09BA9F}" dt="2020-11-15T05:38:25.684" v="2619"/>
          <ac:inkMkLst>
            <pc:docMk/>
            <pc:sldMk cId="3522168016" sldId="270"/>
            <ac:inkMk id="4" creationId="{F75B9BE7-A413-417F-A55B-AFDBFDE8D8B9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26.622" v="2620"/>
          <ac:inkMkLst>
            <pc:docMk/>
            <pc:sldMk cId="3522168016" sldId="270"/>
            <ac:inkMk id="6" creationId="{5753345A-0B6F-4049-883C-C75EAA4E8A6D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27.231" v="2621"/>
          <ac:inkMkLst>
            <pc:docMk/>
            <pc:sldMk cId="3522168016" sldId="270"/>
            <ac:inkMk id="7" creationId="{220380DE-5A6C-4EB2-982C-565882BA073B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27.528" v="2622"/>
          <ac:inkMkLst>
            <pc:docMk/>
            <pc:sldMk cId="3522168016" sldId="270"/>
            <ac:inkMk id="8" creationId="{05F03EC8-F8AB-4619-8A66-9337DE39E1B2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28.122" v="2623"/>
          <ac:inkMkLst>
            <pc:docMk/>
            <pc:sldMk cId="3522168016" sldId="270"/>
            <ac:inkMk id="9" creationId="{9EF12CE8-6054-4B88-9290-C7821813A989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28.981" v="2624"/>
          <ac:inkMkLst>
            <pc:docMk/>
            <pc:sldMk cId="3522168016" sldId="270"/>
            <ac:inkMk id="25" creationId="{212EEFF8-AA1C-4013-AE6E-097416C433CE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29.778" v="2625"/>
          <ac:inkMkLst>
            <pc:docMk/>
            <pc:sldMk cId="3522168016" sldId="270"/>
            <ac:inkMk id="26" creationId="{4B284B57-7C1B-4DE8-A7DE-AF0482CFF6CE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0.356" v="2626"/>
          <ac:inkMkLst>
            <pc:docMk/>
            <pc:sldMk cId="3522168016" sldId="270"/>
            <ac:inkMk id="27" creationId="{AC23AA63-E04E-4BE7-83C0-F37232D70515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5.372" v="2627"/>
          <ac:inkMkLst>
            <pc:docMk/>
            <pc:sldMk cId="3522168016" sldId="270"/>
            <ac:inkMk id="28" creationId="{479827DA-18F0-4C16-BC26-ED407E738086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5.950" v="2628"/>
          <ac:inkMkLst>
            <pc:docMk/>
            <pc:sldMk cId="3522168016" sldId="270"/>
            <ac:inkMk id="29" creationId="{332FCAB6-8C6A-4166-9661-B678E6ED82CC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9.184" v="2629"/>
          <ac:inkMkLst>
            <pc:docMk/>
            <pc:sldMk cId="3522168016" sldId="270"/>
            <ac:inkMk id="30" creationId="{DA637B30-59E3-45A2-962D-F0555EEDFB45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9.184" v="2630"/>
          <ac:inkMkLst>
            <pc:docMk/>
            <pc:sldMk cId="3522168016" sldId="270"/>
            <ac:inkMk id="31" creationId="{AA3B73D5-2A70-4E4F-BF5B-682340641C97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9.200" v="2631"/>
          <ac:inkMkLst>
            <pc:docMk/>
            <pc:sldMk cId="3522168016" sldId="270"/>
            <ac:inkMk id="32" creationId="{8C917D4D-C4B5-4236-B44D-D58EB160B546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9.200" v="2632"/>
          <ac:inkMkLst>
            <pc:docMk/>
            <pc:sldMk cId="3522168016" sldId="270"/>
            <ac:inkMk id="33" creationId="{061ABCAB-DE25-4BFF-B59E-2E75F774CEBE}"/>
          </ac:inkMkLst>
        </pc:inkChg>
        <pc:inkChg chg="add">
          <ac:chgData name="Gulnaz Ibraeva" userId="S::1ibraeva.gulnaz@academia.kz::d4a5ddee-b823-41a3-adbb-36e67760e216" providerId="AD" clId="Web-{731AA550-9FB0-4490-9292-069C9D09BA9F}" dt="2020-11-15T05:38:39.200" v="2633"/>
          <ac:inkMkLst>
            <pc:docMk/>
            <pc:sldMk cId="3522168016" sldId="270"/>
            <ac:inkMk id="34" creationId="{41009C30-F738-4502-A3B4-AE6DF58BFB81}"/>
          </ac:inkMkLst>
        </pc:ink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42:40.815" v="2721"/>
        <pc:sldMkLst>
          <pc:docMk/>
          <pc:sldMk cId="3913033437" sldId="270"/>
        </pc:sldMkLst>
        <pc:spChg chg="del mod">
          <ac:chgData name="Gulnaz Ibraeva" userId="S::1ibraeva.gulnaz@academia.kz::d4a5ddee-b823-41a3-adbb-36e67760e216" providerId="AD" clId="Web-{731AA550-9FB0-4490-9292-069C9D09BA9F}" dt="2020-11-15T05:40:45.203" v="2686"/>
          <ac:spMkLst>
            <pc:docMk/>
            <pc:sldMk cId="3913033437" sldId="270"/>
            <ac:spMk id="2" creationId="{CA850879-20BA-423D-A6A0-9672DE869C13}"/>
          </ac:spMkLst>
        </pc:spChg>
        <pc:spChg chg="mod">
          <ac:chgData name="Gulnaz Ibraeva" userId="S::1ibraeva.gulnaz@academia.kz::d4a5ddee-b823-41a3-adbb-36e67760e216" providerId="AD" clId="Web-{731AA550-9FB0-4490-9292-069C9D09BA9F}" dt="2020-11-15T05:41:43.204" v="2716" actId="1076"/>
          <ac:spMkLst>
            <pc:docMk/>
            <pc:sldMk cId="3913033437" sldId="270"/>
            <ac:spMk id="3" creationId="{63DA9075-C0E2-4856-9C6E-24F0DE9CF337}"/>
          </ac:spMkLst>
        </pc:spChg>
        <pc:picChg chg="add mod">
          <ac:chgData name="Gulnaz Ibraeva" userId="S::1ibraeva.gulnaz@academia.kz::d4a5ddee-b823-41a3-adbb-36e67760e216" providerId="AD" clId="Web-{731AA550-9FB0-4490-9292-069C9D09BA9F}" dt="2020-11-15T05:42:40.815" v="2721"/>
          <ac:picMkLst>
            <pc:docMk/>
            <pc:sldMk cId="3913033437" sldId="270"/>
            <ac:picMk id="4" creationId="{4D9354A6-32C1-4302-A8E0-8F38931FCA28}"/>
          </ac:picMkLst>
        </pc:picChg>
        <pc:inkChg chg="del">
          <ac:chgData name="Gulnaz Ibraeva" userId="S::1ibraeva.gulnaz@academia.kz::d4a5ddee-b823-41a3-adbb-36e67760e216" providerId="AD" clId="Web-{731AA550-9FB0-4490-9292-069C9D09BA9F}" dt="2020-11-15T05:40:26.124" v="2677"/>
          <ac:inkMkLst>
            <pc:docMk/>
            <pc:sldMk cId="3913033437" sldId="270"/>
            <ac:inkMk id="10" creationId="{D5000CBE-919E-4509-B5CD-BB855AD28155}"/>
          </ac:inkMkLst>
        </pc:inkChg>
        <pc:inkChg chg="del">
          <ac:chgData name="Gulnaz Ibraeva" userId="S::1ibraeva.gulnaz@academia.kz::d4a5ddee-b823-41a3-adbb-36e67760e216" providerId="AD" clId="Web-{731AA550-9FB0-4490-9292-069C9D09BA9F}" dt="2020-11-15T05:40:21.030" v="2671"/>
          <ac:inkMkLst>
            <pc:docMk/>
            <pc:sldMk cId="3913033437" sldId="270"/>
            <ac:inkMk id="12" creationId="{7791032F-30B8-4185-B662-9896C345B138}"/>
          </ac:inkMkLst>
        </pc:inkChg>
        <pc:cxnChg chg="del">
          <ac:chgData name="Gulnaz Ibraeva" userId="S::1ibraeva.gulnaz@academia.kz::d4a5ddee-b823-41a3-adbb-36e67760e216" providerId="AD" clId="Web-{731AA550-9FB0-4490-9292-069C9D09BA9F}" dt="2020-11-15T05:40:21.812" v="2672"/>
          <ac:cxnSpMkLst>
            <pc:docMk/>
            <pc:sldMk cId="3913033437" sldId="270"/>
            <ac:cxnSpMk id="5" creationId="{5C80E673-3371-47A8-A0E9-6F2AB62A5B5F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18.515" v="2668"/>
          <ac:cxnSpMkLst>
            <pc:docMk/>
            <pc:sldMk cId="3913033437" sldId="270"/>
            <ac:cxnSpMk id="14" creationId="{A28DDB17-0D00-40BB-9647-92C2C2E4E7EB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5.374" v="2676"/>
          <ac:cxnSpMkLst>
            <pc:docMk/>
            <pc:sldMk cId="3913033437" sldId="270"/>
            <ac:cxnSpMk id="15" creationId="{6D8C98E8-C03F-4EE3-A3D3-7FCEB4797772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4.702" v="2675"/>
          <ac:cxnSpMkLst>
            <pc:docMk/>
            <pc:sldMk cId="3913033437" sldId="270"/>
            <ac:cxnSpMk id="16" creationId="{7F104E2C-527A-4B46-959C-31247FD54385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0.140" v="2670"/>
          <ac:cxnSpMkLst>
            <pc:docMk/>
            <pc:sldMk cId="3913033437" sldId="270"/>
            <ac:cxnSpMk id="17" creationId="{91CD48E1-F93D-42F5-BFD4-23F6CEC9125A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19.483" v="2669"/>
          <ac:cxnSpMkLst>
            <pc:docMk/>
            <pc:sldMk cId="3913033437" sldId="270"/>
            <ac:cxnSpMk id="18" creationId="{236A1055-1685-4A73-A8A5-3E500A07DE15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17.421" v="2667"/>
          <ac:cxnSpMkLst>
            <pc:docMk/>
            <pc:sldMk cId="3913033437" sldId="270"/>
            <ac:cxnSpMk id="19" creationId="{D33F963F-4EEA-45B4-AAD1-536C6CF7883A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15.984" v="2666"/>
          <ac:cxnSpMkLst>
            <pc:docMk/>
            <pc:sldMk cId="3913033437" sldId="270"/>
            <ac:cxnSpMk id="20" creationId="{8DAD029A-8A4A-4D75-B69E-5FD94B9F5FF6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7.374" v="2679"/>
          <ac:cxnSpMkLst>
            <pc:docMk/>
            <pc:sldMk cId="3913033437" sldId="270"/>
            <ac:cxnSpMk id="21" creationId="{3036C0AE-9E1A-48EB-B71F-BB7A409C3BE6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6.827" v="2678"/>
          <ac:cxnSpMkLst>
            <pc:docMk/>
            <pc:sldMk cId="3913033437" sldId="270"/>
            <ac:cxnSpMk id="22" creationId="{0652BFF9-B890-4DE5-B9E1-E6BA23D076B5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4.046" v="2674"/>
          <ac:cxnSpMkLst>
            <pc:docMk/>
            <pc:sldMk cId="3913033437" sldId="270"/>
            <ac:cxnSpMk id="23" creationId="{FF0FC67D-97EE-4E58-95ED-BC952DC8D175}"/>
          </ac:cxnSpMkLst>
        </pc:cxnChg>
        <pc:cxnChg chg="del">
          <ac:chgData name="Gulnaz Ibraeva" userId="S::1ibraeva.gulnaz@academia.kz::d4a5ddee-b823-41a3-adbb-36e67760e216" providerId="AD" clId="Web-{731AA550-9FB0-4490-9292-069C9D09BA9F}" dt="2020-11-15T05:40:23.374" v="2673"/>
          <ac:cxnSpMkLst>
            <pc:docMk/>
            <pc:sldMk cId="3913033437" sldId="270"/>
            <ac:cxnSpMk id="24" creationId="{EB1987EC-5F26-45FC-9CDD-E05A6E8F9875}"/>
          </ac:cxnSpMkLst>
        </pc:cxnChg>
      </pc:sldChg>
      <pc:sldChg chg="addSp delSp modSp add replId">
        <pc:chgData name="Gulnaz Ibraeva" userId="S::1ibraeva.gulnaz@academia.kz::d4a5ddee-b823-41a3-adbb-36e67760e216" providerId="AD" clId="Web-{731AA550-9FB0-4490-9292-069C9D09BA9F}" dt="2020-11-15T05:46:31.669" v="2867" actId="1076"/>
        <pc:sldMkLst>
          <pc:docMk/>
          <pc:sldMk cId="4005261304" sldId="271"/>
        </pc:sldMkLst>
        <pc:spChg chg="mod">
          <ac:chgData name="Gulnaz Ibraeva" userId="S::1ibraeva.gulnaz@academia.kz::d4a5ddee-b823-41a3-adbb-36e67760e216" providerId="AD" clId="Web-{731AA550-9FB0-4490-9292-069C9D09BA9F}" dt="2020-11-15T05:46:23.606" v="2864" actId="20577"/>
          <ac:spMkLst>
            <pc:docMk/>
            <pc:sldMk cId="4005261304" sldId="271"/>
            <ac:spMk id="3" creationId="{63DA9075-C0E2-4856-9C6E-24F0DE9CF337}"/>
          </ac:spMkLst>
        </pc:spChg>
        <pc:spChg chg="add mod">
          <ac:chgData name="Gulnaz Ibraeva" userId="S::1ibraeva.gulnaz@academia.kz::d4a5ddee-b823-41a3-adbb-36e67760e216" providerId="AD" clId="Web-{731AA550-9FB0-4490-9292-069C9D09BA9F}" dt="2020-11-15T05:46:31.669" v="2867" actId="1076"/>
          <ac:spMkLst>
            <pc:docMk/>
            <pc:sldMk cId="4005261304" sldId="271"/>
            <ac:spMk id="19" creationId="{06F47050-1522-4C70-92A4-5D2A84E73D5D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77" creationId="{8F9CBE3F-79A8-4F8F-88D9-DAD03D0D281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79" creationId="{508BEF50-7B1E-49A4-BC19-5F4F1D755E64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81" creationId="{C5CB530E-515E-412C-9DF1-5F8FFBD6F383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83" creationId="{AEA7509D-F04F-40CB-A0B3-EEF16499CC9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85" creationId="{C39ADB8F-D187-49D7-BDCF-C1B6DC727068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87" creationId="{712D4376-A578-4FF1-94FC-245E7A6A489F}"/>
          </ac:spMkLst>
        </pc:spChg>
        <pc:spChg chg="del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89" creationId="{3FBAD350-5664-4811-A208-657FB882D350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96" creationId="{EFA9B6C6-A247-48A8-9A1C-1E36FA9456B5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98" creationId="{C5CB530E-515E-412C-9DF1-5F8FFBD6F383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100" creationId="{712D4376-A578-4FF1-94FC-245E7A6A489F}"/>
          </ac:spMkLst>
        </pc:spChg>
        <pc:spChg chg="add">
          <ac:chgData name="Gulnaz Ibraeva" userId="S::1ibraeva.gulnaz@academia.kz::d4a5ddee-b823-41a3-adbb-36e67760e216" providerId="AD" clId="Web-{731AA550-9FB0-4490-9292-069C9D09BA9F}" dt="2020-11-15T05:44:43.287" v="2752"/>
          <ac:spMkLst>
            <pc:docMk/>
            <pc:sldMk cId="4005261304" sldId="271"/>
            <ac:spMk id="102" creationId="{AEA7509D-F04F-40CB-A0B3-EEF16499CC9F}"/>
          </ac:spMkLst>
        </pc:spChg>
        <pc:picChg chg="del">
          <ac:chgData name="Gulnaz Ibraeva" userId="S::1ibraeva.gulnaz@academia.kz::d4a5ddee-b823-41a3-adbb-36e67760e216" providerId="AD" clId="Web-{731AA550-9FB0-4490-9292-069C9D09BA9F}" dt="2020-11-15T05:43:46.675" v="2726"/>
          <ac:picMkLst>
            <pc:docMk/>
            <pc:sldMk cId="4005261304" sldId="271"/>
            <ac:picMk id="4" creationId="{4D9354A6-32C1-4302-A8E0-8F38931FCA28}"/>
          </ac:picMkLst>
        </pc:picChg>
        <pc:cxnChg chg="del">
          <ac:chgData name="Gulnaz Ibraeva" userId="S::1ibraeva.gulnaz@academia.kz::d4a5ddee-b823-41a3-adbb-36e67760e216" providerId="AD" clId="Web-{731AA550-9FB0-4490-9292-069C9D09BA9F}" dt="2020-11-15T05:44:43.287" v="2752"/>
          <ac:cxnSpMkLst>
            <pc:docMk/>
            <pc:sldMk cId="4005261304" sldId="271"/>
            <ac:cxnSpMk id="91" creationId="{56020367-4FD5-4596-8E10-C5F095CD8DBF}"/>
          </ac:cxnSpMkLst>
        </pc:cxnChg>
        <pc:cxnChg chg="add">
          <ac:chgData name="Gulnaz Ibraeva" userId="S::1ibraeva.gulnaz@academia.kz::d4a5ddee-b823-41a3-adbb-36e67760e216" providerId="AD" clId="Web-{731AA550-9FB0-4490-9292-069C9D09BA9F}" dt="2020-11-15T05:44:43.287" v="2752"/>
          <ac:cxnSpMkLst>
            <pc:docMk/>
            <pc:sldMk cId="4005261304" sldId="271"/>
            <ac:cxnSpMk id="104" creationId="{56020367-4FD5-4596-8E10-C5F095CD8DB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35AB5-A3EC-4104-993F-761AB71947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2D435B-F9DE-4168-BCCC-AAB4B346515B}">
      <dgm:prSet/>
      <dgm:spPr/>
      <dgm:t>
        <a:bodyPr/>
        <a:lstStyle/>
        <a:p>
          <a:r>
            <a:rPr lang="en-US" i="1"/>
            <a:t>Мәтін не туралы?</a:t>
          </a:r>
          <a:endParaRPr lang="en-US"/>
        </a:p>
      </dgm:t>
    </dgm:pt>
    <dgm:pt modelId="{7916B443-5E81-4E1E-BE70-8A0028E83823}" type="parTrans" cxnId="{73FB43AC-566C-4F61-830B-90F3266E5A70}">
      <dgm:prSet/>
      <dgm:spPr/>
      <dgm:t>
        <a:bodyPr/>
        <a:lstStyle/>
        <a:p>
          <a:endParaRPr lang="en-US"/>
        </a:p>
      </dgm:t>
    </dgm:pt>
    <dgm:pt modelId="{E62ECFCB-E23E-4A90-A1EF-404C804A98AE}" type="sibTrans" cxnId="{73FB43AC-566C-4F61-830B-90F3266E5A70}">
      <dgm:prSet/>
      <dgm:spPr/>
      <dgm:t>
        <a:bodyPr/>
        <a:lstStyle/>
        <a:p>
          <a:endParaRPr lang="en-US"/>
        </a:p>
      </dgm:t>
    </dgm:pt>
    <dgm:pt modelId="{55FF378A-4F98-4310-9493-8BCED6802CD9}">
      <dgm:prSet/>
      <dgm:spPr/>
      <dgm:t>
        <a:bodyPr/>
        <a:lstStyle/>
        <a:p>
          <a:r>
            <a:rPr lang="en-US" i="1"/>
            <a:t>Мәтін кейіпкері кім? Ол кісі туралы не білдің?</a:t>
          </a:r>
          <a:endParaRPr lang="en-US"/>
        </a:p>
      </dgm:t>
    </dgm:pt>
    <dgm:pt modelId="{0DC5F2FE-DA34-4CAC-B03A-E2EC6E6450F5}" type="parTrans" cxnId="{40717DFF-1C85-45DF-8716-86CECEF2D542}">
      <dgm:prSet/>
      <dgm:spPr/>
      <dgm:t>
        <a:bodyPr/>
        <a:lstStyle/>
        <a:p>
          <a:endParaRPr lang="en-US"/>
        </a:p>
      </dgm:t>
    </dgm:pt>
    <dgm:pt modelId="{37EBA6FC-151F-4AE3-9DBE-D617667AB5B1}" type="sibTrans" cxnId="{40717DFF-1C85-45DF-8716-86CECEF2D542}">
      <dgm:prSet/>
      <dgm:spPr/>
      <dgm:t>
        <a:bodyPr/>
        <a:lstStyle/>
        <a:p>
          <a:endParaRPr lang="en-US"/>
        </a:p>
      </dgm:t>
    </dgm:pt>
    <dgm:pt modelId="{21102BCD-D897-42B3-8B2A-37F889E0A70E}">
      <dgm:prSet/>
      <dgm:spPr/>
      <dgm:t>
        <a:bodyPr/>
        <a:lstStyle/>
        <a:p>
          <a:r>
            <a:rPr lang="en-US" i="1"/>
            <a:t>Мәтіндегі екінші сөйлемді көшіріп жазып, ондағы тұрлаулы мүшелердің астын сыз.</a:t>
          </a:r>
          <a:endParaRPr lang="en-US"/>
        </a:p>
      </dgm:t>
    </dgm:pt>
    <dgm:pt modelId="{AF9A593C-4C4F-41CF-9F5A-69D3171EF632}" type="parTrans" cxnId="{B64FB032-DFD8-4784-A1A0-CCBCCDF9CCB0}">
      <dgm:prSet/>
      <dgm:spPr/>
      <dgm:t>
        <a:bodyPr/>
        <a:lstStyle/>
        <a:p>
          <a:endParaRPr lang="en-US"/>
        </a:p>
      </dgm:t>
    </dgm:pt>
    <dgm:pt modelId="{4A7F9B1E-EDEB-4E22-AC79-4582EA4D09E2}" type="sibTrans" cxnId="{B64FB032-DFD8-4784-A1A0-CCBCCDF9CCB0}">
      <dgm:prSet/>
      <dgm:spPr/>
      <dgm:t>
        <a:bodyPr/>
        <a:lstStyle/>
        <a:p>
          <a:endParaRPr lang="en-US"/>
        </a:p>
      </dgm:t>
    </dgm:pt>
    <dgm:pt modelId="{B6111A2F-8086-4B14-A58F-C21471D853F1}">
      <dgm:prSet/>
      <dgm:spPr/>
      <dgm:t>
        <a:bodyPr/>
        <a:lstStyle/>
        <a:p>
          <a:r>
            <a:rPr lang="en-US" i="1"/>
            <a:t>Тұрлаулы мүшелерден басқа сөздерге назар аударып, ойқорыту жаса.</a:t>
          </a:r>
          <a:endParaRPr lang="en-US"/>
        </a:p>
      </dgm:t>
    </dgm:pt>
    <dgm:pt modelId="{41FF2472-C099-491D-B1E2-956493A3F83A}" type="parTrans" cxnId="{01D6B6C0-FED0-4327-8A2E-DD878133C472}">
      <dgm:prSet/>
      <dgm:spPr/>
      <dgm:t>
        <a:bodyPr/>
        <a:lstStyle/>
        <a:p>
          <a:endParaRPr lang="en-US"/>
        </a:p>
      </dgm:t>
    </dgm:pt>
    <dgm:pt modelId="{1F4A6804-646A-48B7-AD6E-07FFAB15CD74}" type="sibTrans" cxnId="{01D6B6C0-FED0-4327-8A2E-DD878133C472}">
      <dgm:prSet/>
      <dgm:spPr/>
      <dgm:t>
        <a:bodyPr/>
        <a:lstStyle/>
        <a:p>
          <a:endParaRPr lang="en-US"/>
        </a:p>
      </dgm:t>
    </dgm:pt>
    <dgm:pt modelId="{82B820A7-DDA2-4E6E-B098-E14B9BBCD1B6}" type="pres">
      <dgm:prSet presAssocID="{0F135AB5-A3EC-4104-993F-761AB7194770}" presName="linear" presStyleCnt="0">
        <dgm:presLayoutVars>
          <dgm:animLvl val="lvl"/>
          <dgm:resizeHandles val="exact"/>
        </dgm:presLayoutVars>
      </dgm:prSet>
      <dgm:spPr/>
    </dgm:pt>
    <dgm:pt modelId="{B48A4759-9DC3-4A2B-BCB9-B119D4D0C167}" type="pres">
      <dgm:prSet presAssocID="{C62D435B-F9DE-4168-BCCC-AAB4B34651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9B470D-716D-4722-902F-A38E38A847CA}" type="pres">
      <dgm:prSet presAssocID="{E62ECFCB-E23E-4A90-A1EF-404C804A98AE}" presName="spacer" presStyleCnt="0"/>
      <dgm:spPr/>
    </dgm:pt>
    <dgm:pt modelId="{B162312D-AF7B-47A4-857F-144366AE017C}" type="pres">
      <dgm:prSet presAssocID="{55FF378A-4F98-4310-9493-8BCED6802C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BF38C5-DB13-44F5-8A72-63EEC580EB48}" type="pres">
      <dgm:prSet presAssocID="{37EBA6FC-151F-4AE3-9DBE-D617667AB5B1}" presName="spacer" presStyleCnt="0"/>
      <dgm:spPr/>
    </dgm:pt>
    <dgm:pt modelId="{002C88C1-93A1-443B-ADED-677EFBE411A5}" type="pres">
      <dgm:prSet presAssocID="{21102BCD-D897-42B3-8B2A-37F889E0A7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B9CEEB-8B51-493D-A0D5-56E76EF1685B}" type="pres">
      <dgm:prSet presAssocID="{4A7F9B1E-EDEB-4E22-AC79-4582EA4D09E2}" presName="spacer" presStyleCnt="0"/>
      <dgm:spPr/>
    </dgm:pt>
    <dgm:pt modelId="{390B66BF-C2D7-4C38-914B-E7C082434960}" type="pres">
      <dgm:prSet presAssocID="{B6111A2F-8086-4B14-A58F-C21471D853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4FB032-DFD8-4784-A1A0-CCBCCDF9CCB0}" srcId="{0F135AB5-A3EC-4104-993F-761AB7194770}" destId="{21102BCD-D897-42B3-8B2A-37F889E0A70E}" srcOrd="2" destOrd="0" parTransId="{AF9A593C-4C4F-41CF-9F5A-69D3171EF632}" sibTransId="{4A7F9B1E-EDEB-4E22-AC79-4582EA4D09E2}"/>
    <dgm:cxn modelId="{BEFB055B-E7A9-47DE-9729-55180C14B751}" type="presOf" srcId="{21102BCD-D897-42B3-8B2A-37F889E0A70E}" destId="{002C88C1-93A1-443B-ADED-677EFBE411A5}" srcOrd="0" destOrd="0" presId="urn:microsoft.com/office/officeart/2005/8/layout/vList2"/>
    <dgm:cxn modelId="{F412E374-2158-4886-A1A9-943AA9CE0E92}" type="presOf" srcId="{0F135AB5-A3EC-4104-993F-761AB7194770}" destId="{82B820A7-DDA2-4E6E-B098-E14B9BBCD1B6}" srcOrd="0" destOrd="0" presId="urn:microsoft.com/office/officeart/2005/8/layout/vList2"/>
    <dgm:cxn modelId="{68CE2E7D-353C-4D8B-A605-9677C16EEF6C}" type="presOf" srcId="{55FF378A-4F98-4310-9493-8BCED6802CD9}" destId="{B162312D-AF7B-47A4-857F-144366AE017C}" srcOrd="0" destOrd="0" presId="urn:microsoft.com/office/officeart/2005/8/layout/vList2"/>
    <dgm:cxn modelId="{73FB43AC-566C-4F61-830B-90F3266E5A70}" srcId="{0F135AB5-A3EC-4104-993F-761AB7194770}" destId="{C62D435B-F9DE-4168-BCCC-AAB4B346515B}" srcOrd="0" destOrd="0" parTransId="{7916B443-5E81-4E1E-BE70-8A0028E83823}" sibTransId="{E62ECFCB-E23E-4A90-A1EF-404C804A98AE}"/>
    <dgm:cxn modelId="{94C934AE-B7FE-4BC0-BE1C-CE94FA0872E9}" type="presOf" srcId="{B6111A2F-8086-4B14-A58F-C21471D853F1}" destId="{390B66BF-C2D7-4C38-914B-E7C082434960}" srcOrd="0" destOrd="0" presId="urn:microsoft.com/office/officeart/2005/8/layout/vList2"/>
    <dgm:cxn modelId="{01D6B6C0-FED0-4327-8A2E-DD878133C472}" srcId="{0F135AB5-A3EC-4104-993F-761AB7194770}" destId="{B6111A2F-8086-4B14-A58F-C21471D853F1}" srcOrd="3" destOrd="0" parTransId="{41FF2472-C099-491D-B1E2-956493A3F83A}" sibTransId="{1F4A6804-646A-48B7-AD6E-07FFAB15CD74}"/>
    <dgm:cxn modelId="{ADB42DDF-D0E9-4CF0-9076-194D87084164}" type="presOf" srcId="{C62D435B-F9DE-4168-BCCC-AAB4B346515B}" destId="{B48A4759-9DC3-4A2B-BCB9-B119D4D0C167}" srcOrd="0" destOrd="0" presId="urn:microsoft.com/office/officeart/2005/8/layout/vList2"/>
    <dgm:cxn modelId="{40717DFF-1C85-45DF-8716-86CECEF2D542}" srcId="{0F135AB5-A3EC-4104-993F-761AB7194770}" destId="{55FF378A-4F98-4310-9493-8BCED6802CD9}" srcOrd="1" destOrd="0" parTransId="{0DC5F2FE-DA34-4CAC-B03A-E2EC6E6450F5}" sibTransId="{37EBA6FC-151F-4AE3-9DBE-D617667AB5B1}"/>
    <dgm:cxn modelId="{0B8E236A-B54D-4DF5-81B0-ECC42FFFE404}" type="presParOf" srcId="{82B820A7-DDA2-4E6E-B098-E14B9BBCD1B6}" destId="{B48A4759-9DC3-4A2B-BCB9-B119D4D0C167}" srcOrd="0" destOrd="0" presId="urn:microsoft.com/office/officeart/2005/8/layout/vList2"/>
    <dgm:cxn modelId="{FA3AEE1E-2FD2-4E47-88A1-6966E688DFD5}" type="presParOf" srcId="{82B820A7-DDA2-4E6E-B098-E14B9BBCD1B6}" destId="{979B470D-716D-4722-902F-A38E38A847CA}" srcOrd="1" destOrd="0" presId="urn:microsoft.com/office/officeart/2005/8/layout/vList2"/>
    <dgm:cxn modelId="{FC287D53-B596-4BA2-BF9A-DCC6E1D48FD8}" type="presParOf" srcId="{82B820A7-DDA2-4E6E-B098-E14B9BBCD1B6}" destId="{B162312D-AF7B-47A4-857F-144366AE017C}" srcOrd="2" destOrd="0" presId="urn:microsoft.com/office/officeart/2005/8/layout/vList2"/>
    <dgm:cxn modelId="{02904650-C8EF-4FF8-A4B1-596D5C877A2F}" type="presParOf" srcId="{82B820A7-DDA2-4E6E-B098-E14B9BBCD1B6}" destId="{70BF38C5-DB13-44F5-8A72-63EEC580EB48}" srcOrd="3" destOrd="0" presId="urn:microsoft.com/office/officeart/2005/8/layout/vList2"/>
    <dgm:cxn modelId="{08593703-F7CF-49D8-9B69-BC889AAB99CE}" type="presParOf" srcId="{82B820A7-DDA2-4E6E-B098-E14B9BBCD1B6}" destId="{002C88C1-93A1-443B-ADED-677EFBE411A5}" srcOrd="4" destOrd="0" presId="urn:microsoft.com/office/officeart/2005/8/layout/vList2"/>
    <dgm:cxn modelId="{61777CF5-695E-4D28-876C-2535627D07C7}" type="presParOf" srcId="{82B820A7-DDA2-4E6E-B098-E14B9BBCD1B6}" destId="{70B9CEEB-8B51-493D-A0D5-56E76EF1685B}" srcOrd="5" destOrd="0" presId="urn:microsoft.com/office/officeart/2005/8/layout/vList2"/>
    <dgm:cxn modelId="{0E5C4602-F392-4A82-9D8F-E2CD028D4938}" type="presParOf" srcId="{82B820A7-DDA2-4E6E-B098-E14B9BBCD1B6}" destId="{390B66BF-C2D7-4C38-914B-E7C0824349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35AB5-A3EC-4104-993F-761AB719477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62D435B-F9DE-4168-BCCC-AAB4B346515B}">
      <dgm:prSet phldr="0"/>
      <dgm:spPr/>
      <dgm:t>
        <a:bodyPr/>
        <a:lstStyle/>
        <a:p>
          <a:pPr rtl="0"/>
          <a:r>
            <a:rPr lang="en-US" i="1" dirty="0">
              <a:latin typeface="Univers"/>
            </a:rPr>
            <a:t>Мәтін мүсін өнері туралы.</a:t>
          </a:r>
          <a:endParaRPr lang="en-US" i="1" dirty="0"/>
        </a:p>
      </dgm:t>
    </dgm:pt>
    <dgm:pt modelId="{7916B443-5E81-4E1E-BE70-8A0028E83823}" type="parTrans" cxnId="{73FB43AC-566C-4F61-830B-90F3266E5A70}">
      <dgm:prSet/>
      <dgm:spPr/>
      <dgm:t>
        <a:bodyPr/>
        <a:lstStyle/>
        <a:p>
          <a:endParaRPr lang="en-US"/>
        </a:p>
      </dgm:t>
    </dgm:pt>
    <dgm:pt modelId="{E62ECFCB-E23E-4A90-A1EF-404C804A98AE}" type="sibTrans" cxnId="{73FB43AC-566C-4F61-830B-90F3266E5A70}">
      <dgm:prSet/>
      <dgm:spPr/>
      <dgm:t>
        <a:bodyPr/>
        <a:lstStyle/>
        <a:p>
          <a:endParaRPr lang="en-US"/>
        </a:p>
      </dgm:t>
    </dgm:pt>
    <dgm:pt modelId="{55FF378A-4F98-4310-9493-8BCED6802CD9}">
      <dgm:prSet/>
      <dgm:spPr/>
      <dgm:t>
        <a:bodyPr/>
        <a:lstStyle/>
        <a:p>
          <a:pPr rtl="0"/>
          <a:r>
            <a:rPr lang="en-US" i="1" dirty="0" err="1">
              <a:latin typeface="Univers"/>
            </a:rPr>
            <a:t>Мәтіннің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басты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кейіпкері</a:t>
          </a:r>
          <a:r>
            <a:rPr lang="en-US" i="1" dirty="0">
              <a:latin typeface="Univers"/>
            </a:rPr>
            <a:t> - </a:t>
          </a:r>
          <a:r>
            <a:rPr lang="en-US" i="1" dirty="0" err="1">
              <a:latin typeface="Univers"/>
            </a:rPr>
            <a:t>Хакімжан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Есімханұлы</a:t>
          </a:r>
          <a:r>
            <a:rPr lang="en-US" i="1" dirty="0">
              <a:latin typeface="Univers"/>
            </a:rPr>
            <a:t>. </a:t>
          </a:r>
          <a:r>
            <a:rPr lang="en-US" i="1" dirty="0" err="1">
              <a:latin typeface="Univers"/>
            </a:rPr>
            <a:t>Ол</a:t>
          </a:r>
          <a:r>
            <a:rPr lang="en-US" i="1" dirty="0">
              <a:latin typeface="Univers"/>
            </a:rPr>
            <a:t> </a:t>
          </a:r>
          <a:r>
            <a:rPr lang="en-US" i="1" dirty="0" err="1">
              <a:latin typeface="Univers"/>
            </a:rPr>
            <a:t>Алматыдағы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Абай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атамыздың</a:t>
          </a:r>
          <a:r>
            <a:rPr lang="en-US" i="1" dirty="0">
              <a:latin typeface="Univers"/>
            </a:rPr>
            <a:t> </a:t>
          </a:r>
          <a:r>
            <a:rPr lang="en-US" i="1" dirty="0" err="1">
              <a:latin typeface="Univers"/>
            </a:rPr>
            <a:t>ескерткішінің</a:t>
          </a:r>
          <a:r>
            <a:rPr lang="en-US" i="1" dirty="0">
              <a:latin typeface="Univers"/>
            </a:rPr>
            <a:t> авторы.</a:t>
          </a:r>
          <a:endParaRPr lang="en-US" i="1" dirty="0"/>
        </a:p>
      </dgm:t>
    </dgm:pt>
    <dgm:pt modelId="{0DC5F2FE-DA34-4CAC-B03A-E2EC6E6450F5}" type="parTrans" cxnId="{40717DFF-1C85-45DF-8716-86CECEF2D542}">
      <dgm:prSet/>
      <dgm:spPr/>
      <dgm:t>
        <a:bodyPr/>
        <a:lstStyle/>
        <a:p>
          <a:endParaRPr lang="en-US"/>
        </a:p>
      </dgm:t>
    </dgm:pt>
    <dgm:pt modelId="{37EBA6FC-151F-4AE3-9DBE-D617667AB5B1}" type="sibTrans" cxnId="{40717DFF-1C85-45DF-8716-86CECEF2D542}">
      <dgm:prSet/>
      <dgm:spPr/>
      <dgm:t>
        <a:bodyPr/>
        <a:lstStyle/>
        <a:p>
          <a:endParaRPr lang="en-US"/>
        </a:p>
      </dgm:t>
    </dgm:pt>
    <dgm:pt modelId="{21102BCD-D897-42B3-8B2A-37F889E0A70E}">
      <dgm:prSet phldr="0"/>
      <dgm:spPr/>
      <dgm:t>
        <a:bodyPr/>
        <a:lstStyle/>
        <a:p>
          <a:pPr rtl="0"/>
          <a:r>
            <a:rPr lang="en-US" i="1" dirty="0" err="1">
              <a:latin typeface="Univers"/>
            </a:rPr>
            <a:t>Ұлы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Отан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соғысы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жылдары</a:t>
          </a:r>
          <a:r>
            <a:rPr lang="en-US" i="1" dirty="0">
              <a:latin typeface="Univers"/>
            </a:rPr>
            <a:t> </a:t>
          </a:r>
          <a:r>
            <a:rPr lang="en-US" i="1" dirty="0" err="1">
              <a:latin typeface="Univers"/>
            </a:rPr>
            <a:t>республикамыздың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үкіметін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басқарған</a:t>
          </a:r>
          <a:r>
            <a:rPr lang="en-US" i="1" dirty="0">
              <a:latin typeface="Univers"/>
            </a:rPr>
            <a:t> </a:t>
          </a:r>
          <a:r>
            <a:rPr lang="en-US" i="1" u="sng" dirty="0" err="1">
              <a:latin typeface="Univers"/>
            </a:rPr>
            <a:t>Нұртас</a:t>
          </a:r>
          <a:r>
            <a:rPr lang="en-US" i="1" u="sng" dirty="0">
              <a:latin typeface="Univers"/>
            </a:rPr>
            <a:t> </a:t>
          </a:r>
          <a:r>
            <a:rPr lang="en-US" i="1" u="sng" dirty="0" err="1">
              <a:latin typeface="Univers"/>
            </a:rPr>
            <a:t>Оңдасынов</a:t>
          </a:r>
          <a:r>
            <a:rPr lang="en-US" i="1" dirty="0">
              <a:latin typeface="Univers"/>
            </a:rPr>
            <a:t> </a:t>
          </a:r>
          <a:r>
            <a:rPr lang="en-US" i="1" dirty="0" err="1">
              <a:latin typeface="Univers"/>
            </a:rPr>
            <a:t>Қостанай</a:t>
          </a:r>
          <a:r>
            <a:rPr lang="en-US" i="1" dirty="0">
              <a:latin typeface="Univers"/>
            </a:rPr>
            <a:t> </a:t>
          </a:r>
          <a:r>
            <a:rPr lang="en-US" i="1" dirty="0" err="1">
              <a:latin typeface="Univers"/>
            </a:rPr>
            <a:t>облысын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іссапармен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аралай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жүріп</a:t>
          </a:r>
          <a:r>
            <a:rPr lang="en-US" i="1" dirty="0">
              <a:latin typeface="Univers"/>
            </a:rPr>
            <a:t>, </a:t>
          </a:r>
          <a:r>
            <a:rPr lang="en-US" i="1" dirty="0" err="1">
              <a:latin typeface="Univers"/>
            </a:rPr>
            <a:t>Ұзынкөлге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де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соғады</a:t>
          </a:r>
          <a:r>
            <a:rPr lang="en-US" i="1" dirty="0">
              <a:latin typeface="Univers"/>
            </a:rPr>
            <a:t>.</a:t>
          </a:r>
          <a:endParaRPr lang="en-US" i="1" dirty="0"/>
        </a:p>
      </dgm:t>
    </dgm:pt>
    <dgm:pt modelId="{AF9A593C-4C4F-41CF-9F5A-69D3171EF632}" type="parTrans" cxnId="{B64FB032-DFD8-4784-A1A0-CCBCCDF9CCB0}">
      <dgm:prSet/>
      <dgm:spPr/>
      <dgm:t>
        <a:bodyPr/>
        <a:lstStyle/>
        <a:p>
          <a:endParaRPr lang="en-US"/>
        </a:p>
      </dgm:t>
    </dgm:pt>
    <dgm:pt modelId="{4A7F9B1E-EDEB-4E22-AC79-4582EA4D09E2}" type="sibTrans" cxnId="{B64FB032-DFD8-4784-A1A0-CCBCCDF9CCB0}">
      <dgm:prSet/>
      <dgm:spPr/>
      <dgm:t>
        <a:bodyPr/>
        <a:lstStyle/>
        <a:p>
          <a:endParaRPr lang="en-US"/>
        </a:p>
      </dgm:t>
    </dgm:pt>
    <dgm:pt modelId="{B6111A2F-8086-4B14-A58F-C21471D853F1}">
      <dgm:prSet/>
      <dgm:spPr/>
      <dgm:t>
        <a:bodyPr/>
        <a:lstStyle/>
        <a:p>
          <a:pPr rtl="0"/>
          <a:r>
            <a:rPr lang="en-US" i="1" dirty="0" err="1"/>
            <a:t>Тұрлаулы</a:t>
          </a:r>
          <a:r>
            <a:rPr lang="en-US" i="1" dirty="0"/>
            <a:t> </a:t>
          </a:r>
          <a:r>
            <a:rPr lang="en-US" i="1" dirty="0" err="1"/>
            <a:t>мүшелерден</a:t>
          </a:r>
          <a:r>
            <a:rPr lang="en-US" i="1" dirty="0"/>
            <a:t> </a:t>
          </a:r>
          <a:r>
            <a:rPr lang="en-US" i="1" dirty="0" err="1"/>
            <a:t>басқа</a:t>
          </a:r>
          <a:r>
            <a:rPr lang="en-US" i="1" dirty="0"/>
            <a:t> </a:t>
          </a:r>
          <a:r>
            <a:rPr lang="en-US" i="1" dirty="0" err="1">
              <a:latin typeface="Univers"/>
            </a:rPr>
            <a:t>сөздер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сөйлемнің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тұрлаусыз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мүшелері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болып</a:t>
          </a:r>
          <a:r>
            <a:rPr lang="en-US" i="1" dirty="0">
              <a:latin typeface="Univers"/>
            </a:rPr>
            <a:t> </a:t>
          </a:r>
          <a:r>
            <a:rPr lang="en-US" i="1" dirty="0" err="1">
              <a:latin typeface="Univers"/>
            </a:rPr>
            <a:t>табылады</a:t>
          </a:r>
          <a:r>
            <a:rPr lang="en-US" i="1" dirty="0">
              <a:latin typeface="Univers"/>
            </a:rPr>
            <a:t>.</a:t>
          </a:r>
          <a:endParaRPr lang="en-US" i="1" dirty="0"/>
        </a:p>
      </dgm:t>
    </dgm:pt>
    <dgm:pt modelId="{41FF2472-C099-491D-B1E2-956493A3F83A}" type="parTrans" cxnId="{01D6B6C0-FED0-4327-8A2E-DD878133C472}">
      <dgm:prSet/>
      <dgm:spPr/>
      <dgm:t>
        <a:bodyPr/>
        <a:lstStyle/>
        <a:p>
          <a:endParaRPr lang="en-US"/>
        </a:p>
      </dgm:t>
    </dgm:pt>
    <dgm:pt modelId="{1F4A6804-646A-48B7-AD6E-07FFAB15CD74}" type="sibTrans" cxnId="{01D6B6C0-FED0-4327-8A2E-DD878133C472}">
      <dgm:prSet/>
      <dgm:spPr/>
      <dgm:t>
        <a:bodyPr/>
        <a:lstStyle/>
        <a:p>
          <a:endParaRPr lang="en-US"/>
        </a:p>
      </dgm:t>
    </dgm:pt>
    <dgm:pt modelId="{E258EC9A-670F-4522-9506-B1F46710427E}" type="pres">
      <dgm:prSet presAssocID="{0F135AB5-A3EC-4104-993F-761AB7194770}" presName="linear" presStyleCnt="0">
        <dgm:presLayoutVars>
          <dgm:animLvl val="lvl"/>
          <dgm:resizeHandles val="exact"/>
        </dgm:presLayoutVars>
      </dgm:prSet>
      <dgm:spPr/>
    </dgm:pt>
    <dgm:pt modelId="{A0F12D96-E666-4AF5-88F6-AEB225E24F43}" type="pres">
      <dgm:prSet presAssocID="{C62D435B-F9DE-4168-BCCC-AAB4B34651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1AC6D8-8D38-4169-8243-6B0F04DA5369}" type="pres">
      <dgm:prSet presAssocID="{E62ECFCB-E23E-4A90-A1EF-404C804A98AE}" presName="spacer" presStyleCnt="0"/>
      <dgm:spPr/>
    </dgm:pt>
    <dgm:pt modelId="{EAE54CEB-A50B-476E-BE03-A1B34A70BF60}" type="pres">
      <dgm:prSet presAssocID="{55FF378A-4F98-4310-9493-8BCED6802C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BB102C-FC4A-4A7D-9BB5-A05F1DF87FE6}" type="pres">
      <dgm:prSet presAssocID="{37EBA6FC-151F-4AE3-9DBE-D617667AB5B1}" presName="spacer" presStyleCnt="0"/>
      <dgm:spPr/>
    </dgm:pt>
    <dgm:pt modelId="{72F8BE53-87E9-45BC-80C0-A8A97843F195}" type="pres">
      <dgm:prSet presAssocID="{21102BCD-D897-42B3-8B2A-37F889E0A7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6371BE-73D3-47B3-AA56-E12EB7D67D30}" type="pres">
      <dgm:prSet presAssocID="{4A7F9B1E-EDEB-4E22-AC79-4582EA4D09E2}" presName="spacer" presStyleCnt="0"/>
      <dgm:spPr/>
    </dgm:pt>
    <dgm:pt modelId="{E026267E-21E8-4493-BA51-468563472A2F}" type="pres">
      <dgm:prSet presAssocID="{B6111A2F-8086-4B14-A58F-C21471D853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DDDF31-33EB-4C4E-A6FA-EDD42D77EDDD}" type="presOf" srcId="{0F135AB5-A3EC-4104-993F-761AB7194770}" destId="{E258EC9A-670F-4522-9506-B1F46710427E}" srcOrd="0" destOrd="0" presId="urn:microsoft.com/office/officeart/2005/8/layout/vList2"/>
    <dgm:cxn modelId="{B64FB032-DFD8-4784-A1A0-CCBCCDF9CCB0}" srcId="{0F135AB5-A3EC-4104-993F-761AB7194770}" destId="{21102BCD-D897-42B3-8B2A-37F889E0A70E}" srcOrd="2" destOrd="0" parTransId="{AF9A593C-4C4F-41CF-9F5A-69D3171EF632}" sibTransId="{4A7F9B1E-EDEB-4E22-AC79-4582EA4D09E2}"/>
    <dgm:cxn modelId="{06A4BD6A-C7B4-4CAF-8557-E4423FE99954}" type="presOf" srcId="{21102BCD-D897-42B3-8B2A-37F889E0A70E}" destId="{72F8BE53-87E9-45BC-80C0-A8A97843F195}" srcOrd="0" destOrd="0" presId="urn:microsoft.com/office/officeart/2005/8/layout/vList2"/>
    <dgm:cxn modelId="{45AF0D98-B831-440C-9C1D-61A9342A04B2}" type="presOf" srcId="{B6111A2F-8086-4B14-A58F-C21471D853F1}" destId="{E026267E-21E8-4493-BA51-468563472A2F}" srcOrd="0" destOrd="0" presId="urn:microsoft.com/office/officeart/2005/8/layout/vList2"/>
    <dgm:cxn modelId="{07B0049F-2084-4CE2-B137-6F0CE65A9D64}" type="presOf" srcId="{55FF378A-4F98-4310-9493-8BCED6802CD9}" destId="{EAE54CEB-A50B-476E-BE03-A1B34A70BF60}" srcOrd="0" destOrd="0" presId="urn:microsoft.com/office/officeart/2005/8/layout/vList2"/>
    <dgm:cxn modelId="{73FB43AC-566C-4F61-830B-90F3266E5A70}" srcId="{0F135AB5-A3EC-4104-993F-761AB7194770}" destId="{C62D435B-F9DE-4168-BCCC-AAB4B346515B}" srcOrd="0" destOrd="0" parTransId="{7916B443-5E81-4E1E-BE70-8A0028E83823}" sibTransId="{E62ECFCB-E23E-4A90-A1EF-404C804A98AE}"/>
    <dgm:cxn modelId="{B49ED8B6-3196-483A-A165-710D4EE76741}" type="presOf" srcId="{C62D435B-F9DE-4168-BCCC-AAB4B346515B}" destId="{A0F12D96-E666-4AF5-88F6-AEB225E24F43}" srcOrd="0" destOrd="0" presId="urn:microsoft.com/office/officeart/2005/8/layout/vList2"/>
    <dgm:cxn modelId="{01D6B6C0-FED0-4327-8A2E-DD878133C472}" srcId="{0F135AB5-A3EC-4104-993F-761AB7194770}" destId="{B6111A2F-8086-4B14-A58F-C21471D853F1}" srcOrd="3" destOrd="0" parTransId="{41FF2472-C099-491D-B1E2-956493A3F83A}" sibTransId="{1F4A6804-646A-48B7-AD6E-07FFAB15CD74}"/>
    <dgm:cxn modelId="{40717DFF-1C85-45DF-8716-86CECEF2D542}" srcId="{0F135AB5-A3EC-4104-993F-761AB7194770}" destId="{55FF378A-4F98-4310-9493-8BCED6802CD9}" srcOrd="1" destOrd="0" parTransId="{0DC5F2FE-DA34-4CAC-B03A-E2EC6E6450F5}" sibTransId="{37EBA6FC-151F-4AE3-9DBE-D617667AB5B1}"/>
    <dgm:cxn modelId="{2D74AF5F-B61B-4C89-8DAE-6120CD0EC362}" type="presParOf" srcId="{E258EC9A-670F-4522-9506-B1F46710427E}" destId="{A0F12D96-E666-4AF5-88F6-AEB225E24F43}" srcOrd="0" destOrd="0" presId="urn:microsoft.com/office/officeart/2005/8/layout/vList2"/>
    <dgm:cxn modelId="{AD60F848-2A1A-4113-B3B1-1A3AACB4B640}" type="presParOf" srcId="{E258EC9A-670F-4522-9506-B1F46710427E}" destId="{A61AC6D8-8D38-4169-8243-6B0F04DA5369}" srcOrd="1" destOrd="0" presId="urn:microsoft.com/office/officeart/2005/8/layout/vList2"/>
    <dgm:cxn modelId="{8F5B8058-9778-4805-948B-011CB5E2A571}" type="presParOf" srcId="{E258EC9A-670F-4522-9506-B1F46710427E}" destId="{EAE54CEB-A50B-476E-BE03-A1B34A70BF60}" srcOrd="2" destOrd="0" presId="urn:microsoft.com/office/officeart/2005/8/layout/vList2"/>
    <dgm:cxn modelId="{B7D71CC5-58B5-49CF-B0A8-3664105EDB57}" type="presParOf" srcId="{E258EC9A-670F-4522-9506-B1F46710427E}" destId="{D5BB102C-FC4A-4A7D-9BB5-A05F1DF87FE6}" srcOrd="3" destOrd="0" presId="urn:microsoft.com/office/officeart/2005/8/layout/vList2"/>
    <dgm:cxn modelId="{57B69099-4565-42A9-8BB7-93AFB5BB8738}" type="presParOf" srcId="{E258EC9A-670F-4522-9506-B1F46710427E}" destId="{72F8BE53-87E9-45BC-80C0-A8A97843F195}" srcOrd="4" destOrd="0" presId="urn:microsoft.com/office/officeart/2005/8/layout/vList2"/>
    <dgm:cxn modelId="{3C34F7F6-9BFA-4F2D-B105-C5BB5325D3EB}" type="presParOf" srcId="{E258EC9A-670F-4522-9506-B1F46710427E}" destId="{036371BE-73D3-47B3-AA56-E12EB7D67D30}" srcOrd="5" destOrd="0" presId="urn:microsoft.com/office/officeart/2005/8/layout/vList2"/>
    <dgm:cxn modelId="{85C13FDC-C2A1-423C-9AEE-7901D9DE910E}" type="presParOf" srcId="{E258EC9A-670F-4522-9506-B1F46710427E}" destId="{E026267E-21E8-4493-BA51-468563472A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A4759-9DC3-4A2B-BCB9-B119D4D0C167}">
      <dsp:nvSpPr>
        <dsp:cNvPr id="0" name=""/>
        <dsp:cNvSpPr/>
      </dsp:nvSpPr>
      <dsp:spPr>
        <a:xfrm>
          <a:off x="0" y="752835"/>
          <a:ext cx="7025632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Мәтін не туралы?</a:t>
          </a:r>
          <a:endParaRPr lang="en-US" sz="2500" kern="1200"/>
        </a:p>
      </dsp:txBody>
      <dsp:txXfrm>
        <a:off x="49663" y="802498"/>
        <a:ext cx="6926306" cy="918025"/>
      </dsp:txXfrm>
    </dsp:sp>
    <dsp:sp modelId="{B162312D-AF7B-47A4-857F-144366AE017C}">
      <dsp:nvSpPr>
        <dsp:cNvPr id="0" name=""/>
        <dsp:cNvSpPr/>
      </dsp:nvSpPr>
      <dsp:spPr>
        <a:xfrm>
          <a:off x="0" y="1842186"/>
          <a:ext cx="7025632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Мәтін кейіпкері кім? Ол кісі туралы не білдің?</a:t>
          </a:r>
          <a:endParaRPr lang="en-US" sz="2500" kern="1200"/>
        </a:p>
      </dsp:txBody>
      <dsp:txXfrm>
        <a:off x="49663" y="1891849"/>
        <a:ext cx="6926306" cy="918025"/>
      </dsp:txXfrm>
    </dsp:sp>
    <dsp:sp modelId="{002C88C1-93A1-443B-ADED-677EFBE411A5}">
      <dsp:nvSpPr>
        <dsp:cNvPr id="0" name=""/>
        <dsp:cNvSpPr/>
      </dsp:nvSpPr>
      <dsp:spPr>
        <a:xfrm>
          <a:off x="0" y="2931538"/>
          <a:ext cx="7025632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Мәтіндегі екінші сөйлемді көшіріп жазып, ондағы тұрлаулы мүшелердің астын сыз.</a:t>
          </a:r>
          <a:endParaRPr lang="en-US" sz="2500" kern="1200"/>
        </a:p>
      </dsp:txBody>
      <dsp:txXfrm>
        <a:off x="49663" y="2981201"/>
        <a:ext cx="6926306" cy="918025"/>
      </dsp:txXfrm>
    </dsp:sp>
    <dsp:sp modelId="{390B66BF-C2D7-4C38-914B-E7C082434960}">
      <dsp:nvSpPr>
        <dsp:cNvPr id="0" name=""/>
        <dsp:cNvSpPr/>
      </dsp:nvSpPr>
      <dsp:spPr>
        <a:xfrm>
          <a:off x="0" y="4020890"/>
          <a:ext cx="7025632" cy="1017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Тұрлаулы мүшелерден басқа сөздерге назар аударып, ойқорыту жаса.</a:t>
          </a:r>
          <a:endParaRPr lang="en-US" sz="2500" kern="1200"/>
        </a:p>
      </dsp:txBody>
      <dsp:txXfrm>
        <a:off x="49663" y="4070553"/>
        <a:ext cx="6926306" cy="918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2D96-E666-4AF5-88F6-AEB225E24F43}">
      <dsp:nvSpPr>
        <dsp:cNvPr id="0" name=""/>
        <dsp:cNvSpPr/>
      </dsp:nvSpPr>
      <dsp:spPr>
        <a:xfrm>
          <a:off x="0" y="198964"/>
          <a:ext cx="6764216" cy="10300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Univers"/>
            </a:rPr>
            <a:t>Мәтін мүсін өнері туралы.</a:t>
          </a:r>
          <a:endParaRPr lang="en-US" sz="1800" i="1" kern="1200" dirty="0"/>
        </a:p>
      </dsp:txBody>
      <dsp:txXfrm>
        <a:off x="50284" y="249248"/>
        <a:ext cx="6663648" cy="929500"/>
      </dsp:txXfrm>
    </dsp:sp>
    <dsp:sp modelId="{EAE54CEB-A50B-476E-BE03-A1B34A70BF60}">
      <dsp:nvSpPr>
        <dsp:cNvPr id="0" name=""/>
        <dsp:cNvSpPr/>
      </dsp:nvSpPr>
      <dsp:spPr>
        <a:xfrm>
          <a:off x="0" y="1280872"/>
          <a:ext cx="6764216" cy="10300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 err="1">
              <a:latin typeface="Univers"/>
            </a:rPr>
            <a:t>Мәтіннің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басты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кейіпкері</a:t>
          </a:r>
          <a:r>
            <a:rPr lang="en-US" sz="1800" i="1" kern="1200" dirty="0">
              <a:latin typeface="Univers"/>
            </a:rPr>
            <a:t> - </a:t>
          </a:r>
          <a:r>
            <a:rPr lang="en-US" sz="1800" i="1" kern="1200" dirty="0" err="1">
              <a:latin typeface="Univers"/>
            </a:rPr>
            <a:t>Хакімжан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Есімханұлы</a:t>
          </a:r>
          <a:r>
            <a:rPr lang="en-US" sz="1800" i="1" kern="1200" dirty="0">
              <a:latin typeface="Univers"/>
            </a:rPr>
            <a:t>. </a:t>
          </a:r>
          <a:r>
            <a:rPr lang="en-US" sz="1800" i="1" kern="1200" dirty="0" err="1">
              <a:latin typeface="Univers"/>
            </a:rPr>
            <a:t>Ол</a:t>
          </a:r>
          <a:r>
            <a:rPr lang="en-US" sz="1800" i="1" kern="1200" dirty="0">
              <a:latin typeface="Univers"/>
            </a:rPr>
            <a:t> </a:t>
          </a:r>
          <a:r>
            <a:rPr lang="en-US" sz="1800" i="1" kern="1200" dirty="0" err="1">
              <a:latin typeface="Univers"/>
            </a:rPr>
            <a:t>Алматыдағы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Абай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атамыздың</a:t>
          </a:r>
          <a:r>
            <a:rPr lang="en-US" sz="1800" i="1" kern="1200" dirty="0">
              <a:latin typeface="Univers"/>
            </a:rPr>
            <a:t> </a:t>
          </a:r>
          <a:r>
            <a:rPr lang="en-US" sz="1800" i="1" kern="1200" dirty="0" err="1">
              <a:latin typeface="Univers"/>
            </a:rPr>
            <a:t>ескерткішінің</a:t>
          </a:r>
          <a:r>
            <a:rPr lang="en-US" sz="1800" i="1" kern="1200" dirty="0">
              <a:latin typeface="Univers"/>
            </a:rPr>
            <a:t> авторы.</a:t>
          </a:r>
          <a:endParaRPr lang="en-US" sz="1800" i="1" kern="1200" dirty="0"/>
        </a:p>
      </dsp:txBody>
      <dsp:txXfrm>
        <a:off x="50284" y="1331156"/>
        <a:ext cx="6663648" cy="929500"/>
      </dsp:txXfrm>
    </dsp:sp>
    <dsp:sp modelId="{72F8BE53-87E9-45BC-80C0-A8A97843F195}">
      <dsp:nvSpPr>
        <dsp:cNvPr id="0" name=""/>
        <dsp:cNvSpPr/>
      </dsp:nvSpPr>
      <dsp:spPr>
        <a:xfrm>
          <a:off x="0" y="2362781"/>
          <a:ext cx="6764216" cy="10300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 err="1">
              <a:latin typeface="Univers"/>
            </a:rPr>
            <a:t>Ұлы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Отан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соғысы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жылдары</a:t>
          </a:r>
          <a:r>
            <a:rPr lang="en-US" sz="1800" i="1" kern="1200" dirty="0">
              <a:latin typeface="Univers"/>
            </a:rPr>
            <a:t> </a:t>
          </a:r>
          <a:r>
            <a:rPr lang="en-US" sz="1800" i="1" kern="1200" dirty="0" err="1">
              <a:latin typeface="Univers"/>
            </a:rPr>
            <a:t>республикамыздың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үкіметін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басқарған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u="sng" kern="1200" dirty="0" err="1">
              <a:latin typeface="Univers"/>
            </a:rPr>
            <a:t>Нұртас</a:t>
          </a:r>
          <a:r>
            <a:rPr lang="en-US" sz="1800" i="1" u="sng" kern="1200" dirty="0">
              <a:latin typeface="Univers"/>
            </a:rPr>
            <a:t> </a:t>
          </a:r>
          <a:r>
            <a:rPr lang="en-US" sz="1800" i="1" u="sng" kern="1200" dirty="0" err="1">
              <a:latin typeface="Univers"/>
            </a:rPr>
            <a:t>Оңдасынов</a:t>
          </a:r>
          <a:r>
            <a:rPr lang="en-US" sz="1800" i="1" kern="1200" dirty="0">
              <a:latin typeface="Univers"/>
            </a:rPr>
            <a:t> </a:t>
          </a:r>
          <a:r>
            <a:rPr lang="en-US" sz="1800" i="1" kern="1200" dirty="0" err="1">
              <a:latin typeface="Univers"/>
            </a:rPr>
            <a:t>Қостанай</a:t>
          </a:r>
          <a:r>
            <a:rPr lang="en-US" sz="1800" i="1" kern="1200" dirty="0">
              <a:latin typeface="Univers"/>
            </a:rPr>
            <a:t> </a:t>
          </a:r>
          <a:r>
            <a:rPr lang="en-US" sz="1800" i="1" kern="1200" dirty="0" err="1">
              <a:latin typeface="Univers"/>
            </a:rPr>
            <a:t>облысын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іссапармен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аралай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жүріп</a:t>
          </a:r>
          <a:r>
            <a:rPr lang="en-US" sz="1800" i="1" kern="1200" dirty="0">
              <a:latin typeface="Univers"/>
            </a:rPr>
            <a:t>, </a:t>
          </a:r>
          <a:r>
            <a:rPr lang="en-US" sz="1800" i="1" kern="1200" dirty="0" err="1">
              <a:latin typeface="Univers"/>
            </a:rPr>
            <a:t>Ұзынкөлге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де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соғады</a:t>
          </a:r>
          <a:r>
            <a:rPr lang="en-US" sz="1800" i="1" kern="1200" dirty="0">
              <a:latin typeface="Univers"/>
            </a:rPr>
            <a:t>.</a:t>
          </a:r>
          <a:endParaRPr lang="en-US" sz="1800" i="1" kern="1200" dirty="0"/>
        </a:p>
      </dsp:txBody>
      <dsp:txXfrm>
        <a:off x="50284" y="2413065"/>
        <a:ext cx="6663648" cy="929500"/>
      </dsp:txXfrm>
    </dsp:sp>
    <dsp:sp modelId="{E026267E-21E8-4493-BA51-468563472A2F}">
      <dsp:nvSpPr>
        <dsp:cNvPr id="0" name=""/>
        <dsp:cNvSpPr/>
      </dsp:nvSpPr>
      <dsp:spPr>
        <a:xfrm>
          <a:off x="0" y="3444689"/>
          <a:ext cx="6764216" cy="10300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 err="1"/>
            <a:t>Тұрлаулы</a:t>
          </a:r>
          <a:r>
            <a:rPr lang="en-US" sz="1800" i="1" kern="1200" dirty="0"/>
            <a:t> </a:t>
          </a:r>
          <a:r>
            <a:rPr lang="en-US" sz="1800" i="1" kern="1200" dirty="0" err="1"/>
            <a:t>мүшелерден</a:t>
          </a:r>
          <a:r>
            <a:rPr lang="en-US" sz="1800" i="1" kern="1200" dirty="0"/>
            <a:t> </a:t>
          </a:r>
          <a:r>
            <a:rPr lang="en-US" sz="1800" i="1" kern="1200" dirty="0" err="1"/>
            <a:t>басқа</a:t>
          </a:r>
          <a:r>
            <a:rPr lang="en-US" sz="1800" i="1" kern="1200" dirty="0"/>
            <a:t> </a:t>
          </a:r>
          <a:r>
            <a:rPr lang="en-US" sz="1800" i="1" kern="1200" dirty="0" err="1">
              <a:latin typeface="Univers"/>
            </a:rPr>
            <a:t>сөздер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сөйлемнің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тұрлаусыз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мүшелері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болып</a:t>
          </a:r>
          <a:r>
            <a:rPr lang="en-US" sz="1800" i="1" kern="1200" dirty="0">
              <a:latin typeface="Univers"/>
            </a:rPr>
            <a:t> </a:t>
          </a:r>
          <a:r>
            <a:rPr lang="en-US" sz="1800" i="1" kern="1200" dirty="0" err="1">
              <a:latin typeface="Univers"/>
            </a:rPr>
            <a:t>табылады</a:t>
          </a:r>
          <a:r>
            <a:rPr lang="en-US" sz="1800" i="1" kern="1200" dirty="0">
              <a:latin typeface="Univers"/>
            </a:rPr>
            <a:t>.</a:t>
          </a:r>
          <a:endParaRPr lang="en-US" sz="1800" i="1" kern="1200" dirty="0"/>
        </a:p>
      </dsp:txBody>
      <dsp:txXfrm>
        <a:off x="50284" y="3494973"/>
        <a:ext cx="6663648" cy="92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11298 13259 16383 0 0,'-4'-5'0'0'0,"-3"-5"0"0"0,2-7 0 0 0,4 0 0 0 0,4-1 0 0 0,6 2 0 0 0,0-1 0 0 0,5 2 0 0 0,3 4 0 0 0,5 4 0 0 0,2 3 0 0 0,2 2 0 0 0,1 2 0 0 0,1 0 0 0 0,-5 6 0 0 0,-1 1 0 0 0,-5 4 0 0 0,4 5 0 0 0,4 4 0 0 0,1 4 0 0 0,1-3 0 0 0,1 0 0 0 0,-4 1 0 0 0,-2-3 0 0 0,0-5 0 0 0,0-5 0 0 0,3-4 0 0 0,0-3 0 0 0,1-1 0 0 0,0-2 0 0 0,-3-4 0 0 0,-2-7 0 0 0,1-1 0 0 0,0-3 0 0 0,2 2 0 0 0,1-2 0 0 0,2-3 0 0 0,-1 2 0 0 0,1 4 0 0 0,-4-1 0 0 0,-2 3 0 0 0,1 2 0 0 0,1 4 0 0 0,0 2 0 0 0,3 1 0 0 0,4 6 0 0 0,3 8 0 0 0,0 0 0 0 0,-1-1 0 0 0,-6 2 0 0 0,-2-1 0 0 0,3 2 0 0 0,-3 3 0 0 0,0-1 0 0 0,0 1 0 0 0,5-2 0 0 0,-3 1 0 0 0,0-2 0 0 0,-1 0 0 0 0,1-1 0 0 0,0-3 0 0 0,0-3 0 0 0,1-4 0 0 0,0-1 0 0 0,0-1 0 0 0,0-2 0 0 0,0 1 0 0 0,0-1 0 0 0,0 1 0 0 0,1-6 0 0 0,-6-5 0 0 0,-1-1 0 0 0,0 2 0 0 0,-3-3 0 0 0,0 1 0 0 0,1 3 0 0 0,-2-2 0 0 0,0 2 0 0 0,2-4 0 0 0,3 2 0 0 0,1 2 0 0 0,3-2 0 0 0,0 1 0 0 0,1 2 0 0 0,1-2 0 0 0,-1 0 0 0 0,1 3 0 0 0,-1 1 0 0 0,1 3 0 0 0,-1 1 0 0 0,0 2 0 0 0,0 0 0 0 0,0 0 0 0 0,1 5 0 0 0,-1 2 0 0 0,0 4 0 0 0,0 4 0 0 0,0 1 0 0 0,5 1 0 0 0,1-2 0 0 0,-5 2 0 0 0,-2-3 0 0 0,3 1 0 0 0,7 3 0 0 0,1-2 0 0 0,-1 1 0 0 0,-2-3 0 0 0,-2-3 0 0 0,-2-3 0 0 0,-2-4 0 0 0,0-2 0 0 0,-1-2 0 0 0,0 0 0 0 0,0-1 0 0 0,-1 0 0 0 0,1 1 0 0 0,0-1 0 0 0,-5-4 0 0 0,-1-1 0 0 0,5-5 0 0 0,-2-4 0 0 0,0 0 0 0 0,0 2 0 0 0,-4-1 0 0 0,-1 2 0 0 0,1 3 0 0 0,-2-1 0 0 0,-1 0 0 0 0,-2-2 0 0 0,0 0 0 0 0,-2-1 0 0 0,6 0 0 0 0,4-1 0 0 0,3 1 0 0 0,2 3 0 0 0,1 4 0 0 0,-1 2 0 0 0,0 2 0 0 0,-4 6 0 0 0,-3 2 0 0 0,-3 5 0 0 0,-2 5 0 0 0,2 0 0 0 0,2 2 0 0 0,3 2 0 0 0,1 2 0 0 0,2 3 0 0 0,1-4 0 0 0,1 0 0 0 0,-1-4 0 0 0,1-5 0 0 0,-1-4 0 0 0,-4 1 0 0 0,-2-1 0 0 0,1-2 0 0 0,0-2 0 0 0,2-2 0 0 0,1-1 0 0 0,1 0 0 0 0,1-1 0 0 0,0-1 0 0 0,0 1 0 0 0,1-1 0 0 0,-1 1 0 0 0,0 0 0 0 0,1 0 0 0 0,-1 0 0 0 0,0-5 0 0 0,0-6 0 0 0,0-5 0 0 0,0-1 0 0 0,-4-1 0 0 0,-2-3 0 0 0,-4-2 0 0 0,-1 2 0 0 0,-3 1 0 0 0,1-1 0 0 0,3 3 0 0 0,3 4 0 0 0,3 6 0 0 0,2 2 0 0 0,1 4 0 0 0,1 2 0 0 0,-4 5 0 0 0,-1 2 0 0 0,-1-1 0 0 0,-2 5 0 0 0,3 3 0 0 0,4 1 0 0 0,-4 1 0 0 0,0-1 0 0 0,1-4 0 0 0,5 2 0 0 0,3-3 0 0 0,-4 3 0 0 0,-2-1 0 0 0,-1-3 0 0 0,1-3 0 0 0,0-2 0 0 0,1-3 0 0 0,0 0 0 0 0,1-1 0 0 0,-5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11695 8916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9631 8787 16383 0 0,'0'-5'0'0'0,"4"-5"0"0"0,7-7 0 0 0,1-4 0 0 0,3 1 0 0 0,4 4 0 0 0,3 4 0 0 0,3 10 0 0 0,1 9 0 0 0,1 4 0 0 0,-4 4 0 0 0,-1 0 0 0 0,-5 2 0 0 0,0 2 0 0 0,1 3 0 0 0,3-2 0 0 0,2-5 0 0 0,-3 0 0 0 0,0-3 0 0 0,1-3 0 0 0,1-3 0 0 0,-2-8 0 0 0,-1-2 0 0 0,-3-7 0 0 0,-4-5 0 0 0,0 0 0 0 0,-2-2 0 0 0,2-2 0 0 0,4 2 0 0 0,-1-1 0 0 0,1 3 0 0 0,3 5 0 0 0,3 3 0 0 0,2 4 0 0 0,2 2 0 0 0,0 2 0 0 0,2 5 0 0 0,-1 2 0 0 0,-4 4 0 0 0,-1 1 0 0 0,-5 2 0 0 0,-1 4 0 0 0,2 3 0 0 0,3-2 0 0 0,2-3 0 0 0,1-6 0 0 0,2-4 0 0 0,1-3 0 0 0,0-2 0 0 0,1-1 0 0 0,0-10 0 0 0,-6-8 0 0 0,0-5 0 0 0,-5-4 0 0 0,-1-1 0 0 0,2 3 0 0 0,2 7 0 0 0,3 6 0 0 0,2 5 0 0 0,1 4 0 0 0,0 2 0 0 0,2 6 0 0 0,-1 2 0 0 0,-4 5 0 0 0,-1 5 0 0 0,-5 3 0 0 0,-1 0 0 0 0,-2 0 0 0 0,0-4 0 0 0,3 2 0 0 0,3 0 0 0 0,2-1 0 0 0,3 0 0 0 0,1-2 0 0 0,1 0 0 0 0,1-1 0 0 0,0-5 0 0 0,-1-2 0 0 0,1-3 0 0 0,0-3 0 0 0,-6-5 0 0 0,-1-2 0 0 0,1-5 0 0 0,-5-6 0 0 0,1 2 0 0 0,-3-3 0 0 0,0 2 0 0 0,-2 0 0 0 0,1 2 0 0 0,3-2 0 0 0,-2-1 0 0 0,2 1 0 0 0,7-1 0 0 0,4 2 0 0 0,2 4 0 0 0,-5 8 0 0 0,-1 10 0 0 0,0 8 0 0 0,0 6 0 0 0,-4 4 0 0 0,-1 2 0 0 0,1-3 0 0 0,2-1 0 0 0,2-5 0 0 0,1-5 0 0 0,1-5 0 0 0,1-4 0 0 0,0-2 0 0 0,1-2 0 0 0,-1-1 0 0 0,1 0 0 0 0,-1-4 0 0 0,-4-7 0 0 0,-7-5 0 0 0,-1-5 0 0 0,-3-3 0 0 0,1-1 0 0 0,3 2 0 0 0,-1 2 0 0 0,1 4 0 0 0,3 6 0 0 0,2 4 0 0 0,3 4 0 0 0,1 2 0 0 0,2 2 0 0 0,0 5 0 0 0,1 7 0 0 0,0 6 0 0 0,-1 4 0 0 0,1-1 0 0 0,-5 0 0 0 0,-2 1 0 0 0,-4 1 0 0 0,-1-2 0 0 0,2-6 0 0 0,-3 0 0 0 0,2-3 0 0 0,2-4 0 0 0,2-2 0 0 0,3-4 0 0 0,1 0 0 0 0,1-2 0 0 0,1-1 0 0 0,1 1 0 0 0,0-1 0 0 0,-5-4 0 0 0,-2-2 0 0 0,-4-3 0 0 0,-1-6 0 0 0,-2-4 0 0 0,0-3 0 0 0,3 1 0 0 0,3 6 0 0 0,2 5 0 0 0,3 4 0 0 0,1 4 0 0 0,1 1 0 0 0,1 3 0 0 0,4 4 0 0 0,2 7 0 0 0,0 1 0 0 0,-2-2 0 0 0,-6-2-16383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18759 19738 16383 0 0,'0'0'-16383'0'0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05:40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11695 8916 16383 0 0,'0'0'-16383'0'0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05:40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18759 19738 16383 0 0,'0'0'-16383'0'0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05:40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11695 8916 16383 0 0,'0'0'-16383'0'0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05:40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18759 19738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65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0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6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84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5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3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3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0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3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82178-6A09-4652-8854-AAB11C22B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29285" r="1971" b="1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EE0C7A9-332D-4CC0-AFB1-43E968F58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" y="1557173"/>
            <a:ext cx="10734430" cy="33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39C86-3B62-4751-BCE8-87A0AB4FD97A}"/>
              </a:ext>
            </a:extLst>
          </p:cNvPr>
          <p:cNvSpPr txBox="1"/>
          <p:nvPr/>
        </p:nvSpPr>
        <p:spPr>
          <a:xfrm>
            <a:off x="349722" y="2540731"/>
            <a:ext cx="11326478" cy="14317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3200" kern="12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kern="1200" dirty="0" err="1">
                <a:latin typeface="Times New Roman"/>
                <a:cs typeface="Times New Roman"/>
              </a:rPr>
              <a:t>Нұртас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kern="1200" dirty="0" err="1">
                <a:latin typeface="Times New Roman"/>
                <a:cs typeface="Times New Roman"/>
              </a:rPr>
              <a:t>аға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b="1" kern="1200" dirty="0" err="1">
                <a:latin typeface="Times New Roman"/>
                <a:cs typeface="Times New Roman"/>
              </a:rPr>
              <a:t>Ұзынкөлге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kern="1200" dirty="0" err="1">
                <a:latin typeface="Times New Roman"/>
                <a:cs typeface="Times New Roman"/>
              </a:rPr>
              <a:t>келді</a:t>
            </a:r>
            <a:r>
              <a:rPr lang="en-US" sz="3200" kern="1200" dirty="0">
                <a:latin typeface="Times New Roman"/>
                <a:cs typeface="Times New Roman"/>
              </a:rPr>
              <a:t>. </a:t>
            </a:r>
            <a:r>
              <a:rPr lang="en-US" sz="3200" kern="1200" dirty="0" err="1">
                <a:latin typeface="Times New Roman"/>
                <a:cs typeface="Times New Roman"/>
              </a:rPr>
              <a:t>Ол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b="1" kern="1200" dirty="0" err="1">
                <a:latin typeface="Times New Roman"/>
                <a:cs typeface="Times New Roman"/>
              </a:rPr>
              <a:t>Хакімжанға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kern="1200" dirty="0" err="1">
                <a:latin typeface="Times New Roman"/>
                <a:cs typeface="Times New Roman"/>
              </a:rPr>
              <a:t>көмектесті</a:t>
            </a:r>
            <a:r>
              <a:rPr lang="en-US" sz="3200" kern="1200" dirty="0">
                <a:latin typeface="Times New Roman"/>
                <a:cs typeface="Times New Roman"/>
              </a:rPr>
              <a:t>. </a:t>
            </a:r>
            <a:r>
              <a:rPr lang="en-US" sz="3200" kern="1200" dirty="0" err="1">
                <a:latin typeface="Times New Roman"/>
                <a:cs typeface="Times New Roman"/>
              </a:rPr>
              <a:t>Оны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b="1" kern="1200" dirty="0" err="1">
                <a:latin typeface="Times New Roman"/>
                <a:cs typeface="Times New Roman"/>
              </a:rPr>
              <a:t>Мәскеуге</a:t>
            </a:r>
            <a:r>
              <a:rPr lang="en-US" sz="3200" b="1" kern="1200" dirty="0">
                <a:latin typeface="Times New Roman"/>
                <a:cs typeface="Times New Roman"/>
              </a:rPr>
              <a:t> </a:t>
            </a:r>
            <a:r>
              <a:rPr lang="en-US" sz="3200" b="1" kern="1200" dirty="0" err="1">
                <a:latin typeface="Times New Roman"/>
                <a:cs typeface="Times New Roman"/>
              </a:rPr>
              <a:t>оқуға</a:t>
            </a:r>
            <a:r>
              <a:rPr lang="en-US" sz="3200" kern="1200" dirty="0">
                <a:latin typeface="Times New Roman"/>
                <a:cs typeface="Times New Roman"/>
              </a:rPr>
              <a:t> </a:t>
            </a:r>
            <a:r>
              <a:rPr lang="en-US" sz="3200" kern="1200" dirty="0" err="1">
                <a:latin typeface="Times New Roman"/>
                <a:cs typeface="Times New Roman"/>
              </a:rPr>
              <a:t>жібертті</a:t>
            </a:r>
            <a:r>
              <a:rPr lang="en-US" sz="3200" kern="1200" dirty="0">
                <a:latin typeface="Times New Roman"/>
                <a:cs typeface="Times New Roman"/>
              </a:rPr>
              <a:t>.</a:t>
            </a:r>
            <a:endParaRPr lang="ru-RU" sz="3200"/>
          </a:p>
        </p:txBody>
      </p:sp>
      <p:sp>
        <p:nvSpPr>
          <p:cNvPr id="7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850879-20BA-423D-A6A0-9672DE869C13}"/>
              </a:ext>
            </a:extLst>
          </p:cNvPr>
          <p:cNvSpPr txBox="1">
            <a:spLocks/>
          </p:cNvSpPr>
          <p:nvPr/>
        </p:nvSpPr>
        <p:spPr>
          <a:xfrm>
            <a:off x="570122" y="877691"/>
            <a:ext cx="4483566" cy="1385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0" err="1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Өзіңді</a:t>
            </a:r>
            <a:r>
              <a:rPr lang="en-US" sz="4400" b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4400" b="0" err="1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тексер</a:t>
            </a:r>
            <a:endParaRPr lang="en-US" sz="4400" b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375E7-6415-45AD-8130-C83A64DE0CEF}"/>
              </a:ext>
            </a:extLst>
          </p:cNvPr>
          <p:cNvSpPr txBox="1">
            <a:spLocks/>
          </p:cNvSpPr>
          <p:nvPr/>
        </p:nvSpPr>
        <p:spPr>
          <a:xfrm>
            <a:off x="3471583" y="2587306"/>
            <a:ext cx="1083874" cy="242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dirty="0" err="1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Қайда</a:t>
            </a:r>
            <a:r>
              <a:rPr lang="en-US" sz="11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?</a:t>
            </a:r>
            <a:endParaRPr lang="ru-RU">
              <a:solidFill>
                <a:schemeClr val="bg1"/>
              </a:solidFill>
              <a:ea typeface="+mn-ea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229582-9950-4ED3-98B7-A7659D9B4941}"/>
              </a:ext>
            </a:extLst>
          </p:cNvPr>
          <p:cNvSpPr txBox="1">
            <a:spLocks/>
          </p:cNvSpPr>
          <p:nvPr/>
        </p:nvSpPr>
        <p:spPr>
          <a:xfrm>
            <a:off x="1967121" y="3300460"/>
            <a:ext cx="1083874" cy="242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dirty="0" err="1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Қайда</a:t>
            </a:r>
            <a:r>
              <a:rPr lang="en-US" sz="11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?</a:t>
            </a:r>
            <a:endParaRPr lang="ru-RU">
              <a:solidFill>
                <a:schemeClr val="bg1"/>
              </a:solidFill>
              <a:ea typeface="+mn-ea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F9C916C-E676-44F7-BB11-AD14B32D0CFF}"/>
              </a:ext>
            </a:extLst>
          </p:cNvPr>
          <p:cNvSpPr txBox="1">
            <a:spLocks/>
          </p:cNvSpPr>
          <p:nvPr/>
        </p:nvSpPr>
        <p:spPr>
          <a:xfrm>
            <a:off x="7447659" y="2557997"/>
            <a:ext cx="1083874" cy="242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dirty="0" err="1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Кімге</a:t>
            </a:r>
            <a:r>
              <a:rPr lang="en-US" sz="11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6CD713-D9FA-4D9E-A9AA-BA24702C1AB5}"/>
              </a:ext>
            </a:extLst>
          </p:cNvPr>
          <p:cNvSpPr txBox="1">
            <a:spLocks/>
          </p:cNvSpPr>
          <p:nvPr/>
        </p:nvSpPr>
        <p:spPr>
          <a:xfrm>
            <a:off x="482199" y="6045614"/>
            <a:ext cx="11839795" cy="486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Ұзынкөлге</a:t>
            </a:r>
            <a:r>
              <a:rPr lang="en-US" sz="240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Хакімжанға</a:t>
            </a:r>
            <a:r>
              <a:rPr lang="en-US" sz="240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Мәскеуге</a:t>
            </a:r>
            <a:r>
              <a:rPr lang="en-US" sz="240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оқуға</a:t>
            </a:r>
            <a:r>
              <a:rPr lang="en-US" sz="240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 - </a:t>
            </a:r>
            <a:r>
              <a:rPr lang="en-US" sz="240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тұрлаусыз</a:t>
            </a:r>
            <a:r>
              <a:rPr lang="en-US" sz="240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мүшелер</a:t>
            </a:r>
            <a:r>
              <a:rPr lang="en-US" sz="240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2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50879-20BA-423D-A6A0-9672DE869C13}"/>
              </a:ext>
            </a:extLst>
          </p:cNvPr>
          <p:cNvSpPr txBox="1">
            <a:spLocks/>
          </p:cNvSpPr>
          <p:nvPr/>
        </p:nvSpPr>
        <p:spPr>
          <a:xfrm>
            <a:off x="457200" y="894861"/>
            <a:ext cx="4412419" cy="3626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Дескриптор: </a:t>
            </a:r>
            <a:endParaRPr lang="ru-RU"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2000" b="0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  <a:p>
            <a:pPr marL="1143000" indent="-1143000" algn="just">
              <a:lnSpc>
                <a:spcPct val="120000"/>
              </a:lnSpc>
              <a:buFont typeface="Wingdings"/>
              <a:buChar char="ü"/>
            </a:pP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Тиісті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тыныс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белгілерін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дұрыс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қойып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сөйлемдерді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көшіріп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жазады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;</a:t>
            </a:r>
            <a:endParaRPr lang="en-US"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43000" indent="-1143000" algn="just">
              <a:lnSpc>
                <a:spcPct val="120000"/>
              </a:lnSpc>
              <a:buFont typeface="Wingdings"/>
              <a:buChar char="ü"/>
            </a:pPr>
            <a:endParaRPr lang="en-US" sz="2000" b="0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  <a:p>
            <a:pPr marL="1143000" indent="-1143000" algn="just">
              <a:lnSpc>
                <a:spcPct val="120000"/>
              </a:lnSpc>
              <a:buFont typeface="Wingdings"/>
              <a:buChar char="ü"/>
            </a:pP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Қарамен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жазылған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сөздерге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сұрақ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қойып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немесе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тұрлаусыз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мүше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екендігін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ажыратады</a:t>
            </a:r>
            <a:r>
              <a:rPr lang="en-US" sz="2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</a:t>
            </a:r>
            <a:endParaRPr lang="en-US"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r">
              <a:spcAft>
                <a:spcPts val="600"/>
              </a:spcAft>
            </a:pPr>
            <a:endParaRPr lang="en-US" sz="8000" b="1" i="0" kern="1200" cap="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78041CE-A3E8-4744-81D4-1D38F68E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07" y="1785901"/>
            <a:ext cx="5058507" cy="3413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870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850879-20BA-423D-A6A0-9672DE869C13}"/>
              </a:ext>
            </a:extLst>
          </p:cNvPr>
          <p:cNvSpPr txBox="1">
            <a:spLocks/>
          </p:cNvSpPr>
          <p:nvPr/>
        </p:nvSpPr>
        <p:spPr>
          <a:xfrm>
            <a:off x="4223814" y="516230"/>
            <a:ext cx="3819258" cy="652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3-тапсырма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A9075-C0E2-4856-9C6E-24F0DE9CF337}"/>
              </a:ext>
            </a:extLst>
          </p:cNvPr>
          <p:cNvSpPr txBox="1"/>
          <p:nvPr/>
        </p:nvSpPr>
        <p:spPr>
          <a:xfrm>
            <a:off x="5300785" y="2262554"/>
            <a:ext cx="58986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3200" b="1" i="1" dirty="0">
                <a:solidFill>
                  <a:schemeClr val="bg1"/>
                </a:solidFill>
                <a:latin typeface="Times New Roman"/>
              </a:rPr>
              <a:t>Берілген сөздерден бірнеше сөйлем құрап жаз. Оларды сөйлем мүшелеріне талда.</a:t>
            </a:r>
          </a:p>
        </p:txBody>
      </p:sp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29B3D0DF-53CE-4B3B-862D-1454411FBD90}"/>
              </a:ext>
            </a:extLst>
          </p:cNvPr>
          <p:cNvSpPr/>
          <p:nvPr/>
        </p:nvSpPr>
        <p:spPr>
          <a:xfrm>
            <a:off x="948750" y="1558192"/>
            <a:ext cx="3907690" cy="380023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+mn-lt"/>
                <a:cs typeface="+mn-lt"/>
              </a:rPr>
              <a:t>     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Биікке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мұғалім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күн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Динара,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кірді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бұлттанды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көтерілді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сыныпқа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ұшақ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қуанды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850879-20BA-423D-A6A0-9672DE869C13}"/>
              </a:ext>
            </a:extLst>
          </p:cNvPr>
          <p:cNvSpPr txBox="1">
            <a:spLocks/>
          </p:cNvSpPr>
          <p:nvPr/>
        </p:nvSpPr>
        <p:spPr>
          <a:xfrm>
            <a:off x="4223814" y="516230"/>
            <a:ext cx="3819258" cy="652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Өзіңді</a:t>
            </a:r>
            <a:r>
              <a:rPr lang="en-US" sz="3600" b="0" dirty="0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0" dirty="0" err="1">
                <a:solidFill>
                  <a:srgbClr val="FFC000"/>
                </a:solidFill>
                <a:latin typeface="Times New Roman"/>
                <a:ea typeface="+mn-ea"/>
                <a:cs typeface="Times New Roman"/>
              </a:rPr>
              <a:t>тексер</a:t>
            </a:r>
            <a:endParaRPr lang="en-US" sz="3600" b="0" dirty="0">
              <a:solidFill>
                <a:srgbClr val="FFC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A9075-C0E2-4856-9C6E-24F0DE9CF337}"/>
              </a:ext>
            </a:extLst>
          </p:cNvPr>
          <p:cNvSpPr txBox="1"/>
          <p:nvPr/>
        </p:nvSpPr>
        <p:spPr>
          <a:xfrm>
            <a:off x="2096478" y="1588477"/>
            <a:ext cx="9425352" cy="33167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3600" b="1" i="1" dirty="0">
                <a:solidFill>
                  <a:schemeClr val="bg1"/>
                </a:solidFill>
                <a:latin typeface="Times New Roman"/>
              </a:rPr>
              <a:t>Ұшақ биікке көтерілді.</a:t>
            </a:r>
            <a:endParaRPr lang="kk-KZ" sz="3600" b="1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kk-KZ" sz="3600" b="1" i="1" dirty="0">
                <a:solidFill>
                  <a:schemeClr val="bg1"/>
                </a:solidFill>
                <a:latin typeface="Times New Roman"/>
              </a:rPr>
              <a:t>Күн бұлттанды. </a:t>
            </a:r>
            <a:endParaRPr lang="kk-KZ" sz="3600" b="1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kk-KZ" sz="3600" b="1" i="1" dirty="0">
                <a:solidFill>
                  <a:schemeClr val="bg1"/>
                </a:solidFill>
                <a:latin typeface="Times New Roman"/>
              </a:rPr>
              <a:t>Мұғалім сыныпқа кірді. </a:t>
            </a:r>
            <a:endParaRPr lang="kk-KZ" sz="3600" b="1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kk-KZ" sz="3600" b="1" i="1" dirty="0">
                <a:solidFill>
                  <a:schemeClr val="bg1"/>
                </a:solidFill>
                <a:latin typeface="Times New Roman"/>
              </a:rPr>
              <a:t>Динара қуанды. </a:t>
            </a:r>
            <a:endParaRPr lang="kk-KZ" sz="3600" b="1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C80E673-3371-47A8-A0E9-6F2AB62A5B5F}"/>
              </a:ext>
            </a:extLst>
          </p:cNvPr>
          <p:cNvCxnSpPr/>
          <p:nvPr/>
        </p:nvCxnSpPr>
        <p:spPr>
          <a:xfrm>
            <a:off x="2180491" y="2356337"/>
            <a:ext cx="1162537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28DDB17-0D00-40BB-9647-92C2C2E4E7EB}"/>
              </a:ext>
            </a:extLst>
          </p:cNvPr>
          <p:cNvCxnSpPr>
            <a:cxnSpLocks/>
          </p:cNvCxnSpPr>
          <p:nvPr/>
        </p:nvCxnSpPr>
        <p:spPr>
          <a:xfrm flipV="1">
            <a:off x="2131644" y="3176952"/>
            <a:ext cx="840153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D8C98E8-C03F-4EE3-A3D3-7FCEB4797772}"/>
              </a:ext>
            </a:extLst>
          </p:cNvPr>
          <p:cNvCxnSpPr>
            <a:cxnSpLocks/>
          </p:cNvCxnSpPr>
          <p:nvPr/>
        </p:nvCxnSpPr>
        <p:spPr>
          <a:xfrm>
            <a:off x="2180490" y="4017105"/>
            <a:ext cx="1660767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F104E2C-527A-4B46-959C-31247FD54385}"/>
              </a:ext>
            </a:extLst>
          </p:cNvPr>
          <p:cNvCxnSpPr>
            <a:cxnSpLocks/>
          </p:cNvCxnSpPr>
          <p:nvPr/>
        </p:nvCxnSpPr>
        <p:spPr>
          <a:xfrm flipV="1">
            <a:off x="2092568" y="4886568"/>
            <a:ext cx="1563075" cy="9769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1CD48E1-F93D-42F5-BFD4-23F6CEC9125A}"/>
              </a:ext>
            </a:extLst>
          </p:cNvPr>
          <p:cNvCxnSpPr>
            <a:cxnSpLocks/>
          </p:cNvCxnSpPr>
          <p:nvPr/>
        </p:nvCxnSpPr>
        <p:spPr>
          <a:xfrm>
            <a:off x="4779106" y="2356336"/>
            <a:ext cx="1983152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36A1055-1685-4A73-A8A5-3E500A07DE15}"/>
              </a:ext>
            </a:extLst>
          </p:cNvPr>
          <p:cNvCxnSpPr>
            <a:cxnSpLocks/>
          </p:cNvCxnSpPr>
          <p:nvPr/>
        </p:nvCxnSpPr>
        <p:spPr>
          <a:xfrm>
            <a:off x="4779106" y="2493105"/>
            <a:ext cx="1983152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33F963F-4EEA-45B4-AAD1-536C6CF7883A}"/>
              </a:ext>
            </a:extLst>
          </p:cNvPr>
          <p:cNvCxnSpPr>
            <a:cxnSpLocks/>
          </p:cNvCxnSpPr>
          <p:nvPr/>
        </p:nvCxnSpPr>
        <p:spPr>
          <a:xfrm>
            <a:off x="3128105" y="3186719"/>
            <a:ext cx="2403228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DAD029A-8A4A-4D75-B69E-5FD94B9F5FF6}"/>
              </a:ext>
            </a:extLst>
          </p:cNvPr>
          <p:cNvCxnSpPr>
            <a:cxnSpLocks/>
          </p:cNvCxnSpPr>
          <p:nvPr/>
        </p:nvCxnSpPr>
        <p:spPr>
          <a:xfrm>
            <a:off x="3128105" y="3274642"/>
            <a:ext cx="2403228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036C0AE-9E1A-48EB-B71F-BB7A409C3BE6}"/>
              </a:ext>
            </a:extLst>
          </p:cNvPr>
          <p:cNvCxnSpPr>
            <a:cxnSpLocks/>
          </p:cNvCxnSpPr>
          <p:nvPr/>
        </p:nvCxnSpPr>
        <p:spPr>
          <a:xfrm>
            <a:off x="5892796" y="3968257"/>
            <a:ext cx="947613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652BFF9-B890-4DE5-B9E1-E6BA23D076B5}"/>
              </a:ext>
            </a:extLst>
          </p:cNvPr>
          <p:cNvCxnSpPr>
            <a:cxnSpLocks/>
          </p:cNvCxnSpPr>
          <p:nvPr/>
        </p:nvCxnSpPr>
        <p:spPr>
          <a:xfrm>
            <a:off x="5892796" y="4065949"/>
            <a:ext cx="947613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F0FC67D-97EE-4E58-95ED-BC952DC8D175}"/>
              </a:ext>
            </a:extLst>
          </p:cNvPr>
          <p:cNvCxnSpPr>
            <a:cxnSpLocks/>
          </p:cNvCxnSpPr>
          <p:nvPr/>
        </p:nvCxnSpPr>
        <p:spPr>
          <a:xfrm>
            <a:off x="3782641" y="4788871"/>
            <a:ext cx="1445843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B1987EC-5F26-45FC-9CDD-E05A6E8F9875}"/>
              </a:ext>
            </a:extLst>
          </p:cNvPr>
          <p:cNvCxnSpPr>
            <a:cxnSpLocks/>
          </p:cNvCxnSpPr>
          <p:nvPr/>
        </p:nvCxnSpPr>
        <p:spPr>
          <a:xfrm>
            <a:off x="3782641" y="4886563"/>
            <a:ext cx="1445843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D5000CBE-919E-4509-B5CD-BB855AD28155}"/>
                  </a:ext>
                </a:extLst>
              </p14:cNvPr>
              <p14:cNvContentPartPr/>
              <p14:nvPr/>
            </p14:nvContentPartPr>
            <p14:xfrm>
              <a:off x="4057984" y="3955322"/>
              <a:ext cx="1743075" cy="104775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D5000CBE-919E-4509-B5CD-BB855AD281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8990" y="3946734"/>
                <a:ext cx="1760704" cy="121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6A02064-361F-4315-AD5D-BA18E4725881}"/>
                  </a:ext>
                </a:extLst>
              </p14:cNvPr>
              <p14:cNvContentPartPr/>
              <p14:nvPr/>
            </p14:nvContentPartPr>
            <p14:xfrm>
              <a:off x="4210537" y="2403230"/>
              <a:ext cx="9525" cy="9525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6A02064-361F-4315-AD5D-BA18E47258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1937" y="2165105"/>
                <a:ext cx="476250" cy="47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7791032F-30B8-4185-B662-9896C345B138}"/>
                  </a:ext>
                </a:extLst>
              </p14:cNvPr>
              <p14:cNvContentPartPr/>
              <p14:nvPr/>
            </p14:nvContentPartPr>
            <p14:xfrm>
              <a:off x="3448538" y="2313282"/>
              <a:ext cx="1257300" cy="9525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7791032F-30B8-4185-B662-9896C345B1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9907" y="2304282"/>
                <a:ext cx="1274922" cy="11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6F5AA743-87F2-49E9-9A1F-DDF8F9350A3E}"/>
                  </a:ext>
                </a:extLst>
              </p14:cNvPr>
              <p14:cNvContentPartPr/>
              <p14:nvPr/>
            </p14:nvContentPartPr>
            <p14:xfrm>
              <a:off x="6818922" y="6398845"/>
              <a:ext cx="9525" cy="9525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6F5AA743-87F2-49E9-9A1F-DDF8F9350A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0322" y="6170245"/>
                <a:ext cx="476250" cy="476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00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DA9075-C0E2-4856-9C6E-24F0DE9CF337}"/>
              </a:ext>
            </a:extLst>
          </p:cNvPr>
          <p:cNvSpPr txBox="1"/>
          <p:nvPr/>
        </p:nvSpPr>
        <p:spPr>
          <a:xfrm>
            <a:off x="1060940" y="347784"/>
            <a:ext cx="4198814" cy="62406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32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Дескриптор: </a:t>
            </a:r>
            <a:endParaRPr lang="kk-KZ" sz="3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kk-KZ" sz="32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Wingdings"/>
              <a:buChar char="ü"/>
            </a:pPr>
            <a:r>
              <a:rPr lang="kk-KZ" sz="32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Тек тұрлаулы мүшелер қатысқан сөйлемдерді тауып жазады;</a:t>
            </a:r>
            <a:endParaRPr lang="kk-KZ" sz="3200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57200" indent="-457200">
              <a:buFont typeface="Wingdings"/>
              <a:buChar char="ü"/>
            </a:pPr>
            <a:endParaRPr lang="kk-KZ" sz="32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Wingdings"/>
              <a:buChar char="ü"/>
            </a:pPr>
            <a:r>
              <a:rPr lang="kk-KZ" sz="32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Тұрлаусыз мүшелер қатысқан сөйлемдерді тауып жазады.</a:t>
            </a:r>
            <a:endParaRPr lang="kk-KZ" sz="3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kk-KZ" sz="36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6A02064-361F-4315-AD5D-BA18E4725881}"/>
                  </a:ext>
                </a:extLst>
              </p14:cNvPr>
              <p14:cNvContentPartPr/>
              <p14:nvPr/>
            </p14:nvContentPartPr>
            <p14:xfrm>
              <a:off x="4210537" y="2403230"/>
              <a:ext cx="9525" cy="9525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6A02064-361F-4315-AD5D-BA18E4725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2412" y="2165105"/>
                <a:ext cx="476250" cy="47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6F5AA743-87F2-49E9-9A1F-DDF8F9350A3E}"/>
                  </a:ext>
                </a:extLst>
              </p14:cNvPr>
              <p14:cNvContentPartPr/>
              <p14:nvPr/>
            </p14:nvContentPartPr>
            <p14:xfrm>
              <a:off x="6818922" y="6398845"/>
              <a:ext cx="9525" cy="9525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6F5AA743-87F2-49E9-9A1F-DDF8F9350A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797" y="6160720"/>
                <a:ext cx="476250" cy="47625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D9354A6-32C1-4302-A8E0-8F38931FC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631" y="1268132"/>
            <a:ext cx="5419969" cy="3676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1303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A9075-C0E2-4856-9C6E-24F0DE9CF337}"/>
              </a:ext>
            </a:extLst>
          </p:cNvPr>
          <p:cNvSpPr txBox="1"/>
          <p:nvPr/>
        </p:nvSpPr>
        <p:spPr>
          <a:xfrm>
            <a:off x="1301261" y="1586523"/>
            <a:ext cx="5517116" cy="196947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0" kern="1200" cap="all" baseline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Қорытынды</a:t>
            </a:r>
            <a:r>
              <a:rPr lang="en-US" sz="5400" b="1" i="0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6A02064-361F-4315-AD5D-BA18E4725881}"/>
                  </a:ext>
                </a:extLst>
              </p14:cNvPr>
              <p14:cNvContentPartPr/>
              <p14:nvPr/>
            </p14:nvContentPartPr>
            <p14:xfrm>
              <a:off x="4210537" y="2403230"/>
              <a:ext cx="9525" cy="9525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6A02064-361F-4315-AD5D-BA18E4725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2412" y="2165105"/>
                <a:ext cx="476250" cy="47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6F5AA743-87F2-49E9-9A1F-DDF8F9350A3E}"/>
                  </a:ext>
                </a:extLst>
              </p14:cNvPr>
              <p14:cNvContentPartPr/>
              <p14:nvPr/>
            </p14:nvContentPartPr>
            <p14:xfrm>
              <a:off x="6818922" y="6398845"/>
              <a:ext cx="9525" cy="9525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6F5AA743-87F2-49E9-9A1F-DDF8F9350A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797" y="6160720"/>
                <a:ext cx="476250" cy="47625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6F47050-1522-4C70-92A4-5D2A84E73D5D}"/>
              </a:ext>
            </a:extLst>
          </p:cNvPr>
          <p:cNvSpPr txBox="1"/>
          <p:nvPr/>
        </p:nvSpPr>
        <p:spPr>
          <a:xfrm>
            <a:off x="1613876" y="3559907"/>
            <a:ext cx="10050038" cy="18717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Бүгінгі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сабақта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тұрлаулы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және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тұрлаусыз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мүшелерді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ажыратып</a:t>
            </a:r>
            <a:r>
              <a:rPr lang="en-US" sz="2800" b="1" cap="all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үйрендің</a:t>
            </a:r>
            <a:endParaRPr lang="en-US" sz="2800" b="1" i="0" kern="1200" cap="all" baseline="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52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82178-6A09-4652-8854-AAB11C22B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29285" r="1971" b="1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1A4C27-7666-4D44-93A1-2FC37CE48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23" y="748661"/>
            <a:ext cx="10294815" cy="140414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2FD75A2-B239-4A17-A78F-827BE2EF3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23" y="2633605"/>
            <a:ext cx="10265506" cy="200109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BCDE6F2-BF3A-438E-B484-BD87742FC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84087"/>
              </p:ext>
            </p:extLst>
          </p:nvPr>
        </p:nvGraphicFramePr>
        <p:xfrm>
          <a:off x="1087438" y="3481070"/>
          <a:ext cx="9810750" cy="912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0750">
                  <a:extLst>
                    <a:ext uri="{9D8B030D-6E8A-4147-A177-3AD203B41FA5}">
                      <a16:colId xmlns:a16="http://schemas.microsoft.com/office/drawing/2014/main" val="2357991511"/>
                    </a:ext>
                  </a:extLst>
                </a:gridCol>
              </a:tblGrid>
              <a:tr h="912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2400" dirty="0">
                          <a:effectLst/>
                          <a:latin typeface="Times New Roman"/>
                        </a:rPr>
                        <a:t>3.4.2.7 сөйлемнің тұрлаулы(бастауыш, баяндауыш) ж</a:t>
                      </a:r>
                      <a:r>
                        <a:rPr lang="af-ZA" sz="2400" dirty="0">
                          <a:effectLst/>
                          <a:latin typeface="Times New Roman"/>
                        </a:rPr>
                        <a:t>ə</a:t>
                      </a:r>
                      <a:r>
                        <a:rPr lang="kk-KZ" sz="2400" dirty="0">
                          <a:effectLst/>
                          <a:latin typeface="Times New Roman"/>
                        </a:rPr>
                        <a:t>не тұрлаусыз мүшелерін ажырату;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659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82178-6A09-4652-8854-AAB11C22B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29285" r="1971" b="1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4EC1CDF-E385-42CD-986A-2666D3A90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490915"/>
            <a:ext cx="11022012" cy="36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2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AD90A-A18F-4FB2-8C4B-A14141B4F66B}"/>
              </a:ext>
            </a:extLst>
          </p:cNvPr>
          <p:cNvSpPr txBox="1">
            <a:spLocks/>
          </p:cNvSpPr>
          <p:nvPr/>
        </p:nvSpPr>
        <p:spPr>
          <a:xfrm>
            <a:off x="1188069" y="2540934"/>
            <a:ext cx="4008583" cy="1246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i="0" kern="1200" cap="all" baseline="0" dirty="0">
                <a:solidFill>
                  <a:schemeClr val="bg1"/>
                </a:solidFill>
                <a:latin typeface="Times New Roman"/>
                <a:cs typeface="Times New Roman"/>
              </a:rPr>
              <a:t>1-тапсырма</a:t>
            </a:r>
            <a:endParaRPr lang="en-US" sz="4000" kern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CF464C-284D-4F63-A4BF-D51051171E29}"/>
              </a:ext>
            </a:extLst>
          </p:cNvPr>
          <p:cNvSpPr txBox="1">
            <a:spLocks/>
          </p:cNvSpPr>
          <p:nvPr/>
        </p:nvSpPr>
        <p:spPr>
          <a:xfrm>
            <a:off x="6047154" y="333089"/>
            <a:ext cx="4986955" cy="101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Мәтінді</a:t>
            </a:r>
            <a:r>
              <a:rPr lang="en-US" sz="18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түсініп</a:t>
            </a:r>
            <a:r>
              <a:rPr lang="en-US" sz="18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оқы</a:t>
            </a:r>
            <a:r>
              <a:rPr lang="en-US" sz="18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800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Сұрақтарға</a:t>
            </a:r>
            <a:r>
              <a:rPr lang="en-US" sz="18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жауап</a:t>
            </a:r>
            <a:r>
              <a:rPr lang="en-US" sz="18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бер</a:t>
            </a:r>
            <a:r>
              <a:rPr lang="en-US" sz="18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</a:t>
            </a:r>
            <a:endParaRPr lang="ru-RU">
              <a:solidFill>
                <a:srgbClr val="C00000"/>
              </a:solidFill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i="0" cap="all" baseline="0">
              <a:latin typeface="+mn-lt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B502986-C324-4C86-8A85-CD1666C381EA}"/>
              </a:ext>
            </a:extLst>
          </p:cNvPr>
          <p:cNvSpPr txBox="1">
            <a:spLocks/>
          </p:cNvSpPr>
          <p:nvPr/>
        </p:nvSpPr>
        <p:spPr>
          <a:xfrm>
            <a:off x="5959230" y="1153705"/>
            <a:ext cx="5407031" cy="5446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600" b="0" dirty="0">
                <a:latin typeface="Times New Roman"/>
                <a:ea typeface="+mn-ea"/>
                <a:cs typeface="Times New Roman"/>
              </a:rPr>
              <a:t>  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Алматыдағы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абай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атамыздың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ескерткішінің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авторы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-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Қазақстанның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халық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суретшісі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Хакімжан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Есімханұлы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Наурызбаев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 </a:t>
            </a:r>
            <a:endParaRPr lang="ru-RU" sz="1600">
              <a:latin typeface="Times New Roman"/>
              <a:ea typeface="+mn-ea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Times New Roman"/>
                <a:ea typeface="+mn-ea"/>
                <a:cs typeface="Times New Roman"/>
              </a:rPr>
              <a:t>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Ұлы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отан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соғысы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жылдары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республикамыздың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үкіметін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басқарған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нұртас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оңдасынов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қостанай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облысын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іссапармен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аралай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жүріп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ұзынкөлге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де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соғады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Аудан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басшысының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кабинетінде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сазбалшықтан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жасалған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әртүрлі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мал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пішіндеріне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көзі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түседі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 "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Мұны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жасап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жүрген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кім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?"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Дейді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бірден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Сөйтсе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олардың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иесі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Хакімжан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есімді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жігіт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екен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 "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Оқуға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жүр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"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дейді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Ол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үйде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жұмыс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істейтін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өзі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ғана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екенін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анасы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мен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жас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бауырларын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тастап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кете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алмайтынын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айтады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Нұртас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аға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алматыға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оралысымен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Хакімжанның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отбасына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мемлекет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тарапынан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жағдай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жасатып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өзін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мәскеу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көркемсурет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 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училищесіне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жібертеді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Times New Roman"/>
                <a:ea typeface="+mn-ea"/>
                <a:cs typeface="Times New Roman"/>
              </a:rPr>
              <a:t>         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Хакімжан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аға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мүсін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өнерінің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хас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шебері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+mn-ea"/>
                <a:cs typeface="Times New Roman"/>
              </a:rPr>
              <a:t>еді</a:t>
            </a:r>
            <a:r>
              <a:rPr lang="en-US" sz="1600" dirty="0">
                <a:latin typeface="Times New Roman"/>
                <a:ea typeface="+mn-ea"/>
                <a:cs typeface="Times New Roman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i="0" cap="all" baseline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itle 1">
            <a:extLst>
              <a:ext uri="{FF2B5EF4-FFF2-40B4-BE49-F238E27FC236}">
                <a16:creationId xmlns:a16="http://schemas.microsoft.com/office/drawing/2014/main" id="{0E47B156-CAB8-40AB-AB81-8F7CB03E8891}"/>
              </a:ext>
            </a:extLst>
          </p:cNvPr>
          <p:cNvGraphicFramePr/>
          <p:nvPr/>
        </p:nvGraphicFramePr>
        <p:xfrm>
          <a:off x="2686538" y="583346"/>
          <a:ext cx="7025632" cy="579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7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6" name="Straight Connector 10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7" name="Rectangle 102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81" name="Title 1">
            <a:extLst>
              <a:ext uri="{FF2B5EF4-FFF2-40B4-BE49-F238E27FC236}">
                <a16:creationId xmlns:a16="http://schemas.microsoft.com/office/drawing/2014/main" id="{93F48C10-FBB4-42A9-ADDF-4150D6E49BDB}"/>
              </a:ext>
            </a:extLst>
          </p:cNvPr>
          <p:cNvSpPr txBox="1">
            <a:spLocks/>
          </p:cNvSpPr>
          <p:nvPr/>
        </p:nvSpPr>
        <p:spPr>
          <a:xfrm>
            <a:off x="3506755" y="365125"/>
            <a:ext cx="7161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Өзіңді тексер</a:t>
            </a:r>
          </a:p>
        </p:txBody>
      </p:sp>
      <p:sp>
        <p:nvSpPr>
          <p:cNvPr id="1888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9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90" name="Straight Connector 108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027906"/>
            <a:ext cx="340878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1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74" name="Title 1">
            <a:extLst>
              <a:ext uri="{FF2B5EF4-FFF2-40B4-BE49-F238E27FC236}">
                <a16:creationId xmlns:a16="http://schemas.microsoft.com/office/drawing/2014/main" id="{0E47B156-CAB8-40AB-AB81-8F7CB03E8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116439"/>
              </p:ext>
            </p:extLst>
          </p:nvPr>
        </p:nvGraphicFramePr>
        <p:xfrm>
          <a:off x="838200" y="1825625"/>
          <a:ext cx="6764216" cy="467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14" name="Прямая со стрелкой 1913">
            <a:extLst>
              <a:ext uri="{FF2B5EF4-FFF2-40B4-BE49-F238E27FC236}">
                <a16:creationId xmlns:a16="http://schemas.microsoft.com/office/drawing/2014/main" id="{4145F0E4-1E7F-4AB8-AC58-97E520508ED5}"/>
              </a:ext>
            </a:extLst>
          </p:cNvPr>
          <p:cNvCxnSpPr/>
          <p:nvPr/>
        </p:nvCxnSpPr>
        <p:spPr>
          <a:xfrm flipV="1">
            <a:off x="2112107" y="4827952"/>
            <a:ext cx="2217613" cy="9769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15" name="Прямая со стрелкой 1914">
            <a:extLst>
              <a:ext uri="{FF2B5EF4-FFF2-40B4-BE49-F238E27FC236}">
                <a16:creationId xmlns:a16="http://schemas.microsoft.com/office/drawing/2014/main" id="{984736D8-CC06-4ECB-A2C9-195E16294783}"/>
              </a:ext>
            </a:extLst>
          </p:cNvPr>
          <p:cNvCxnSpPr>
            <a:cxnSpLocks/>
          </p:cNvCxnSpPr>
          <p:nvPr/>
        </p:nvCxnSpPr>
        <p:spPr>
          <a:xfrm flipV="1">
            <a:off x="5414107" y="5150337"/>
            <a:ext cx="869458" cy="9769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16" name="Прямая со стрелкой 1915">
            <a:extLst>
              <a:ext uri="{FF2B5EF4-FFF2-40B4-BE49-F238E27FC236}">
                <a16:creationId xmlns:a16="http://schemas.microsoft.com/office/drawing/2014/main" id="{E0DF26DB-68A4-4390-9B14-73EED7FAA944}"/>
              </a:ext>
            </a:extLst>
          </p:cNvPr>
          <p:cNvCxnSpPr>
            <a:cxnSpLocks/>
          </p:cNvCxnSpPr>
          <p:nvPr/>
        </p:nvCxnSpPr>
        <p:spPr>
          <a:xfrm flipV="1">
            <a:off x="5414106" y="5062413"/>
            <a:ext cx="869460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17" name="Прямая со стрелкой 1916">
            <a:extLst>
              <a:ext uri="{FF2B5EF4-FFF2-40B4-BE49-F238E27FC236}">
                <a16:creationId xmlns:a16="http://schemas.microsoft.com/office/drawing/2014/main" id="{DDC07EB0-EDEB-4A76-8E48-5473F9ED835E}"/>
              </a:ext>
            </a:extLst>
          </p:cNvPr>
          <p:cNvCxnSpPr>
            <a:cxnSpLocks/>
          </p:cNvCxnSpPr>
          <p:nvPr/>
        </p:nvCxnSpPr>
        <p:spPr>
          <a:xfrm flipV="1">
            <a:off x="2151184" y="5160106"/>
            <a:ext cx="161192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18" name="Прямая со стрелкой 1917">
            <a:extLst>
              <a:ext uri="{FF2B5EF4-FFF2-40B4-BE49-F238E27FC236}">
                <a16:creationId xmlns:a16="http://schemas.microsoft.com/office/drawing/2014/main" id="{FDD74313-36B9-4333-8CDE-8BC3AFD539B9}"/>
              </a:ext>
            </a:extLst>
          </p:cNvPr>
          <p:cNvCxnSpPr>
            <a:cxnSpLocks/>
          </p:cNvCxnSpPr>
          <p:nvPr/>
        </p:nvCxnSpPr>
        <p:spPr>
          <a:xfrm flipV="1">
            <a:off x="2200029" y="5062413"/>
            <a:ext cx="1563075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29" name="Рисунок 1929" descr="Изображение выглядит как внешний, часы, здание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F2F529EE-7612-46F1-BA54-DA82D7DF0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323" y="2280391"/>
            <a:ext cx="3387969" cy="313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89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1" name="Title 1">
            <a:extLst>
              <a:ext uri="{FF2B5EF4-FFF2-40B4-BE49-F238E27FC236}">
                <a16:creationId xmlns:a16="http://schemas.microsoft.com/office/drawing/2014/main" id="{93F48C10-FBB4-42A9-ADDF-4150D6E49BDB}"/>
              </a:ext>
            </a:extLst>
          </p:cNvPr>
          <p:cNvSpPr txBox="1">
            <a:spLocks/>
          </p:cNvSpPr>
          <p:nvPr/>
        </p:nvSpPr>
        <p:spPr>
          <a:xfrm>
            <a:off x="310662" y="933939"/>
            <a:ext cx="4617572" cy="49157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Дескриптор: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</a:t>
            </a:r>
            <a:endParaRPr lang="en-US" sz="8000" b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43000" indent="-1143000">
              <a:lnSpc>
                <a:spcPct val="120000"/>
              </a:lnSpc>
              <a:buFont typeface="Wingdings"/>
              <a:buChar char="ü"/>
            </a:pPr>
            <a:endParaRPr lang="en-US" sz="8000" b="0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  <a:p>
            <a:pPr marL="1143000" indent="-1143000">
              <a:lnSpc>
                <a:spcPct val="120000"/>
              </a:lnSpc>
              <a:buFont typeface="Wingdings"/>
              <a:buChar char="ü"/>
            </a:pP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Мәтінді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оқып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сұрақтарға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жауап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береді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;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43000" indent="-1143000">
              <a:lnSpc>
                <a:spcPct val="120000"/>
              </a:lnSpc>
              <a:buFont typeface="Wingdings"/>
              <a:buChar char="ü"/>
            </a:pPr>
            <a:endParaRPr lang="en-US" sz="8000" b="0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  <a:p>
            <a:pPr marL="1143000" indent="-1143000">
              <a:lnSpc>
                <a:spcPct val="120000"/>
              </a:lnSpc>
              <a:buFont typeface="Wingdings"/>
              <a:buChar char="ü"/>
            </a:pP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Берілген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сөйлемді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көшіріп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жазып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мүшелердің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астын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сызады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;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43000" indent="-1143000">
              <a:lnSpc>
                <a:spcPct val="120000"/>
              </a:lnSpc>
              <a:buFont typeface="Wingdings"/>
              <a:buChar char="ü"/>
            </a:pPr>
            <a:endParaRPr lang="en-US" sz="8000" b="0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  <a:p>
            <a:pPr marL="1143000" indent="-1143000">
              <a:lnSpc>
                <a:spcPct val="120000"/>
              </a:lnSpc>
              <a:buFont typeface="Wingdings"/>
              <a:buChar char="ü"/>
            </a:pP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мүшелерден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басқа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сөйлем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мүшелеріне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тұжырым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жасайды</a:t>
            </a:r>
            <a:r>
              <a:rPr lang="en-US" sz="8000" b="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r">
              <a:spcAft>
                <a:spcPts val="600"/>
              </a:spcAft>
            </a:pPr>
            <a:endParaRPr lang="en-US" sz="8000" b="1" i="0" kern="1200" cap="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raphic 102" descr="Флажок">
            <a:extLst>
              <a:ext uri="{FF2B5EF4-FFF2-40B4-BE49-F238E27FC236}">
                <a16:creationId xmlns:a16="http://schemas.microsoft.com/office/drawing/2014/main" id="{A6FDCB4B-63CC-40A6-A704-9D237B7EC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11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50879-20BA-423D-A6A0-9672DE869C13}"/>
              </a:ext>
            </a:extLst>
          </p:cNvPr>
          <p:cNvSpPr txBox="1">
            <a:spLocks/>
          </p:cNvSpPr>
          <p:nvPr/>
        </p:nvSpPr>
        <p:spPr>
          <a:xfrm>
            <a:off x="613269" y="992553"/>
            <a:ext cx="4554659" cy="5034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1800" i="1" dirty="0" err="1">
                <a:latin typeface="Times New Roman"/>
                <a:ea typeface="+mj-lt"/>
                <a:cs typeface="+mj-lt"/>
              </a:rPr>
              <a:t>Сөйлемдегі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бастауыш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,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баяндауыштан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басқа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сөйлем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мүшелерін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тұрлаусыз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мүшелер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деп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атайды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.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Оларға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Қандай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Кімге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Неге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Қашан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Қайда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Т.б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сұрақтар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қойылады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.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Мысалы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: </a:t>
            </a:r>
            <a:r>
              <a:rPr lang="en-US" sz="1800" i="1" u="sng" dirty="0" err="1">
                <a:latin typeface="Times New Roman"/>
                <a:ea typeface="+mj-lt"/>
                <a:cs typeface="+mj-lt"/>
              </a:rPr>
              <a:t>Нұртас</a:t>
            </a:r>
            <a:r>
              <a:rPr lang="en-US" sz="1800" i="1" u="sng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u="sng" dirty="0" err="1">
                <a:latin typeface="Times New Roman"/>
                <a:ea typeface="+mj-lt"/>
                <a:cs typeface="+mj-lt"/>
              </a:rPr>
              <a:t>Оңдасынов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(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кім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?)  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Қостанай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облысында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жүріп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Ұзынкөлге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де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(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қайда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?)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соғады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(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не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i="1" dirty="0" err="1">
                <a:latin typeface="Times New Roman"/>
                <a:ea typeface="+mj-lt"/>
                <a:cs typeface="+mj-lt"/>
              </a:rPr>
              <a:t>істейді</a:t>
            </a:r>
            <a:r>
              <a:rPr lang="en-US" sz="1800" i="1" dirty="0">
                <a:latin typeface="Times New Roman"/>
                <a:ea typeface="+mj-lt"/>
                <a:cs typeface="+mj-lt"/>
              </a:rPr>
              <a:t>?). </a:t>
            </a:r>
            <a:endParaRPr lang="ru-RU" sz="1800" i="1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7FCF44A-4F3D-4830-ABAB-D93F58EFB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68" b="27962"/>
          <a:stretch/>
        </p:blipFill>
        <p:spPr>
          <a:xfrm>
            <a:off x="5730630" y="1588378"/>
            <a:ext cx="6211257" cy="33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50879-20BA-423D-A6A0-9672DE869C13}"/>
              </a:ext>
            </a:extLst>
          </p:cNvPr>
          <p:cNvSpPr txBox="1">
            <a:spLocks/>
          </p:cNvSpPr>
          <p:nvPr/>
        </p:nvSpPr>
        <p:spPr>
          <a:xfrm>
            <a:off x="1527506" y="555307"/>
            <a:ext cx="3321029" cy="955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2-тапсырма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884770-6421-4D9D-B1E9-8CA61DA195F8}"/>
              </a:ext>
            </a:extLst>
          </p:cNvPr>
          <p:cNvSpPr txBox="1"/>
          <p:nvPr/>
        </p:nvSpPr>
        <p:spPr>
          <a:xfrm>
            <a:off x="435708" y="2301631"/>
            <a:ext cx="43648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kk-KZ" sz="2400" b="1" i="1" dirty="0">
                <a:solidFill>
                  <a:schemeClr val="bg1"/>
                </a:solidFill>
                <a:latin typeface="Times New Roman"/>
              </a:rPr>
              <a:t>Тиісті тыныс белгісін қойып, сөйлемдерді көшіріп жаз. Қарамен жазылған сөздерге сұрақ қой. Не байқадың?</a:t>
            </a:r>
            <a:endParaRPr lang="kk-KZ" sz="1400"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39C86-3B62-4751-BCE8-87A0AB4FD97A}"/>
              </a:ext>
            </a:extLst>
          </p:cNvPr>
          <p:cNvSpPr txBox="1"/>
          <p:nvPr/>
        </p:nvSpPr>
        <p:spPr>
          <a:xfrm>
            <a:off x="6062785" y="2301630"/>
            <a:ext cx="524412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kk-KZ" sz="1400" dirty="0">
                <a:latin typeface="Times New Roman"/>
              </a:rPr>
              <a:t>  </a:t>
            </a:r>
            <a:r>
              <a:rPr lang="kk-KZ" sz="2800" dirty="0">
                <a:latin typeface="Times New Roman"/>
              </a:rPr>
              <a:t>   Нұртас аға </a:t>
            </a:r>
            <a:r>
              <a:rPr lang="kk-KZ" sz="2800" b="1" dirty="0">
                <a:latin typeface="Times New Roman"/>
              </a:rPr>
              <a:t>Ұзынкөлге</a:t>
            </a:r>
            <a:r>
              <a:rPr lang="kk-KZ" sz="2800" dirty="0">
                <a:latin typeface="Times New Roman"/>
              </a:rPr>
              <a:t> келді ол </a:t>
            </a:r>
            <a:r>
              <a:rPr lang="kk-KZ" sz="2800" b="1" dirty="0" err="1">
                <a:latin typeface="Times New Roman"/>
              </a:rPr>
              <a:t>Хакімжанға</a:t>
            </a:r>
            <a:r>
              <a:rPr lang="kk-KZ" sz="2800" dirty="0">
                <a:latin typeface="Times New Roman"/>
              </a:rPr>
              <a:t> көмектесті оны </a:t>
            </a:r>
            <a:r>
              <a:rPr lang="kk-KZ" sz="2800" b="1" dirty="0">
                <a:latin typeface="Times New Roman"/>
              </a:rPr>
              <a:t>Мәскеуге оқуға</a:t>
            </a:r>
            <a:r>
              <a:rPr lang="kk-KZ" sz="2800" dirty="0">
                <a:latin typeface="Times New Roman"/>
              </a:rPr>
              <a:t> жібертті.</a:t>
            </a:r>
            <a:endParaRPr lang="kk-KZ" sz="14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21448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10BD97B4553C449983BC3783AB8D38" ma:contentTypeVersion="7" ma:contentTypeDescription="Создание документа." ma:contentTypeScope="" ma:versionID="31aee4018e5fb355151840e91ff4a102">
  <xsd:schema xmlns:xsd="http://www.w3.org/2001/XMLSchema" xmlns:xs="http://www.w3.org/2001/XMLSchema" xmlns:p="http://schemas.microsoft.com/office/2006/metadata/properties" xmlns:ns2="10af9c2e-2dad-4afa-bb69-4c4c5dffffc7" targetNamespace="http://schemas.microsoft.com/office/2006/metadata/properties" ma:root="true" ma:fieldsID="a3f45b52bd2a8632be6c0259f85b6f54" ns2:_="">
    <xsd:import namespace="10af9c2e-2dad-4afa-bb69-4c4c5dfff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9c2e-2dad-4afa-bb69-4c4c5dfff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3F040-45B4-4767-AD29-AD88EC145E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AF9D22-AD6B-4D57-844A-BB934D8F5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f9c2e-2dad-4afa-bb69-4c4c5dfff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85E557-ABE5-4CF1-B82D-07E901894A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713</cp:revision>
  <dcterms:created xsi:type="dcterms:W3CDTF">2020-11-15T04:03:00Z</dcterms:created>
  <dcterms:modified xsi:type="dcterms:W3CDTF">2020-11-15T05:46:32Z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0x0101003410BD97B4553C449983BC3783AB8D38</vt:lpwstr>
  </property>
</Properties>
</file>