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71" r:id="rId3"/>
    <p:sldId id="283" r:id="rId4"/>
    <p:sldId id="278" r:id="rId5"/>
    <p:sldId id="284" r:id="rId6"/>
    <p:sldId id="277" r:id="rId7"/>
    <p:sldId id="273" r:id="rId8"/>
    <p:sldId id="281" r:id="rId9"/>
    <p:sldId id="28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1224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UWM3ImvhNiQ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18521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ІІ - 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66560" y="1677612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898" y="339636"/>
            <a:ext cx="7354389" cy="61247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Бөлім: Уақыт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“Дыбыстардың үндесуі”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22811" y="341621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8708" y="1729864"/>
            <a:ext cx="1515291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16813" y="3262425"/>
            <a:ext cx="75295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Сөздердің айтылуы мен жазылуын салыстырып, қорытынды шығаруды;</a:t>
            </a:r>
          </a:p>
          <a:p>
            <a:pPr algn="ctr">
              <a:buFontTx/>
              <a:buChar char="-"/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 тұрған дауыссыз дыбыстардың өзара үндесуін сақтап айту және қатесіз жазылуын қадағалауды үйренесіңдер.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					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90057" y="2643443"/>
            <a:ext cx="4963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171826" y="1243013"/>
            <a:ext cx="597217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Бір, екі, үш,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Жымиямыз сәл күліп,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Біз тілейміз сәттілік!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" descr="Лето - Обровская С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4788" y="744583"/>
            <a:ext cx="3934252" cy="405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188962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175658" y="862148"/>
            <a:ext cx="7498079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жаттығу. Өлеңді оқы. 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Дүйсенбіде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басы ауырып жатты,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Сейсенбіде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іші ауырды қатты.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Сәрсенбіде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аяғы ақсады.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Бейсенбіде</a:t>
            </a: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азу тісі қақсады.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Жұма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күні – жөтел қысып,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Сенбі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күні – тобығы тайыпты…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жексенбіде</a:t>
            </a:r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құлан-таза айықты.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 оның сырқатын қалай атау лайықты? </a:t>
            </a:r>
          </a:p>
          <a:p>
            <a:pPr algn="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Марат Нұрқалиев</a:t>
            </a:r>
          </a:p>
          <a:p>
            <a:pPr algn="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Өлеңде қандай бала суреттелген деп ойлайсың?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Ол неліктен жексенбі күні ауырып қалмады? Ойыңды бөліс.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• Өзің жексенбі күнді қалай өткізесің?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• Өлең кейіпкері туралы өз пікіріңді айт.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Өлеңдегі қарамен жазылған сөздерге назар аудар. Олардың айтылуы мен жазылуын салыстыр. 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953589" y="0"/>
            <a:ext cx="711669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https://www.youtube.com/watch?v=UWM3ImvhNiQ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бейнежазбасы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871730" y="624267"/>
          <a:ext cx="6096000" cy="573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Жазылуы </a:t>
                      </a:r>
                    </a:p>
                    <a:p>
                      <a:pPr algn="ctr"/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Айтылуы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Дүйсенбі 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Дүйсембі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Сейсенбі 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Сейсембі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Сәрсенбі 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Сәрсембі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Бейсенбі 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Бейсембі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Жұма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Жума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Сенбі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Сембі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Жексенбі 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Жексембі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3749040" y="6230983"/>
            <a:ext cx="5055325" cy="4441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 аптаның жеті күні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45377" y="71396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79268" y="209006"/>
            <a:ext cx="813816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6-жаттығу. Кестені толтыр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Дүйсенбек, Жұмагүл деп ат қою себебі неде деп ойлайсың?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Шығармашылық үзіліс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8-жаттығу.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Жұмбақты оқып, шешуін тап.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Ағайынды жетеуінің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Жұмысы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бесеуінің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Жұмысы жоқ екеуінің.</a:t>
            </a:r>
            <a:endParaRPr lang="kk-KZ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660469" y="952863"/>
          <a:ext cx="4064000" cy="853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96482"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Ұлдар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Қыздар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4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Дүйсенбек </a:t>
                      </a:r>
                      <a:endParaRPr lang="ru-RU" sz="20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Жұмагүл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907178" y="1933084"/>
          <a:ext cx="5852160" cy="1472184"/>
        </p:xfrm>
        <a:graphic>
          <a:graphicData uri="http://schemas.openxmlformats.org/drawingml/2006/table">
            <a:tbl>
              <a:tblPr/>
              <a:tblGrid>
                <a:gridCol w="2753716"/>
                <a:gridCol w="309844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Ұлдар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Қыздар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Дүйсенбек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Жұмагүл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Сәрсенбай </a:t>
                      </a:r>
                      <a:endParaRPr lang="ru-RU" sz="20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Сәрсенгүл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Бейсенбай </a:t>
                      </a:r>
                      <a:endParaRPr lang="ru-RU" sz="20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Бейсенгүл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34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1"/>
            <a:ext cx="128937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2063932" y="249384"/>
            <a:ext cx="6915606" cy="53023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«Қате болса, тауып көр» әдісі.</a:t>
            </a:r>
          </a:p>
          <a:p>
            <a:pPr algn="ctr"/>
            <a:endParaRPr lang="ru-RU" sz="2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Маханбет, бейсенбі, жексембі,башшы</a:t>
            </a:r>
          </a:p>
          <a:p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93183" y="1764353"/>
            <a:ext cx="1920240" cy="47857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56079" y="2730321"/>
            <a:ext cx="5318975" cy="1648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Махамбет, жексенбі, басшы.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Admin\Desktop\Молдир защита\Білім сандығы әдісі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19" y="1240971"/>
            <a:ext cx="8460432" cy="502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72084" y="327664"/>
            <a:ext cx="427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804</TotalTime>
  <Words>268</Words>
  <Application>Microsoft Office PowerPoint</Application>
  <PresentationFormat>Экран (4:3)</PresentationFormat>
  <Paragraphs>110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74</cp:revision>
  <dcterms:created xsi:type="dcterms:W3CDTF">2020-04-14T16:57:10Z</dcterms:created>
  <dcterms:modified xsi:type="dcterms:W3CDTF">2024-10-12T16:27:58Z</dcterms:modified>
</cp:coreProperties>
</file>