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6" r:id="rId2"/>
    <p:sldId id="257" r:id="rId3"/>
    <p:sldId id="259" r:id="rId4"/>
    <p:sldId id="266" r:id="rId5"/>
    <p:sldId id="268" r:id="rId6"/>
    <p:sldId id="260" r:id="rId7"/>
    <p:sldId id="258" r:id="rId8"/>
    <p:sldId id="261" r:id="rId9"/>
    <p:sldId id="262" r:id="rId10"/>
    <p:sldId id="263" r:id="rId11"/>
    <p:sldId id="269" r:id="rId12"/>
    <p:sldId id="264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79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0B5569-BC1D-4E1D-B9BA-FA95DC25DF17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F10D31-50CD-4C7A-A7A3-7DFC856D86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2111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10D31-50CD-4C7A-A7A3-7DFC856D8655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9171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B35A322-B365-4927-B3AD-40211D857FD8}" type="datetimeFigureOut">
              <a:rPr lang="ru-RU" smtClean="0"/>
              <a:pPr/>
              <a:t>09.11.2020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8B443F5-4BC0-4618-B92F-20BB5EA0784F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9714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5A322-B365-4927-B3AD-40211D857FD8}" type="datetimeFigureOut">
              <a:rPr lang="ru-RU" smtClean="0"/>
              <a:pPr/>
              <a:t>09.11.2020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43F5-4BC0-4618-B92F-20BB5EA078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5905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5A322-B365-4927-B3AD-40211D857FD8}" type="datetimeFigureOut">
              <a:rPr lang="ru-RU" smtClean="0"/>
              <a:pPr/>
              <a:t>09.11.2020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43F5-4BC0-4618-B92F-20BB5EA078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4583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5A322-B365-4927-B3AD-40211D857FD8}" type="datetimeFigureOut">
              <a:rPr lang="ru-RU" smtClean="0"/>
              <a:pPr/>
              <a:t>09.11.2020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43F5-4BC0-4618-B92F-20BB5EA078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3386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5A322-B365-4927-B3AD-40211D857FD8}" type="datetimeFigureOut">
              <a:rPr lang="ru-RU" smtClean="0"/>
              <a:pPr/>
              <a:t>09.11.2020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43F5-4BC0-4618-B92F-20BB5EA0784F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4133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5A322-B365-4927-B3AD-40211D857FD8}" type="datetimeFigureOut">
              <a:rPr lang="ru-RU" smtClean="0"/>
              <a:pPr/>
              <a:t>09.11.2020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43F5-4BC0-4618-B92F-20BB5EA078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2536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5A322-B365-4927-B3AD-40211D857FD8}" type="datetimeFigureOut">
              <a:rPr lang="ru-RU" smtClean="0"/>
              <a:pPr/>
              <a:t>09.11.2020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43F5-4BC0-4618-B92F-20BB5EA078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3147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5A322-B365-4927-B3AD-40211D857FD8}" type="datetimeFigureOut">
              <a:rPr lang="ru-RU" smtClean="0"/>
              <a:pPr/>
              <a:t>09.11.2020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43F5-4BC0-4618-B92F-20BB5EA078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0834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5A322-B365-4927-B3AD-40211D857FD8}" type="datetimeFigureOut">
              <a:rPr lang="ru-RU" smtClean="0"/>
              <a:pPr/>
              <a:t>09.11.2020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43F5-4BC0-4618-B92F-20BB5EA078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4700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5A322-B365-4927-B3AD-40211D857FD8}" type="datetimeFigureOut">
              <a:rPr lang="ru-RU" smtClean="0"/>
              <a:pPr/>
              <a:t>09.11.2020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43F5-4BC0-4618-B92F-20BB5EA078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5929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5A322-B365-4927-B3AD-40211D857FD8}" type="datetimeFigureOut">
              <a:rPr lang="ru-RU" smtClean="0"/>
              <a:pPr/>
              <a:t>09.11.2020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43F5-4BC0-4618-B92F-20BB5EA078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565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7B35A322-B365-4927-B3AD-40211D857FD8}" type="datetimeFigureOut">
              <a:rPr lang="ru-RU" smtClean="0"/>
              <a:pPr/>
              <a:t>09.11.2020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88B443F5-4BC0-4618-B92F-20BB5EA078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2250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98287" y="1059543"/>
            <a:ext cx="10411764" cy="58169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k-KZ" sz="32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3-сынып</a:t>
            </a:r>
          </a:p>
          <a:p>
            <a:pPr lvl="0" algn="ctr"/>
            <a:r>
              <a:rPr lang="kk-KZ" sz="32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Пән: </a:t>
            </a:r>
            <a:r>
              <a:rPr lang="kk-KZ" sz="3200" b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Қазақ тілі</a:t>
            </a:r>
          </a:p>
          <a:p>
            <a:pPr algn="ctr"/>
            <a:r>
              <a:rPr lang="kk-KZ" sz="32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Бөлім: </a:t>
            </a:r>
            <a:r>
              <a:rPr lang="kk-KZ" sz="3200" b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Сәулет өнері туралы не білемін?</a:t>
            </a:r>
            <a:endParaRPr lang="kk-KZ" sz="3200" b="1" dirty="0" smtClean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kk-KZ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(17-сабақ</a:t>
            </a:r>
            <a:r>
              <a:rPr lang="kk-KZ" sz="32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kk-KZ" sz="3200" b="1" dirty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sz="32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Тақырыбы</a:t>
            </a:r>
            <a:r>
              <a:rPr lang="kk-KZ" sz="32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kk-KZ" sz="3200" b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Баяндауыш</a:t>
            </a:r>
          </a:p>
          <a:p>
            <a:pPr algn="ctr"/>
            <a:endParaRPr lang="kk-KZ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kk-KZ" sz="5400" b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kk-KZ" b="1" dirty="0" smtClean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kk-KZ" b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kk-KZ" b="1" dirty="0" smtClean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kk-KZ" b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1" name="Picture 1" descr="C:\Users\Пользователь\Desktop\riLo8bdeT.jpg"/>
          <p:cNvPicPr>
            <a:picLocks noChangeAspect="1" noChangeArrowheads="1"/>
          </p:cNvPicPr>
          <p:nvPr/>
        </p:nvPicPr>
        <p:blipFill>
          <a:blip r:embed="rId2" cstate="print"/>
          <a:srcRect l="1933" t="18443" r="3709" b="5486"/>
          <a:stretch>
            <a:fillRect/>
          </a:stretch>
        </p:blipFill>
        <p:spPr bwMode="auto">
          <a:xfrm flipH="1">
            <a:off x="4941630" y="3730172"/>
            <a:ext cx="2379072" cy="14385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3129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6792685" y="3569518"/>
            <a:ext cx="12568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</a:t>
            </a:r>
            <a:endParaRPr lang="ru-RU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7547114" y="3907441"/>
            <a:ext cx="125499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V="1">
            <a:off x="7547114" y="2989943"/>
            <a:ext cx="1161457" cy="9174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7545305" y="3925019"/>
            <a:ext cx="1163266" cy="9882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1" descr="C:\Users\Пользователь\Desktop\riLo8bdeT.jpg"/>
          <p:cNvPicPr>
            <a:picLocks noChangeAspect="1" noChangeArrowheads="1"/>
          </p:cNvPicPr>
          <p:nvPr/>
        </p:nvPicPr>
        <p:blipFill>
          <a:blip r:embed="rId2" cstate="print"/>
          <a:srcRect l="1933" t="18443" r="3709" b="5486"/>
          <a:stretch>
            <a:fillRect/>
          </a:stretch>
        </p:blipFill>
        <p:spPr bwMode="auto">
          <a:xfrm flipH="1">
            <a:off x="479090" y="685263"/>
            <a:ext cx="1753757" cy="1060410"/>
          </a:xfrm>
          <a:prstGeom prst="rect">
            <a:avLst/>
          </a:prstGeom>
          <a:noFill/>
        </p:spPr>
      </p:pic>
      <p:sp>
        <p:nvSpPr>
          <p:cNvPr id="25" name="Прямоугольник 24"/>
          <p:cNvSpPr/>
          <p:nvPr/>
        </p:nvSpPr>
        <p:spPr>
          <a:xfrm>
            <a:off x="2232847" y="1065133"/>
            <a:ext cx="8673991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k-KZ" sz="3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Берілген сөздерге қатысты қимылды білдіретін сөздер тауып айт.</a:t>
            </a:r>
            <a:endParaRPr lang="ru-RU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79090" y="3565260"/>
            <a:ext cx="21117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Оқушы</a:t>
            </a:r>
            <a:endParaRPr lang="ru-RU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 flipV="1">
            <a:off x="2572343" y="3007521"/>
            <a:ext cx="1161457" cy="9174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2572343" y="3925019"/>
            <a:ext cx="125499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2570534" y="3907441"/>
            <a:ext cx="1163266" cy="9882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3783416" y="2415158"/>
            <a:ext cx="165904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3600" b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жүгірді</a:t>
            </a:r>
            <a:endParaRPr lang="ru-RU" sz="36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810474" y="3584275"/>
            <a:ext cx="155170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3600" b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биледі</a:t>
            </a:r>
            <a:endParaRPr lang="ru-RU" sz="36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852147" y="4563341"/>
            <a:ext cx="177446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3600" b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отырды</a:t>
            </a:r>
            <a:endParaRPr lang="ru-RU" sz="36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8765240" y="2427797"/>
            <a:ext cx="119455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3600" b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ақты</a:t>
            </a:r>
            <a:endParaRPr lang="ru-RU" sz="36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641950" y="3482685"/>
            <a:ext cx="212878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36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құйылды</a:t>
            </a:r>
            <a:endParaRPr lang="ru-RU" sz="36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8774249" y="4590135"/>
            <a:ext cx="145129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36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толды</a:t>
            </a:r>
            <a:endParaRPr lang="ru-RU" sz="36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5545" y="5469350"/>
            <a:ext cx="1390008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36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2" grpId="0"/>
      <p:bldP spid="23" grpId="0"/>
      <p:bldP spid="24" grpId="0"/>
      <p:bldP spid="26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0639" y="2385614"/>
            <a:ext cx="11456561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kk-KZ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Бүгін сабақта: сөйлемнің тұрлаулы мүшесі-баяндауышты білдің.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1314" y="3889829"/>
            <a:ext cx="2525485" cy="179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946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44914" y="1325586"/>
            <a:ext cx="943428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r>
              <a:rPr lang="ru-RU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Құрамында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 </a:t>
            </a:r>
            <a:r>
              <a:rPr lang="ru-RU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 </a:t>
            </a:r>
            <a:r>
              <a:rPr lang="ru-RU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дыбыстары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бар </a:t>
            </a:r>
            <a:r>
              <a:rPr lang="ru-RU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сөздер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құрастырып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айт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1" descr="C:\Users\Пользователь\Desktop\riLo8bdeT.jpg"/>
          <p:cNvPicPr>
            <a:picLocks noChangeAspect="1" noChangeArrowheads="1"/>
          </p:cNvPicPr>
          <p:nvPr/>
        </p:nvPicPr>
        <p:blipFill>
          <a:blip r:embed="rId2" cstate="print"/>
          <a:srcRect l="1933" t="18443" r="3709" b="5486"/>
          <a:stretch>
            <a:fillRect/>
          </a:stretch>
        </p:blipFill>
        <p:spPr bwMode="auto">
          <a:xfrm flipH="1">
            <a:off x="332351" y="511919"/>
            <a:ext cx="1753757" cy="1060410"/>
          </a:xfrm>
          <a:prstGeom prst="rect">
            <a:avLst/>
          </a:prstGeom>
          <a:noFill/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236706"/>
              </p:ext>
            </p:extLst>
          </p:nvPr>
        </p:nvGraphicFramePr>
        <p:xfrm>
          <a:off x="2260279" y="2809723"/>
          <a:ext cx="8306120" cy="22993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12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12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12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612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612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66435">
                <a:tc>
                  <a:txBody>
                    <a:bodyPr/>
                    <a:lstStyle/>
                    <a:p>
                      <a:r>
                        <a:rPr lang="kk-KZ" sz="36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б</a:t>
                      </a:r>
                      <a:endParaRPr lang="ru-RU" sz="3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3600" dirty="0" smtClean="0"/>
                        <a:t>     л</a:t>
                      </a:r>
                      <a:endParaRPr lang="ru-RU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6435">
                <a:tc>
                  <a:txBody>
                    <a:bodyPr/>
                    <a:lstStyle/>
                    <a:p>
                      <a:r>
                        <a:rPr lang="kk-KZ" sz="3600" dirty="0" smtClean="0"/>
                        <a:t>   б</a:t>
                      </a:r>
                      <a:endParaRPr lang="ru-RU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3600" dirty="0" smtClean="0"/>
                        <a:t>     л</a:t>
                      </a:r>
                      <a:endParaRPr lang="ru-RU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6435">
                <a:tc>
                  <a:txBody>
                    <a:bodyPr/>
                    <a:lstStyle/>
                    <a:p>
                      <a:r>
                        <a:rPr lang="kk-KZ" sz="3600" dirty="0" smtClean="0"/>
                        <a:t>   б</a:t>
                      </a:r>
                      <a:endParaRPr lang="ru-RU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3600" dirty="0" smtClean="0"/>
                        <a:t>     л</a:t>
                      </a:r>
                      <a:endParaRPr lang="ru-RU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260279" y="5617029"/>
            <a:ext cx="91189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0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Дескриптор: </a:t>
            </a:r>
            <a:r>
              <a:rPr lang="kk-KZ" sz="20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құрамында </a:t>
            </a:r>
            <a:r>
              <a:rPr lang="kk-KZ" sz="2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б және л дыбыстары бар сөздерді </a:t>
            </a:r>
            <a:r>
              <a:rPr lang="kk-KZ" sz="20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құрастырады.</a:t>
            </a:r>
            <a:endParaRPr lang="ru-RU" sz="2000" dirty="0">
              <a:solidFill>
                <a:srgbClr val="0070C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02856" y="673234"/>
            <a:ext cx="7663543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kk-KZ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Оқу тапсырмасы: </a:t>
            </a:r>
            <a:r>
              <a:rPr lang="kk-KZ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Оқулық 102-бет, 12-жаттығу.</a:t>
            </a:r>
            <a:endParaRPr lang="ru-RU" sz="24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17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9943" y="304801"/>
            <a:ext cx="11340275" cy="650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4400" i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Оқу</a:t>
            </a:r>
            <a:r>
              <a:rPr lang="kk-KZ" sz="4400" i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4400" i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мақсаты</a:t>
            </a:r>
            <a:r>
              <a:rPr lang="kk-KZ" sz="4400" i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kk-KZ" sz="44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-мәтін </a:t>
            </a:r>
            <a:r>
              <a:rPr lang="kk-KZ" sz="44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мазмұны бойынша пікір білдіруге бағытталған сұрақтар </a:t>
            </a:r>
            <a:r>
              <a:rPr lang="kk-KZ" sz="44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құрастыру;</a:t>
            </a:r>
            <a:endParaRPr lang="ru-RU" sz="44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kk-KZ" sz="44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-мәтін </a:t>
            </a:r>
            <a:r>
              <a:rPr lang="kk-KZ" sz="44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мазмұны бойынша сұрақтарға жауап </a:t>
            </a:r>
            <a:r>
              <a:rPr lang="kk-KZ" sz="44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беру;</a:t>
            </a:r>
            <a:endParaRPr lang="ru-RU" sz="44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kk-KZ" sz="44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-сөйлемнің </a:t>
            </a:r>
            <a:r>
              <a:rPr lang="kk-KZ" sz="44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тұрлаулы мүшесі-баяндауышты </a:t>
            </a:r>
            <a:r>
              <a:rPr lang="kk-KZ" sz="44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ажырату.</a:t>
            </a:r>
            <a:endParaRPr lang="ru-RU" sz="44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kk-KZ" sz="4400" i="1" dirty="0" smtClean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15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ascon.ru/bestmodels/21030/2103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16141" y="607934"/>
            <a:ext cx="8262980" cy="5784087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0491796" y="1562989"/>
            <a:ext cx="13596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54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есік</a:t>
            </a:r>
            <a:endParaRPr lang="ru-RU" sz="54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9" name="Стрелка вправо 8"/>
          <p:cNvSpPr/>
          <p:nvPr/>
        </p:nvSpPr>
        <p:spPr>
          <a:xfrm rot="18724049">
            <a:off x="9671957" y="2737384"/>
            <a:ext cx="1404257" cy="1779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 rot="13339135">
            <a:off x="3396239" y="1619560"/>
            <a:ext cx="1650420" cy="1534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140612" y="387421"/>
            <a:ext cx="13949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5400" b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уық</a:t>
            </a:r>
            <a:endParaRPr lang="ru-RU" sz="54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3" name="Стрелка вправо 12"/>
          <p:cNvSpPr/>
          <p:nvPr/>
        </p:nvSpPr>
        <p:spPr>
          <a:xfrm rot="20273224">
            <a:off x="6323317" y="871214"/>
            <a:ext cx="1429008" cy="1545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7663937" y="62539"/>
            <a:ext cx="30348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54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шаңырақ</a:t>
            </a:r>
            <a:endParaRPr lang="ru-RU" sz="54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5" name="Стрелка вправо 14"/>
          <p:cNvSpPr/>
          <p:nvPr/>
        </p:nvSpPr>
        <p:spPr>
          <a:xfrm rot="9903066">
            <a:off x="2248512" y="5418357"/>
            <a:ext cx="1404257" cy="1779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32156" y="5263064"/>
            <a:ext cx="22405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5400" b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кереге</a:t>
            </a:r>
            <a:endParaRPr lang="ru-RU" sz="54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523478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1" grpId="0" animBg="1"/>
      <p:bldP spid="10" grpId="0"/>
      <p:bldP spid="13" grpId="0" animBg="1"/>
      <p:bldP spid="12" grpId="0"/>
      <p:bldP spid="15" grpId="0" animBg="1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sApp Video 2020-11-03 at 19.51.50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7314" y="783770"/>
            <a:ext cx="10479315" cy="451394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410857" y="5950856"/>
            <a:ext cx="58202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                         https</a:t>
            </a:r>
            <a:r>
              <a:rPr lang="ru-RU" dirty="0"/>
              <a:t>://youtu.be/Tq8BuKBGtTw</a:t>
            </a:r>
          </a:p>
        </p:txBody>
      </p:sp>
    </p:spTree>
    <p:extLst>
      <p:ext uri="{BB962C8B-B14F-4D97-AF65-F5344CB8AC3E}">
        <p14:creationId xmlns:p14="http://schemas.microsoft.com/office/powerpoint/2010/main" val="352435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7090" y="422420"/>
            <a:ext cx="11552053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Берілген мәтінді </a:t>
            </a:r>
            <a:r>
              <a:rPr lang="kk-KZ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түсініп оқы. </a:t>
            </a: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Киіз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үй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тегіс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жерге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тігіледі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алдымен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керегелер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шеңберлене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керіліп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бір-біріне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таңғышпен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біріктіріп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байланады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Содан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кейін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есік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орнатылады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Керілген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керегені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айнала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басқұр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тартылады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Бұдан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соң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үйдің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тура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ортасында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тұрған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қолында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бақаны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бар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қарулы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жігіт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шаңырақты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жоғары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көтереді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Көтерілген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шаңыраққа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айнала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уық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шаншылып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оның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екінші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басы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керегеге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байланады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Оған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киіз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жабылып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үстін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арқанмен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бастыра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тартып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байланғанда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ғана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киіз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үй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тігіліп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болды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есептеледі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кім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ru-RU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не?» </a:t>
            </a:r>
            <a:r>
              <a:rPr lang="ru-RU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кітабынан</a:t>
            </a:r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1" descr="C:\Users\Пользователь\Desktop\riLo8bdeT.jpg"/>
          <p:cNvPicPr>
            <a:picLocks noChangeAspect="1" noChangeArrowheads="1"/>
          </p:cNvPicPr>
          <p:nvPr/>
        </p:nvPicPr>
        <p:blipFill>
          <a:blip r:embed="rId2" cstate="print"/>
          <a:srcRect l="1933" t="18443" r="3709" b="5486"/>
          <a:stretch>
            <a:fillRect/>
          </a:stretch>
        </p:blipFill>
        <p:spPr bwMode="auto">
          <a:xfrm flipH="1">
            <a:off x="10519649" y="291792"/>
            <a:ext cx="1164352" cy="7967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7877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21144" y="2484495"/>
            <a:ext cx="892232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32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Мәтін</a:t>
            </a:r>
            <a:r>
              <a:rPr lang="ru-RU" sz="32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мазмұны</a:t>
            </a:r>
            <a:r>
              <a:rPr lang="ru-RU" sz="32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бойынша</a:t>
            </a:r>
            <a:r>
              <a:rPr lang="ru-RU" sz="32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бір-біріңе</a:t>
            </a:r>
            <a:r>
              <a:rPr lang="ru-RU" sz="32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сұрақ</a:t>
            </a:r>
            <a:r>
              <a:rPr lang="ru-RU" sz="32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қой</a:t>
            </a:r>
            <a:r>
              <a:rPr lang="ru-RU" sz="32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32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32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Мәтіннен</a:t>
            </a:r>
            <a:r>
              <a:rPr lang="ru-RU" sz="32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өзің</a:t>
            </a:r>
            <a:r>
              <a:rPr lang="ru-RU" sz="32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бұрын</a:t>
            </a:r>
            <a:r>
              <a:rPr lang="ru-RU" sz="32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естімеген</a:t>
            </a:r>
            <a:r>
              <a:rPr lang="ru-RU" sz="32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жаңа</a:t>
            </a:r>
            <a:r>
              <a:rPr lang="ru-RU" sz="32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сөздерді</a:t>
            </a:r>
            <a:r>
              <a:rPr lang="ru-RU" sz="32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тап.</a:t>
            </a:r>
          </a:p>
          <a:p>
            <a:r>
              <a:rPr lang="ru-RU" sz="32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32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Мәтіндегі</a:t>
            </a:r>
            <a:r>
              <a:rPr lang="ru-RU" sz="32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қарамен</a:t>
            </a:r>
            <a:r>
              <a:rPr lang="ru-RU" sz="32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жазылған</a:t>
            </a:r>
            <a:r>
              <a:rPr lang="ru-RU" sz="32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сөздерге</a:t>
            </a:r>
            <a:r>
              <a:rPr lang="ru-RU" sz="32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сұрақ</a:t>
            </a:r>
            <a:r>
              <a:rPr lang="ru-RU" sz="32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қой</a:t>
            </a:r>
            <a:r>
              <a:rPr lang="ru-RU" sz="32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ru-RU" sz="32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сөздер</a:t>
            </a:r>
            <a:r>
              <a:rPr lang="ru-RU" sz="32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нені</a:t>
            </a:r>
            <a:r>
              <a:rPr lang="ru-RU" sz="32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білдіреді</a:t>
            </a:r>
            <a:r>
              <a:rPr lang="ru-RU" sz="32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ru-RU" sz="32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Олар</a:t>
            </a:r>
            <a:r>
              <a:rPr lang="ru-RU" sz="32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сөйлемнің</a:t>
            </a:r>
            <a:r>
              <a:rPr lang="ru-RU" sz="32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қай</a:t>
            </a:r>
            <a:r>
              <a:rPr lang="ru-RU" sz="32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мүшесіне</a:t>
            </a:r>
            <a:r>
              <a:rPr lang="ru-RU" sz="32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қатысты</a:t>
            </a:r>
            <a:r>
              <a:rPr lang="ru-RU" sz="32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ru-RU" sz="32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1" descr="C:\Users\Пользователь\Desktop\riLo8bdeT.jpg"/>
          <p:cNvPicPr>
            <a:picLocks noChangeAspect="1" noChangeArrowheads="1"/>
          </p:cNvPicPr>
          <p:nvPr/>
        </p:nvPicPr>
        <p:blipFill>
          <a:blip r:embed="rId2" cstate="print"/>
          <a:srcRect l="1933" t="18443" r="3709" b="5486"/>
          <a:stretch>
            <a:fillRect/>
          </a:stretch>
        </p:blipFill>
        <p:spPr bwMode="auto">
          <a:xfrm flipH="1">
            <a:off x="744266" y="667512"/>
            <a:ext cx="1753757" cy="106041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078392" y="1020036"/>
            <a:ext cx="553709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40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«Ашық микрофон» әдісі</a:t>
            </a:r>
            <a:endParaRPr lang="ru-RU" sz="40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ttps://lh3.googleusercontent.com/Rw2yz1zFES3-n_euGczcgK_fUOtVXWxCV0gzQzGpR4rr7YtIZA6apRNBz9CAZFHTuA=s1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0040" flipH="1">
            <a:off x="9462187" y="587651"/>
            <a:ext cx="2360923" cy="228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0634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60218" y="1250059"/>
            <a:ext cx="1183178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Киіз</a:t>
            </a:r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үй</a:t>
            </a:r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тегіс</a:t>
            </a:r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жерге</a:t>
            </a:r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тігіледі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</a:t>
            </a:r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алдымен</a:t>
            </a:r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керегелер</a:t>
            </a:r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шеңберлене</a:t>
            </a:r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керіліп</a:t>
            </a:r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бір-біріне</a:t>
            </a:r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таңғышпен</a:t>
            </a:r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біріктіріп</a:t>
            </a:r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байланады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Содан</a:t>
            </a:r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кейін</a:t>
            </a:r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есік</a:t>
            </a:r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орнатылады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Керілген</a:t>
            </a:r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керегені</a:t>
            </a:r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айнала</a:t>
            </a:r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басқұр</a:t>
            </a:r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тартылады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Бұдан</a:t>
            </a:r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соң</a:t>
            </a:r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үйдің</a:t>
            </a:r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тура </a:t>
            </a:r>
            <a:r>
              <a:rPr lang="ru-RU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ортасында</a:t>
            </a:r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тұрған</a:t>
            </a:r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қолында</a:t>
            </a:r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бақаны</a:t>
            </a:r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бар </a:t>
            </a:r>
            <a:r>
              <a:rPr lang="ru-RU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қарулы</a:t>
            </a:r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жігіт</a:t>
            </a:r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шаңырақты</a:t>
            </a:r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жоғары</a:t>
            </a:r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көтереді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Көтерілген</a:t>
            </a:r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шаңыраққа</a:t>
            </a:r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айнала</a:t>
            </a:r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уық</a:t>
            </a:r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шаншылып</a:t>
            </a:r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оның</a:t>
            </a:r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екінші</a:t>
            </a:r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басы </a:t>
            </a:r>
            <a:r>
              <a:rPr lang="ru-RU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керегеге</a:t>
            </a:r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байланады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Оған</a:t>
            </a:r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киіз</a:t>
            </a:r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жабылып</a:t>
            </a:r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үстін</a:t>
            </a:r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арқанмен</a:t>
            </a:r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бастыра</a:t>
            </a:r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тартып</a:t>
            </a:r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байланғанда</a:t>
            </a:r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ғана</a:t>
            </a:r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киіз</a:t>
            </a:r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үй</a:t>
            </a:r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тігіліп</a:t>
            </a:r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болды</a:t>
            </a:r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</a:t>
            </a:r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есептеледі</a:t>
            </a:r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ru-RU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</a:t>
            </a:r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кім</a:t>
            </a:r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ru-RU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не?» </a:t>
            </a:r>
            <a:r>
              <a:rPr lang="ru-RU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кітабынан</a:t>
            </a:r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Picture 1" descr="C:\Users\Пользователь\Desktop\riLo8bdeT.jpg"/>
          <p:cNvPicPr>
            <a:picLocks noChangeAspect="1" noChangeArrowheads="1"/>
          </p:cNvPicPr>
          <p:nvPr/>
        </p:nvPicPr>
        <p:blipFill>
          <a:blip r:embed="rId2" cstate="print"/>
          <a:srcRect l="1933" t="18443" r="3709" b="5486"/>
          <a:stretch>
            <a:fillRect/>
          </a:stretch>
        </p:blipFill>
        <p:spPr bwMode="auto">
          <a:xfrm flipH="1">
            <a:off x="506521" y="265176"/>
            <a:ext cx="1779478" cy="107596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017431" y="1592292"/>
            <a:ext cx="1340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kk-KZ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 істейді?</a:t>
            </a:r>
            <a:endParaRPr lang="ru-RU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56800" y="2148114"/>
            <a:ext cx="1603827" cy="379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істейді?</a:t>
            </a:r>
            <a:endParaRPr lang="ru-RU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88494" y="2659092"/>
            <a:ext cx="1340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kk-KZ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 істейді?</a:t>
            </a:r>
            <a:endParaRPr lang="ru-RU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24405" y="3148949"/>
            <a:ext cx="1340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kk-KZ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 істейді?</a:t>
            </a:r>
            <a:endParaRPr lang="ru-RU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60229" y="3628571"/>
            <a:ext cx="1884025" cy="376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kk-KZ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 істейді?</a:t>
            </a:r>
            <a:endParaRPr lang="ru-RU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24404" y="4523217"/>
            <a:ext cx="1340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kk-KZ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 істейді?</a:t>
            </a:r>
            <a:endParaRPr lang="ru-RU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230619" y="526822"/>
            <a:ext cx="311392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Өзіңді тексер!</a:t>
            </a:r>
            <a:endParaRPr lang="ru-RU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79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2857" y="2122254"/>
            <a:ext cx="1149663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Бастауыштың</a:t>
            </a:r>
            <a:r>
              <a:rPr lang="ru-RU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ісін</a:t>
            </a:r>
            <a:r>
              <a:rPr lang="ru-RU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қимылын</a:t>
            </a:r>
            <a:r>
              <a:rPr lang="ru-RU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білдіретін</a:t>
            </a:r>
            <a:r>
              <a:rPr lang="ru-RU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сөздерді</a:t>
            </a:r>
            <a:r>
              <a:rPr lang="ru-RU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баяндауыш</a:t>
            </a:r>
            <a:r>
              <a:rPr lang="ru-RU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</a:t>
            </a:r>
            <a:r>
              <a:rPr lang="ru-RU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атайды</a:t>
            </a:r>
            <a:r>
              <a:rPr lang="ru-RU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Баяндауышқа</a:t>
            </a:r>
            <a:r>
              <a:rPr lang="ru-RU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істеді</a:t>
            </a:r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не </a:t>
            </a:r>
            <a:r>
              <a:rPr lang="ru-RU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қылды</a:t>
            </a:r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ru-RU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қайтті</a:t>
            </a:r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ru-RU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деген</a:t>
            </a:r>
            <a:r>
              <a:rPr lang="ru-RU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сұрақтар</a:t>
            </a:r>
            <a:r>
              <a:rPr lang="ru-RU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қойылады</a:t>
            </a:r>
            <a:r>
              <a:rPr lang="ru-RU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Дана </a:t>
            </a:r>
            <a:r>
              <a:rPr lang="ru-RU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оқыды</a:t>
            </a:r>
            <a:r>
              <a:rPr lang="ru-RU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Найзағай</a:t>
            </a:r>
            <a:r>
              <a:rPr lang="ru-RU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жарқылдады</a:t>
            </a:r>
            <a:r>
              <a:rPr lang="ru-RU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Асан</a:t>
            </a:r>
            <a:r>
              <a:rPr lang="ru-RU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оқып</a:t>
            </a:r>
            <a:r>
              <a:rPr lang="ru-RU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отыр</a:t>
            </a:r>
            <a:r>
              <a:rPr lang="ru-RU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4558993" y="4740618"/>
            <a:ext cx="1362364" cy="55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V="1">
            <a:off x="4619030" y="4600533"/>
            <a:ext cx="1302327" cy="138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V="1">
            <a:off x="1330036" y="5292352"/>
            <a:ext cx="2798619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1330036" y="5419640"/>
            <a:ext cx="2798619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8984343" y="4847771"/>
            <a:ext cx="25109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8984343" y="4692460"/>
            <a:ext cx="2627086" cy="49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" descr="C:\Users\Пользователь\Desktop\riLo8bdeT.jpg"/>
          <p:cNvPicPr>
            <a:picLocks noChangeAspect="1" noChangeArrowheads="1"/>
          </p:cNvPicPr>
          <p:nvPr/>
        </p:nvPicPr>
        <p:blipFill>
          <a:blip r:embed="rId2" cstate="print"/>
          <a:srcRect l="1933" t="18443" r="3709" b="5486"/>
          <a:stretch>
            <a:fillRect/>
          </a:stretch>
        </p:blipFill>
        <p:spPr bwMode="auto">
          <a:xfrm flipH="1">
            <a:off x="643682" y="795528"/>
            <a:ext cx="1753757" cy="106041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641600" y="1117600"/>
            <a:ext cx="2354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Ереже!</a:t>
            </a:r>
            <a:endParaRPr lang="ru-RU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72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4354" y="1197570"/>
            <a:ext cx="1068185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Сөйлемдерді</a:t>
            </a:r>
            <a:r>
              <a:rPr lang="ru-RU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көркем</a:t>
            </a:r>
            <a:r>
              <a:rPr lang="ru-RU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жаз</a:t>
            </a:r>
            <a:r>
              <a:rPr lang="ru-RU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Баяндауыштарды</a:t>
            </a:r>
            <a:r>
              <a:rPr lang="ru-RU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тауып</a:t>
            </a:r>
            <a:r>
              <a:rPr lang="ru-RU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астын</a:t>
            </a:r>
            <a:r>
              <a:rPr lang="ru-RU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сыз</a:t>
            </a:r>
            <a:r>
              <a:rPr lang="ru-RU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Киіз</a:t>
            </a:r>
            <a:r>
              <a:rPr lang="ru-RU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үй</a:t>
            </a:r>
            <a:r>
              <a:rPr lang="ru-RU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тегіс</a:t>
            </a:r>
            <a:r>
              <a:rPr lang="ru-RU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жерге</a:t>
            </a:r>
            <a:r>
              <a:rPr lang="ru-RU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тігіледі</a:t>
            </a:r>
            <a:r>
              <a:rPr lang="ru-RU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Кереге</a:t>
            </a:r>
            <a:r>
              <a:rPr lang="ru-RU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басқұрмен</a:t>
            </a:r>
            <a:r>
              <a:rPr lang="ru-RU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тартылады</a:t>
            </a:r>
            <a:r>
              <a:rPr lang="ru-RU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Шаңыраққа</a:t>
            </a:r>
            <a:r>
              <a:rPr lang="ru-RU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уық</a:t>
            </a:r>
            <a:r>
              <a:rPr lang="ru-RU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шаншылады</a:t>
            </a:r>
            <a:r>
              <a:rPr lang="ru-RU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3600" dirty="0" smtClean="0"/>
              <a:t>  </a:t>
            </a:r>
          </a:p>
          <a:p>
            <a:endParaRPr lang="ru-RU" sz="3600" i="1" dirty="0">
              <a:solidFill>
                <a:srgbClr val="0070C0"/>
              </a:solidFill>
            </a:endParaRPr>
          </a:p>
          <a:p>
            <a:r>
              <a:rPr lang="ru-RU" sz="36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6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ru-RU" sz="36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сөздер</a:t>
            </a:r>
            <a:r>
              <a:rPr lang="ru-RU" sz="36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сөйлемнің</a:t>
            </a:r>
            <a:r>
              <a:rPr lang="ru-RU" sz="36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қай</a:t>
            </a:r>
            <a:r>
              <a:rPr lang="ru-RU" sz="36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мүшесіне</a:t>
            </a:r>
            <a:r>
              <a:rPr lang="ru-RU" sz="36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қатысты</a:t>
            </a:r>
            <a:r>
              <a:rPr lang="ru-RU" sz="36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екенін</a:t>
            </a:r>
            <a:r>
              <a:rPr lang="ru-RU" sz="36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сызып</a:t>
            </a:r>
            <a:r>
              <a:rPr lang="ru-RU" sz="36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көрсет</a:t>
            </a:r>
            <a:r>
              <a:rPr lang="ru-RU" sz="36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36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Үлг</a:t>
            </a:r>
            <a:r>
              <a:rPr lang="en-US" sz="36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i: </a:t>
            </a:r>
            <a:r>
              <a:rPr lang="ru-RU" sz="36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Киіз</a:t>
            </a:r>
            <a:r>
              <a:rPr lang="ru-RU" sz="3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үй</a:t>
            </a:r>
            <a:r>
              <a:rPr lang="ru-RU" sz="3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тегіс</a:t>
            </a:r>
            <a:r>
              <a:rPr lang="ru-RU" sz="3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жерге</a:t>
            </a:r>
            <a:r>
              <a:rPr lang="ru-RU" sz="3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тігіледі</a:t>
            </a:r>
            <a:r>
              <a:rPr lang="ru-RU" sz="3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3600" b="1" i="1" dirty="0" smtClean="0">
                <a:solidFill>
                  <a:srgbClr val="0070C0"/>
                </a:solidFill>
              </a:rPr>
              <a:t> </a:t>
            </a:r>
            <a:r>
              <a:rPr lang="ru-RU" sz="3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6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5874327" y="5334000"/>
            <a:ext cx="153785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5874326" y="5482696"/>
            <a:ext cx="153785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flipH="1">
            <a:off x="2410691" y="5631392"/>
            <a:ext cx="4059382" cy="74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V="1">
            <a:off x="2424545" y="5408348"/>
            <a:ext cx="27710" cy="2230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V="1">
            <a:off x="6470073" y="5496550"/>
            <a:ext cx="0" cy="1561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Picture 1" descr="C:\Users\Пользователь\Desktop\riLo8bdeT.jpg"/>
          <p:cNvPicPr>
            <a:picLocks noChangeAspect="1" noChangeArrowheads="1"/>
          </p:cNvPicPr>
          <p:nvPr/>
        </p:nvPicPr>
        <p:blipFill>
          <a:blip r:embed="rId2" cstate="print"/>
          <a:srcRect l="1933" t="18443" r="3709" b="5486"/>
          <a:stretch>
            <a:fillRect/>
          </a:stretch>
        </p:blipFill>
        <p:spPr bwMode="auto">
          <a:xfrm flipH="1">
            <a:off x="305354" y="246888"/>
            <a:ext cx="1753757" cy="1060410"/>
          </a:xfrm>
          <a:prstGeom prst="rect">
            <a:avLst/>
          </a:prstGeom>
          <a:noFill/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5931723" y="2838642"/>
            <a:ext cx="1480458" cy="217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5874326" y="2960765"/>
            <a:ext cx="1480458" cy="217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7123529" y="3416442"/>
            <a:ext cx="2308447" cy="217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1182232" y="3374643"/>
            <a:ext cx="2308447" cy="217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1182231" y="3538798"/>
            <a:ext cx="2308447" cy="217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7123529" y="3585502"/>
            <a:ext cx="2308447" cy="217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6332155" y="4761098"/>
            <a:ext cx="162871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k-KZ" sz="24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kk-KZ" sz="24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 істейді?</a:t>
            </a:r>
            <a:endParaRPr lang="ru-RU" sz="24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754826" y="4864547"/>
            <a:ext cx="62228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2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kk-KZ" sz="24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е?</a:t>
            </a:r>
            <a:endParaRPr lang="ru-RU" sz="24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94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TM03457444[[fn=Основа]]</Template>
  <TotalTime>535</TotalTime>
  <Words>180</Words>
  <Application>Microsoft Office PowerPoint</Application>
  <PresentationFormat>Широкоэкранный</PresentationFormat>
  <Paragraphs>66</Paragraphs>
  <Slides>12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Calibri</vt:lpstr>
      <vt:lpstr>Corbel</vt:lpstr>
      <vt:lpstr>Times New Roman</vt:lpstr>
      <vt:lpstr>Базис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Acer</dc:creator>
  <cp:lastModifiedBy>User</cp:lastModifiedBy>
  <cp:revision>36</cp:revision>
  <dcterms:created xsi:type="dcterms:W3CDTF">2020-10-30T19:22:54Z</dcterms:created>
  <dcterms:modified xsi:type="dcterms:W3CDTF">2020-11-09T12:33:58Z</dcterms:modified>
</cp:coreProperties>
</file>