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7" r:id="rId2"/>
    <p:sldId id="269" r:id="rId3"/>
    <p:sldId id="270" r:id="rId4"/>
    <p:sldId id="272" r:id="rId5"/>
    <p:sldId id="271" r:id="rId6"/>
    <p:sldId id="268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185774-3A44-49D6-8E81-9635F5E04D2B}">
          <p14:sldIdLst>
            <p14:sldId id="257"/>
            <p14:sldId id="269"/>
            <p14:sldId id="270"/>
            <p14:sldId id="272"/>
            <p14:sldId id="271"/>
            <p14:sldId id="268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306" autoAdjust="0"/>
  </p:normalViewPr>
  <p:slideViewPr>
    <p:cSldViewPr>
      <p:cViewPr>
        <p:scale>
          <a:sx n="78" d="100"/>
          <a:sy n="78" d="100"/>
        </p:scale>
        <p:origin x="-1110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6F133-7E1D-4893-8737-BEBF504C8CC4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5FD22-6A22-4888-BD67-179F12D440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66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5FD22-6A22-4888-BD67-179F12D4407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340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5FD22-6A22-4888-BD67-179F12D4407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095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5FD22-6A22-4888-BD67-179F12D4407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49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9580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</a:t>
            </a:r>
            <a:r>
              <a:rPr lang="kk-KZ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«Түбір мен қосымшаның жазылуы»</a:t>
            </a:r>
            <a:endParaRPr lang="kk-KZ" sz="6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№ 48 сабақ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</a:t>
            </a: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Жүйелі  түрде жоспарлап,сөйлеу мәдениетін сақтап, диалогке қатысу;</a:t>
            </a:r>
          </a:p>
          <a:p>
            <a:pPr>
              <a:buFont typeface="Wingdings" pitchFamily="2" charset="2"/>
              <a:buChar char="v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Түбір сөздегі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–ы,   -і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дауысты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дыбыстан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басталатын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жалғанған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өзгерісін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38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40-тапсырма  </a:t>
            </a:r>
            <a:r>
              <a:rPr lang="kk-KZ" dirty="0" smtClean="0"/>
              <a:t>өлеңді тыңда</a:t>
            </a:r>
            <a:endParaRPr lang="ru-RU" dirty="0"/>
          </a:p>
        </p:txBody>
      </p:sp>
      <p:pic>
        <p:nvPicPr>
          <p:cNvPr id="4" name="Объект 3" descr="C:\Users\Асус\Desktop\2 сурет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00200"/>
            <a:ext cx="691276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396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Берілген сөздердің түбірін тап, түбір сөздің жазылуындағы өзгерістің себебін анықта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   Мектебің 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3600" b="1" i="1" dirty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), сабағыңа (</a:t>
            </a:r>
            <a:r>
              <a:rPr lang="kk-KZ" sz="3600" b="1" i="1" dirty="0"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),тентегім, (</a:t>
            </a:r>
            <a:r>
              <a:rPr lang="kk-KZ" sz="3600" b="1" i="1" dirty="0">
                <a:latin typeface="Times New Roman" pitchFamily="18" charset="0"/>
                <a:cs typeface="Times New Roman" pitchFamily="18" charset="0"/>
              </a:rPr>
              <a:t>тентек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15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496944" cy="23488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41- </a:t>
            </a:r>
            <a:r>
              <a:rPr lang="ru-RU" dirty="0" err="1" smtClean="0">
                <a:solidFill>
                  <a:srgbClr val="C00000"/>
                </a:solidFill>
              </a:rPr>
              <a:t>жаттығу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к</a:t>
            </a:r>
            <a:r>
              <a:rPr lang="kk-KZ" dirty="0" smtClean="0">
                <a:solidFill>
                  <a:srgbClr val="C00000"/>
                </a:solidFill>
              </a:rPr>
              <a:t>өшіріп </a:t>
            </a:r>
            <a:r>
              <a:rPr lang="kk-KZ" dirty="0" smtClean="0">
                <a:solidFill>
                  <a:srgbClr val="C00000"/>
                </a:solidFill>
              </a:rPr>
              <a:t>жазып,сөздерді  салыстырып, жазылуын есте сақтаңыздар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0"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Халық -халқы, ерік -еркі,құлын- құлны, орын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орны,бөрік- бөркі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97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210146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Суреттегі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заттарға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жалғап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айт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Асус\Desktop\лақ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072" y="4091930"/>
            <a:ext cx="2376264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сус\Desktop\кітап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00808"/>
            <a:ext cx="3098705" cy="1921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сус\Desktop\көбелек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472" y="1772816"/>
            <a:ext cx="2286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Асус\Desktop\тарақ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984" y="414908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Асус\Desktop\мысық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582" y="3773066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Асус\Desktop\терек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06091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41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сус\Desktop\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3616"/>
            <a:ext cx="799288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79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</TotalTime>
  <Words>90</Words>
  <Application>Microsoft Office PowerPoint</Application>
  <PresentationFormat>Экран (4:3)</PresentationFormat>
  <Paragraphs>16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  Сабақтың мақсаты:  </vt:lpstr>
      <vt:lpstr>40-тапсырма  өлеңді тыңда</vt:lpstr>
      <vt:lpstr>Берілген сөздердің түбірін тап, түбір сөздің жазылуындағы өзгерістің себебін анықта</vt:lpstr>
      <vt:lpstr>41- жаттығу  көшіріп жазып,сөздерді  салыстырып, жазылуын есте сақтаңыздар</vt:lpstr>
      <vt:lpstr>Суреттегі заттарға қосымша жалғап айт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Мәтін және оның түрлері</dc:title>
  <dc:creator>h</dc:creator>
  <cp:lastModifiedBy>Асус</cp:lastModifiedBy>
  <cp:revision>39</cp:revision>
  <dcterms:created xsi:type="dcterms:W3CDTF">2020-07-21T04:59:35Z</dcterms:created>
  <dcterms:modified xsi:type="dcterms:W3CDTF">2020-11-18T11:16:39Z</dcterms:modified>
</cp:coreProperties>
</file>