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68" r:id="rId2"/>
    <p:sldId id="267" r:id="rId3"/>
    <p:sldId id="278" r:id="rId4"/>
    <p:sldId id="266" r:id="rId5"/>
    <p:sldId id="271" r:id="rId6"/>
    <p:sldId id="27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68"/>
            <p14:sldId id="267"/>
            <p14:sldId id="278"/>
            <p14:sldId id="266"/>
            <p14:sldId id="271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77" d="100"/>
          <a:sy n="77" d="100"/>
        </p:scale>
        <p:origin x="-11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F927-6C45-4214-83DC-D30ED40DE7B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BF021-66AC-4C76-A3F3-7670F80B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9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071546"/>
            <a:ext cx="850112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Түбір мен қосымшаның жазылуы</a:t>
            </a:r>
          </a:p>
          <a:p>
            <a:pPr algn="ctr"/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just">
              <a:buFont typeface="Wingdings" pitchFamily="2" charset="2"/>
              <a:buChar char="v"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Мəтін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мазмұны бойынша сұрақтар құрастырып,жауап беру ;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Бас əріп пен кіші əріптің биіктігі мен мөлшерін сақтап, көркем жазу;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Түбір сөздегі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–ы,   -і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дыбыстан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басталатын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жалғанған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кездегі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өзгерісін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жазу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Берілген сөздерге қосымша жалға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Көл                          тер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Оқу                          хана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Кітап                       ді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Дәм                          шік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Жеміс </a:t>
            </a:r>
            <a:r>
              <a:rPr lang="kk-KZ" sz="4800" b="1" dirty="0" smtClean="0"/>
              <a:t>                        шы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Дұрыс жауаптарыңызды тексереміз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454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Көл                          тер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Оқу                          хана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Кітап                       ді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Дәм                          шік</a:t>
            </a:r>
          </a:p>
          <a:p>
            <a:pPr>
              <a:buNone/>
            </a:pP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Жеміс </a:t>
            </a:r>
            <a:r>
              <a:rPr lang="kk-KZ" sz="4800" b="1" dirty="0" smtClean="0"/>
              <a:t>                        шы</a:t>
            </a:r>
            <a:endParaRPr lang="ru-RU" sz="4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95736" y="1844824"/>
            <a:ext cx="3384376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273265" y="2970764"/>
            <a:ext cx="3282951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771800" y="2204864"/>
            <a:ext cx="3168352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185980" y="2683609"/>
            <a:ext cx="3754172" cy="2833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771800" y="3717032"/>
            <a:ext cx="31683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2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36-тапсырма</a:t>
            </a:r>
            <a:b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Түн» өлеңін оқу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1256" y="1556792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Өлең неліктен түн деп аталады?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Балалар неге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түнде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әткеншек теппейді?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Түн мезгілін күндізгі мезгілмен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салыстыру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782274"/>
              </p:ext>
            </p:extLst>
          </p:nvPr>
        </p:nvGraphicFramePr>
        <p:xfrm>
          <a:off x="1217652" y="443711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күндіз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түнде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жарық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қараңғы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022133"/>
            <a:ext cx="7572428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2-тапсырма.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(37-жаттығу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90-бет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Мәтінді</a:t>
            </a:r>
            <a:r>
              <a:rPr kumimoji="0" lang="kk-KZ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қатесіз, әрі көркем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Күндіз күн шығады. Ол айналаға нұрын шашады. Жер беті жап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жарық болады.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486" y="425497"/>
            <a:ext cx="6505303" cy="55703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7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129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Берілген сөздерге қосымша жалға</vt:lpstr>
      <vt:lpstr>Дұрыс жауаптарыңызды тексереміз</vt:lpstr>
      <vt:lpstr>   36-тапсырма «Түн» өлеңін оқу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49</cp:revision>
  <dcterms:created xsi:type="dcterms:W3CDTF">2020-07-21T04:59:35Z</dcterms:created>
  <dcterms:modified xsi:type="dcterms:W3CDTF">2020-11-16T19:07:16Z</dcterms:modified>
</cp:coreProperties>
</file>