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71" r:id="rId3"/>
    <p:sldId id="287" r:id="rId4"/>
    <p:sldId id="278" r:id="rId5"/>
    <p:sldId id="276" r:id="rId6"/>
    <p:sldId id="272" r:id="rId7"/>
    <p:sldId id="283" r:id="rId8"/>
    <p:sldId id="261" r:id="rId9"/>
    <p:sldId id="28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8" y="43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63065-0EAE-4D2C-8FA6-7112F18373DA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609B81-FFF7-4547-8D60-E43498ADF53C}" type="pres">
      <dgm:prSet presAssocID="{C5F63065-0EAE-4D2C-8FA6-7112F18373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CDE7BAF6-25C3-438C-9F60-1B2EDE86DC2C}" type="presOf" srcId="{C5F63065-0EAE-4D2C-8FA6-7112F18373DA}" destId="{6E609B81-FFF7-4547-8D60-E43498ADF53C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0F419-9194-431A-B5DE-6667337C3919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7B5AC-F58C-43BD-9BFF-5E0EE5715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9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9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9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96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031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210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575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575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57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94503"/>
      </p:ext>
    </p:extLst>
  </p:cSld>
  <p:clrMapOvr>
    <a:masterClrMapping/>
  </p:clrMapOvr>
  <p:transition spd="slow" advTm="2049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94217"/>
      </p:ext>
    </p:extLst>
  </p:cSld>
  <p:clrMapOvr>
    <a:masterClrMapping/>
  </p:clrMapOvr>
  <p:transition spd="slow" advTm="2049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60182"/>
      </p:ext>
    </p:extLst>
  </p:cSld>
  <p:clrMapOvr>
    <a:masterClrMapping/>
  </p:clrMapOvr>
  <p:transition spd="slow" advTm="2049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18509"/>
      </p:ext>
    </p:extLst>
  </p:cSld>
  <p:clrMapOvr>
    <a:masterClrMapping/>
  </p:clrMapOvr>
  <p:transition spd="slow" advTm="2049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96461"/>
      </p:ext>
    </p:extLst>
  </p:cSld>
  <p:clrMapOvr>
    <a:masterClrMapping/>
  </p:clrMapOvr>
  <p:transition spd="slow" advTm="2049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35552"/>
      </p:ext>
    </p:extLst>
  </p:cSld>
  <p:clrMapOvr>
    <a:masterClrMapping/>
  </p:clrMapOvr>
  <p:transition spd="slow" advTm="2049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09777"/>
      </p:ext>
    </p:extLst>
  </p:cSld>
  <p:clrMapOvr>
    <a:masterClrMapping/>
  </p:clrMapOvr>
  <p:transition spd="slow" advTm="2049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89201"/>
      </p:ext>
    </p:extLst>
  </p:cSld>
  <p:clrMapOvr>
    <a:masterClrMapping/>
  </p:clrMapOvr>
  <p:transition spd="slow" advTm="2049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77404"/>
      </p:ext>
    </p:extLst>
  </p:cSld>
  <p:clrMapOvr>
    <a:masterClrMapping/>
  </p:clrMapOvr>
  <p:transition spd="slow" advTm="2049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42949"/>
      </p:ext>
    </p:extLst>
  </p:cSld>
  <p:clrMapOvr>
    <a:masterClrMapping/>
  </p:clrMapOvr>
  <p:transition spd="slow" advTm="2049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43975"/>
      </p:ext>
    </p:extLst>
  </p:cSld>
  <p:clrMapOvr>
    <a:masterClrMapping/>
  </p:clrMapOvr>
  <p:transition spd="slow" advTm="2049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6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0495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ektep.kz/kz/matin-onin-turleri-kurilimi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hyperlink" Target="https://imektep.kz/kz/matinnin-zhospari" TargetMode="External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66206" y="222070"/>
            <a:ext cx="7354389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№31 мектеп-гимназиясы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І-тоқсан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32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Қазақ тілі</a:t>
            </a:r>
          </a:p>
          <a:p>
            <a:pPr algn="ctr">
              <a:defRPr/>
            </a:pPr>
            <a:endParaRPr lang="kk-KZ" sz="3200" b="1" i="1" spc="2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9565" y="341620"/>
            <a:ext cx="1771748" cy="188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Pictures\59199196e97c915c0be0b5a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66560" y="1677612"/>
            <a:ext cx="2377440" cy="4786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962739"/>
      </p:ext>
    </p:extLst>
  </p:cSld>
  <p:clrMapOvr>
    <a:masterClrMapping/>
  </p:clrMapOvr>
  <p:transition spd="slow" advTm="2049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718457" y="274321"/>
            <a:ext cx="7354389" cy="5786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Бөлім: Жанды табиғат</a:t>
            </a:r>
          </a:p>
          <a:p>
            <a:pPr algn="ctr">
              <a:defRPr/>
            </a:pPr>
            <a:r>
              <a:rPr lang="kk-KZ" sz="2400" b="1" i="1" spc="28" smtClean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8-сабақ</a:t>
            </a: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Тақырыбы: “Мәтін”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32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 мақсаттары: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3.2.1.1 тірек сөздер/көмекші сөздер арқылы мəтін түрлерін (əңгімелеу, сипаттау,пайымдау) жəне оның құрылымдық бөліктерін анықтау;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3.1.4.1 тірек сөздер мен жоспарды пайдалана отырып, берілген тақырып бойынша əңгіме құрау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</a:p>
          <a:p>
            <a:r>
              <a:rPr lang="kk-KZ" sz="2000" dirty="0" smtClean="0"/>
              <a:t>-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 түрлерін және құрылымдық бөлімдерін негізгі ой арқылы анықтайды;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Жоспар бойынша мәтін құрастырады;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Мәтіндегі қателерді түзетіп жазады.</a:t>
            </a:r>
            <a:endParaRPr lang="kk-KZ" sz="2000" b="1" i="1" spc="28" dirty="0" smtClean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3200" b="1" i="1" spc="28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2811" y="341621"/>
            <a:ext cx="1771748" cy="188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Pictures\59199196e97c915c0be0b5a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28708" y="1729864"/>
            <a:ext cx="1515291" cy="4786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962739"/>
      </p:ext>
    </p:extLst>
  </p:cSld>
  <p:clrMapOvr>
    <a:masterClrMapping/>
  </p:clrMapOvr>
  <p:transition spd="slow" advTm="2049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27016" y="326572"/>
            <a:ext cx="7354389" cy="6124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Бөлім: Жанды табиғат</a:t>
            </a: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8-сабақ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Тақырыбы: “Мәтін”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3200" b="1" i="1" spc="28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35874" y="498376"/>
            <a:ext cx="1771748" cy="188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Pictures\59199196e97c915c0be0b5a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28709" y="1782115"/>
            <a:ext cx="1515291" cy="47863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7463" y="3148148"/>
            <a:ext cx="70539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 smtClean="0"/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Тірек сөздер/көмекші сөздер арқылы мəтін түрлерін (əңгімелеу, сипаттау,пайымдау) жəне оның құрылымдық бөліктерін анықтау;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Тірек сөздер мен жоспарды пайдалана отырып, берілген тақырып бойынша əңгіме құрау;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03120" y="2356060"/>
            <a:ext cx="4963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400" b="1" i="1" u="sng" spc="28" dirty="0" smtClean="0">
                <a:ln w="11430">
                  <a:solidFill>
                    <a:srgbClr val="0000FF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Бүгінгі сабақта үйренетінің:</a:t>
            </a:r>
          </a:p>
        </p:txBody>
      </p:sp>
    </p:spTree>
    <p:extLst>
      <p:ext uri="{BB962C8B-B14F-4D97-AF65-F5344CB8AC3E}">
        <p14:creationId xmlns:p14="http://schemas.microsoft.com/office/powerpoint/2010/main" val="26979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5377" y="71396"/>
            <a:ext cx="1129093" cy="120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95942" y="1743546"/>
            <a:ext cx="1502229" cy="3063586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84663" y="731519"/>
            <a:ext cx="6779621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https://imektep.kz/kz/matin-onin-turleri-kurilimi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Ребус </a:t>
            </a: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шешіңдер!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418475_7.jpe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303" y="3592286"/>
            <a:ext cx="2810011" cy="214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images (1)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58" y="3703002"/>
            <a:ext cx="2488870" cy="1887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053612"/>
      </p:ext>
    </p:extLst>
  </p:cSld>
  <p:clrMapOvr>
    <a:masterClrMapping/>
  </p:clrMapOvr>
  <p:transition spd="slow" advTm="2049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757645" y="754842"/>
            <a:ext cx="6503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3766" y="2982569"/>
            <a:ext cx="4963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8274" y="830220"/>
            <a:ext cx="6871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31-жаттығу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Өлеңді мұқият тыңда.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Өлеңнің пайымдау бөлігін тауып, көшіріп жазу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05391" y="213751"/>
            <a:ext cx="3212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Оқулықпен жұмыс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13460" y="1750422"/>
            <a:ext cx="395804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Ау, Түйеқұс,                           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Түйеқұс!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Неге сонша сұстысың?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Түйемісің?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Құспысың?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Түйе болсаң, «құсың не?»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құс болсаң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түйең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не?»</a:t>
            </a:r>
          </a:p>
          <a:p>
            <a:pPr algn="just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Бұны қалай түсінем?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Бұдан қандай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түйем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Мен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айтайын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білмесең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           </a:t>
            </a:r>
          </a:p>
          <a:p>
            <a:pPr algn="just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Құс ішінде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түйедей,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түр-денем.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Түйе ішінде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түймедей,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Ұшқан құстай жүгірем.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Әрі түйе және құс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боламын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Түйеқұс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86812"/>
      </p:ext>
    </p:extLst>
  </p:cSld>
  <p:clrMapOvr>
    <a:masterClrMapping/>
  </p:clrMapOvr>
  <p:transition spd="slow" advTm="2049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564612" y="170810"/>
            <a:ext cx="440000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3200" b="1" i="1" u="none" strike="noStrike" kern="1200" cap="none" spc="28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6852" y="0"/>
            <a:ext cx="1650224" cy="175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0" y="2072225"/>
            <a:ext cx="1977750" cy="4785775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8375910"/>
              </p:ext>
            </p:extLst>
          </p:nvPr>
        </p:nvGraphicFramePr>
        <p:xfrm>
          <a:off x="3885840" y="3855511"/>
          <a:ext cx="2854036" cy="121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515292" y="248194"/>
            <a:ext cx="675349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https://imektep.kz/kz/matinnin-zhospari</a:t>
            </a:r>
            <a:endParaRPr lang="kk-KZ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22-бет 32-жаттығу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Мына сұрақтарға жауап бер: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Бала орманнан не тауып алды?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Қоянның аяғына не болды?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Бала оған қандай қамқорлық жасады?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Қоян жазылғаннан кейін оны қайда апарды?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Бала қоянға неліктен көмектесті?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Керекті сөздер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бірде, көрді, аяғы сыныпты, әкелді,  таңды,  емдеді,  тамақ  берді,  жазылды,  еркіне  жіберді.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Керекті сөздерді пайдалан. </a:t>
            </a:r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Құраған әңгімеңді жаз. </a:t>
            </a:r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Өзің хайуанаттарға немесе құстарға қамқорлық жасап көрдің бе? </a:t>
            </a:r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54924" y="354764"/>
            <a:ext cx="6126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60426"/>
      </p:ext>
    </p:extLst>
  </p:cSld>
  <p:clrMapOvr>
    <a:masterClrMapping/>
  </p:clrMapOvr>
  <p:transition spd="slow" advTm="2049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02349" y="250897"/>
            <a:ext cx="893879" cy="95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60501" y="2072225"/>
            <a:ext cx="2043064" cy="478577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5" t="10587" r="17454" b="18408"/>
          <a:stretch/>
        </p:blipFill>
        <p:spPr bwMode="auto">
          <a:xfrm>
            <a:off x="1541417" y="1045029"/>
            <a:ext cx="6779623" cy="4663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52207" y="252940"/>
            <a:ext cx="4475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Жеке жұмыс</a:t>
            </a:r>
            <a:endParaRPr lang="ru-RU" sz="4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69771" y="1449976"/>
            <a:ext cx="1071155" cy="444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232366" y="3526971"/>
            <a:ext cx="2286000" cy="12670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5479872" y="3141617"/>
            <a:ext cx="1554479" cy="14891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4691745" y="4077790"/>
            <a:ext cx="1780901" cy="69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4162697" y="3078480"/>
            <a:ext cx="2251166" cy="1859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260426"/>
      </p:ext>
    </p:extLst>
  </p:cSld>
  <p:clrMapOvr>
    <a:masterClrMapping/>
  </p:clrMapOvr>
  <p:transition spd="slow" advTm="204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1650224" cy="175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1" y="2072225"/>
            <a:ext cx="1672046" cy="478577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7" t="10769" r="17454" b="28373"/>
          <a:stretch/>
        </p:blipFill>
        <p:spPr bwMode="auto">
          <a:xfrm>
            <a:off x="1645920" y="522515"/>
            <a:ext cx="6910251" cy="5525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вал 6"/>
          <p:cNvSpPr/>
          <p:nvPr/>
        </p:nvSpPr>
        <p:spPr>
          <a:xfrm>
            <a:off x="3239589" y="1005840"/>
            <a:ext cx="1071155" cy="444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60426"/>
      </p:ext>
    </p:extLst>
  </p:cSld>
  <p:clrMapOvr>
    <a:masterClrMapping/>
  </p:clrMapOvr>
  <p:transition spd="slow" advTm="2049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Молдир защита\Білім сандығы әдісі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19" y="1240971"/>
            <a:ext cx="8460432" cy="502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72084" y="327664"/>
            <a:ext cx="427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Кері байланыс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049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331</Words>
  <Application>Microsoft Office PowerPoint</Application>
  <PresentationFormat>Экран (4:3)</PresentationFormat>
  <Paragraphs>83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Huawei</cp:lastModifiedBy>
  <cp:revision>56</cp:revision>
  <dcterms:created xsi:type="dcterms:W3CDTF">2020-04-14T16:57:10Z</dcterms:created>
  <dcterms:modified xsi:type="dcterms:W3CDTF">2024-10-11T17:26:47Z</dcterms:modified>
</cp:coreProperties>
</file>