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3" r:id="rId3"/>
    <p:sldId id="264" r:id="rId4"/>
    <p:sldId id="273" r:id="rId5"/>
    <p:sldId id="262" r:id="rId6"/>
    <p:sldId id="265" r:id="rId7"/>
    <p:sldId id="266" r:id="rId8"/>
    <p:sldId id="275" r:id="rId9"/>
    <p:sldId id="277" r:id="rId10"/>
    <p:sldId id="276" r:id="rId11"/>
    <p:sldId id="278" r:id="rId12"/>
    <p:sldId id="269" r:id="rId13"/>
    <p:sldId id="270" r:id="rId14"/>
    <p:sldId id="280" r:id="rId15"/>
    <p:sldId id="274" r:id="rId16"/>
    <p:sldId id="272" r:id="rId17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3399FF"/>
    <a:srgbClr val="666699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84583" autoAdjust="0"/>
  </p:normalViewPr>
  <p:slideViewPr>
    <p:cSldViewPr>
      <p:cViewPr>
        <p:scale>
          <a:sx n="50" d="100"/>
          <a:sy n="50" d="100"/>
        </p:scale>
        <p:origin x="-69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55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084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420888"/>
            <a:ext cx="7020272" cy="1368152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1763688" y="1988840"/>
            <a:ext cx="720080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7504" y="228168"/>
            <a:ext cx="8928992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9"/>
            <a:ext cx="4320480" cy="2448272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8168"/>
            <a:ext cx="8928992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mektep.kz/kz/ade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420888"/>
            <a:ext cx="7416824" cy="1152128"/>
          </a:xfrm>
        </p:spPr>
        <p:txBody>
          <a:bodyPr>
            <a:no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Жақсыдан үйрен, жаманнан жирен. </a:t>
            </a:r>
            <a:r>
              <a:rPr lang="kk-KZ" sz="320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59832" y="3861048"/>
            <a:ext cx="55446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k-KZ" sz="5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Х, һ дыбыстары </a:t>
            </a:r>
            <a:endParaRPr kumimoji="0" lang="ru-RU" sz="54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500174"/>
            <a:ext cx="8208912" cy="47863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dirty="0" smtClean="0"/>
              <a:t>  </a:t>
            </a:r>
            <a:r>
              <a:rPr lang="kk-KZ" sz="2400" b="1" dirty="0" smtClean="0">
                <a:solidFill>
                  <a:srgbClr val="00B050"/>
                </a:solidFill>
              </a:rPr>
              <a:t>Фильм не туралы екенін көрсет</a:t>
            </a:r>
          </a:p>
          <a:p>
            <a:r>
              <a:rPr lang="kk-KZ" sz="2400" dirty="0" smtClean="0"/>
              <a:t>Әдептілік туралы   </a:t>
            </a:r>
          </a:p>
          <a:p>
            <a:r>
              <a:rPr lang="kk-KZ" sz="2400" dirty="0" smtClean="0"/>
              <a:t>Адамгершілік қасиеттер туралы</a:t>
            </a:r>
          </a:p>
          <a:p>
            <a:r>
              <a:rPr lang="kk-KZ" sz="2400" dirty="0" smtClean="0"/>
              <a:t>Достық туралы</a:t>
            </a:r>
          </a:p>
          <a:p>
            <a:r>
              <a:rPr lang="kk-KZ" sz="2400" dirty="0" smtClean="0"/>
              <a:t>Еңбек туралы</a:t>
            </a:r>
          </a:p>
          <a:p>
            <a:pPr>
              <a:buNone/>
            </a:pPr>
            <a:r>
              <a:rPr lang="kk-KZ" sz="2400" dirty="0" smtClean="0"/>
              <a:t>    </a:t>
            </a:r>
            <a:r>
              <a:rPr lang="kk-KZ" sz="2400" b="1" dirty="0" smtClean="0">
                <a:solidFill>
                  <a:srgbClr val="00B050"/>
                </a:solidFill>
              </a:rPr>
              <a:t>Фильм неден басталды?</a:t>
            </a:r>
          </a:p>
          <a:p>
            <a:r>
              <a:rPr lang="kk-KZ" sz="2400" dirty="0" smtClean="0"/>
              <a:t>Алан автобуста үлкендерге орын бермеді</a:t>
            </a:r>
          </a:p>
          <a:p>
            <a:r>
              <a:rPr lang="kk-KZ" sz="2400" dirty="0" smtClean="0"/>
              <a:t>Дана автобуста бос орынға отырмады</a:t>
            </a:r>
          </a:p>
          <a:p>
            <a:r>
              <a:rPr lang="kk-KZ" sz="2400" dirty="0" smtClean="0"/>
              <a:t>Алан Данаға әңгіме айтып берді</a:t>
            </a:r>
          </a:p>
          <a:p>
            <a:r>
              <a:rPr lang="kk-KZ" sz="2400" dirty="0" smtClean="0"/>
              <a:t>Дана Аланнан әдептілік туралы сұрады</a:t>
            </a:r>
          </a:p>
          <a:p>
            <a:pPr>
              <a:buNone/>
            </a:pP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Орында: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500174"/>
            <a:ext cx="8208912" cy="47863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dirty="0" smtClean="0"/>
              <a:t>  </a:t>
            </a:r>
            <a:r>
              <a:rPr lang="kk-KZ" sz="2400" b="1" dirty="0" smtClean="0">
                <a:solidFill>
                  <a:srgbClr val="00B050"/>
                </a:solidFill>
              </a:rPr>
              <a:t>Фильм не туралы екенін көрсет</a:t>
            </a:r>
          </a:p>
          <a:p>
            <a:r>
              <a:rPr lang="kk-KZ" sz="2400" dirty="0" smtClean="0">
                <a:solidFill>
                  <a:schemeClr val="accent3">
                    <a:lumMod val="50000"/>
                  </a:schemeClr>
                </a:solidFill>
              </a:rPr>
              <a:t>Әдептілік туралы   </a:t>
            </a:r>
          </a:p>
          <a:p>
            <a:r>
              <a:rPr lang="kk-KZ" sz="2400" dirty="0" smtClean="0"/>
              <a:t>Адамгершілік қасиеттер туралы</a:t>
            </a:r>
          </a:p>
          <a:p>
            <a:r>
              <a:rPr lang="kk-KZ" sz="2400" dirty="0" smtClean="0"/>
              <a:t>Достық туралы</a:t>
            </a:r>
          </a:p>
          <a:p>
            <a:r>
              <a:rPr lang="kk-KZ" sz="2400" dirty="0" smtClean="0"/>
              <a:t>Еңбек туралы</a:t>
            </a:r>
          </a:p>
          <a:p>
            <a:pPr>
              <a:buNone/>
            </a:pPr>
            <a:r>
              <a:rPr lang="kk-KZ" sz="2400" dirty="0" smtClean="0"/>
              <a:t>    </a:t>
            </a:r>
            <a:r>
              <a:rPr lang="kk-KZ" sz="2400" b="1" dirty="0" smtClean="0">
                <a:solidFill>
                  <a:srgbClr val="00B050"/>
                </a:solidFill>
              </a:rPr>
              <a:t>Фильм неден басталды?</a:t>
            </a:r>
          </a:p>
          <a:p>
            <a:r>
              <a:rPr lang="kk-KZ" sz="2400" dirty="0" smtClean="0"/>
              <a:t>Алан автобуста үлкендерге орын бермеді</a:t>
            </a:r>
          </a:p>
          <a:p>
            <a:r>
              <a:rPr lang="kk-KZ" sz="2400" dirty="0" smtClean="0">
                <a:solidFill>
                  <a:schemeClr val="accent3">
                    <a:lumMod val="50000"/>
                  </a:schemeClr>
                </a:solidFill>
              </a:rPr>
              <a:t>Дана автобуста бос орынға отырмады</a:t>
            </a:r>
          </a:p>
          <a:p>
            <a:r>
              <a:rPr lang="kk-KZ" sz="2400" dirty="0" smtClean="0"/>
              <a:t>Алан Данаға әңгіме айтып берді</a:t>
            </a:r>
          </a:p>
          <a:p>
            <a:r>
              <a:rPr lang="kk-KZ" sz="2400" dirty="0" smtClean="0"/>
              <a:t>Дана Аланнан әдептілік туралы сұрады</a:t>
            </a:r>
          </a:p>
          <a:p>
            <a:pPr>
              <a:buNone/>
            </a:pP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Өзіңді тексер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Roboschool3\Desktop\slide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19" t="20318" r="888" b="-11393"/>
          <a:stretch>
            <a:fillRect/>
          </a:stretch>
        </p:blipFill>
        <p:spPr bwMode="auto">
          <a:xfrm>
            <a:off x="2699792" y="1916832"/>
            <a:ext cx="511256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50405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kk-KZ" sz="11200" i="1" dirty="0" smtClean="0">
                <a:solidFill>
                  <a:srgbClr val="00B050"/>
                </a:solidFill>
              </a:rPr>
              <a:t>    </a:t>
            </a:r>
            <a:r>
              <a:rPr lang="kk-KZ" sz="7200" i="1" dirty="0" smtClean="0">
                <a:solidFill>
                  <a:srgbClr val="00B050"/>
                </a:solidFill>
              </a:rPr>
              <a:t>Суреттерді тиісті әріптермен сәйкестендіріп, сөздерді толықтырып жаз.</a:t>
            </a:r>
            <a:endParaRPr lang="ru-RU" sz="11200" dirty="0" smtClean="0">
              <a:solidFill>
                <a:srgbClr val="00B050"/>
              </a:solidFill>
            </a:endParaRPr>
          </a:p>
          <a:p>
            <a:endParaRPr lang="ru-RU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  <a:p>
            <a:pPr>
              <a:buNone/>
            </a:pPr>
            <a:endParaRPr lang="ru-RU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28169"/>
            <a:ext cx="8928992" cy="824568"/>
          </a:xfrm>
        </p:spPr>
        <p:txBody>
          <a:bodyPr>
            <a:normAutofit fontScale="90000"/>
          </a:bodyPr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kk-KZ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kk-KZ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Шығармашылық тапсырма </a:t>
            </a:r>
            <a:r>
              <a:rPr lang="kk-KZ" sz="2200" dirty="0" smtClean="0"/>
              <a:t> </a:t>
            </a:r>
            <a:r>
              <a:rPr lang="kk-KZ" sz="2200" dirty="0" smtClean="0">
                <a:solidFill>
                  <a:schemeClr val="bg1"/>
                </a:solidFill>
              </a:rPr>
              <a:t>(№2 </a:t>
            </a:r>
            <a:r>
              <a:rPr lang="kk-KZ" sz="2200" i="1" dirty="0" smtClean="0">
                <a:solidFill>
                  <a:schemeClr val="bg1"/>
                </a:solidFill>
              </a:rPr>
              <a:t>жұмыс дәптері 10 бет, 2 – тапсырма)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4211960" y="2636912"/>
            <a:ext cx="4608512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755576" y="3284984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899592" y="3356992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9784" y="0"/>
            <a:ext cx="3754216" cy="15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500430" y="2357430"/>
            <a:ext cx="432048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Қ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3143248"/>
            <a:ext cx="432048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Һ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868" y="3929066"/>
            <a:ext cx="432048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Х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23728" y="4869160"/>
            <a:ext cx="1656184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Гау...ар</a:t>
            </a:r>
            <a:endParaRPr lang="ru-RU" sz="2400" b="1" dirty="0"/>
          </a:p>
        </p:txBody>
      </p:sp>
      <p:pic>
        <p:nvPicPr>
          <p:cNvPr id="4097" name="Picture 1" descr="C:\Users\Roboschool3\Desktop\Jqddc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928802"/>
            <a:ext cx="2286016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C:\Users\Roboschool3\Desktop\c8f15481c3c5e64546fe580783e5c32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714752"/>
            <a:ext cx="1800200" cy="2197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Roboschool3\Desktop\s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071678"/>
            <a:ext cx="1737039" cy="248079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215206" y="2571744"/>
            <a:ext cx="1441902" cy="3606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... оккей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5000636"/>
            <a:ext cx="1656184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...</a:t>
            </a:r>
            <a:r>
              <a:rPr lang="kk-KZ" sz="2400" b="1" dirty="0" smtClean="0"/>
              <a:t>айық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50405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kk-KZ" sz="11200" i="1" dirty="0" smtClean="0">
                <a:solidFill>
                  <a:srgbClr val="00B050"/>
                </a:solidFill>
              </a:rPr>
              <a:t>    </a:t>
            </a:r>
            <a:r>
              <a:rPr lang="kk-KZ" sz="7200" i="1" dirty="0" smtClean="0">
                <a:solidFill>
                  <a:srgbClr val="00B050"/>
                </a:solidFill>
              </a:rPr>
              <a:t>Суреттерді тиісті әріптермен сәйкестендіріп, сөздерді толықтырып жаз.</a:t>
            </a:r>
            <a:endParaRPr lang="ru-RU" sz="11200" dirty="0" smtClean="0">
              <a:solidFill>
                <a:srgbClr val="00B050"/>
              </a:solidFill>
            </a:endParaRPr>
          </a:p>
          <a:p>
            <a:endParaRPr lang="ru-RU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  <a:p>
            <a:pPr>
              <a:buNone/>
            </a:pPr>
            <a:endParaRPr lang="ru-RU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28169"/>
            <a:ext cx="8928992" cy="824568"/>
          </a:xfrm>
        </p:spPr>
        <p:txBody>
          <a:bodyPr>
            <a:normAutofit fontScale="90000"/>
          </a:bodyPr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kk-KZ" sz="220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kk-KZ" sz="220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Өзіңді тексер</a:t>
            </a:r>
            <a:r>
              <a:rPr lang="kk-KZ" sz="2200" smtClean="0"/>
              <a:t> </a:t>
            </a:r>
            <a:r>
              <a:rPr lang="kk-KZ" sz="2200" dirty="0" smtClean="0">
                <a:solidFill>
                  <a:schemeClr val="bg1"/>
                </a:solidFill>
              </a:rPr>
              <a:t>(№2 </a:t>
            </a:r>
            <a:r>
              <a:rPr lang="kk-KZ" sz="2200" i="1" dirty="0" smtClean="0">
                <a:solidFill>
                  <a:schemeClr val="bg1"/>
                </a:solidFill>
              </a:rPr>
              <a:t>жұмыс дәптері 10 бет, 2 – тапсырма)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4211960" y="2636912"/>
            <a:ext cx="4608512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755576" y="3284984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899592" y="3356992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9784" y="0"/>
            <a:ext cx="3754216" cy="15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283968" y="2564904"/>
            <a:ext cx="432048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Қ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3645024"/>
            <a:ext cx="432048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Һ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4653136"/>
            <a:ext cx="432048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Х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23728" y="4869160"/>
            <a:ext cx="1656184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Гау...ар</a:t>
            </a:r>
            <a:endParaRPr lang="ru-RU" sz="2400" b="1" dirty="0"/>
          </a:p>
        </p:txBody>
      </p:sp>
      <p:pic>
        <p:nvPicPr>
          <p:cNvPr id="4097" name="Picture 1" descr="C:\Users\Roboschool3\Desktop\Jqddc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928802"/>
            <a:ext cx="2400267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C:\Users\Roboschool3\Desktop\c8f15481c3c5e64546fe580783e5c32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573016"/>
            <a:ext cx="1800200" cy="2197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Roboschool3\Desktop\s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204864"/>
            <a:ext cx="1737039" cy="2480792"/>
          </a:xfrm>
          <a:prstGeom prst="rect">
            <a:avLst/>
          </a:prstGeom>
          <a:noFill/>
        </p:spPr>
      </p:pic>
      <p:cxnSp>
        <p:nvCxnSpPr>
          <p:cNvPr id="16" name="Прямая со стрелкой 15"/>
          <p:cNvCxnSpPr>
            <a:stCxn id="11" idx="1"/>
          </p:cNvCxnSpPr>
          <p:nvPr/>
        </p:nvCxnSpPr>
        <p:spPr>
          <a:xfrm rot="10800000" flipV="1">
            <a:off x="3428992" y="3861048"/>
            <a:ext cx="854976" cy="568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641158" y="2786058"/>
            <a:ext cx="2145420" cy="178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4463703" y="3606455"/>
            <a:ext cx="1500198" cy="1002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487816" y="2571744"/>
            <a:ext cx="1441902" cy="3606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... оккей</a:t>
            </a:r>
            <a:endParaRPr lang="ru-RU" sz="2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000628" y="5000636"/>
            <a:ext cx="1656184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Қайық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14414" y="1484784"/>
            <a:ext cx="7678066" cy="4087356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ü"/>
            </a:pPr>
            <a:endParaRPr lang="kk-KZ" sz="3600" dirty="0" smtClean="0"/>
          </a:p>
          <a:p>
            <a:r>
              <a:rPr lang="kk-KZ" sz="3600" dirty="0" smtClean="0"/>
              <a:t>Өлеңді оқып, Х,қ дыбысы бар сөздерді дұрыс жаздың;</a:t>
            </a:r>
            <a:endParaRPr lang="ru-RU" sz="3600" dirty="0" smtClean="0"/>
          </a:p>
          <a:p>
            <a:pPr lvl="0"/>
            <a:r>
              <a:rPr lang="kk-KZ" sz="3600" dirty="0" smtClean="0"/>
              <a:t> Бейнефильмді көріп, ашық және жабық  сұрақтарға дұрыс жауап бере білдің;</a:t>
            </a:r>
          </a:p>
          <a:p>
            <a:pPr lvl="0"/>
            <a:r>
              <a:rPr lang="kk-KZ" sz="3600" dirty="0" smtClean="0"/>
              <a:t>Суреттерді сәйкес әріппен байланыстырдың және сөздерді қатесіз жазады;</a:t>
            </a:r>
            <a:endParaRPr lang="ru-RU" sz="3600" dirty="0" smtClean="0"/>
          </a:p>
          <a:p>
            <a:pPr lvl="0"/>
            <a:endParaRPr lang="ru-RU" sz="3600" dirty="0" smtClean="0"/>
          </a:p>
          <a:p>
            <a:pPr lvl="0"/>
            <a:endParaRPr lang="ru-RU" sz="36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Бүгін сабақта: 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Roboschool3\Desktop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Сабақтың мақсаты:</a:t>
            </a:r>
            <a:endParaRPr lang="ru-RU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1296827" y="199933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2267744" y="1772816"/>
            <a:ext cx="626469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kk-KZ" sz="28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Х, һ дыбысы бар сөздерді ажыратып жазасың;</a:t>
            </a:r>
            <a:endParaRPr lang="ru-RU" sz="28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3155833" y="2520358"/>
            <a:ext cx="1847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2016908" y="3799536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2843808" y="3501008"/>
            <a:ext cx="5976664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kk-KZ" sz="28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Аудиовизуалды материалдар арқылы ашық және жабық сұрақтарға жауап бересің.</a:t>
            </a:r>
            <a:endParaRPr lang="ru-RU" sz="28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1-тапсырма.</a:t>
            </a:r>
            <a:r>
              <a:rPr lang="kk-KZ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(Оқулық 64 бет, 47 – жаттығу)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428596" y="1500174"/>
            <a:ext cx="3240360" cy="1944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r>
              <a:rPr lang="kk-KZ" sz="3600" dirty="0" smtClean="0"/>
              <a:t> </a:t>
            </a:r>
            <a:endParaRPr lang="ru-RU" sz="3600" dirty="0" smtClean="0"/>
          </a:p>
          <a:p>
            <a:r>
              <a:rPr lang="kk-KZ" sz="7200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Көп нүктенің орнына </a:t>
            </a:r>
          </a:p>
          <a:p>
            <a:r>
              <a:rPr lang="kk-KZ" sz="7200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тиісті әріптерді</a:t>
            </a:r>
          </a:p>
          <a:p>
            <a:r>
              <a:rPr lang="kk-KZ" sz="7200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қойып көшіріп </a:t>
            </a:r>
          </a:p>
          <a:p>
            <a:r>
              <a:rPr lang="kk-KZ" sz="7200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жазып, өлеңді оқы </a:t>
            </a:r>
            <a:endParaRPr lang="ru-RU" sz="720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1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2857488" y="1428736"/>
            <a:ext cx="6048672" cy="3312368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851920" y="1872578"/>
            <a:ext cx="371157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Ғылым жолын таңдаған,</a:t>
            </a:r>
            <a:endParaRPr kumimoji="0" lang="ru-RU" sz="1050" b="1" i="1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Мұратынан танбаған.</a:t>
            </a:r>
            <a:endParaRPr kumimoji="0" lang="ru-RU" sz="1050" b="1" i="1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Қараңғыда ...алқына</a:t>
            </a:r>
            <a:endParaRPr kumimoji="0" lang="ru-RU" sz="1050" b="1" i="1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Жары... іздеп талмаған.</a:t>
            </a:r>
            <a:endParaRPr kumimoji="0" lang="ru-RU" sz="1050" b="1" i="1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Сан өлкені барлаған,</a:t>
            </a:r>
            <a:endParaRPr kumimoji="0" lang="ru-RU" sz="1050" b="1" i="1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Тари... төрін шарлаған.</a:t>
            </a:r>
            <a:endParaRPr kumimoji="0" lang="ru-RU" sz="1050" b="1" i="1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А...ылы мен білімін</a:t>
            </a:r>
            <a:endParaRPr kumimoji="0" lang="ru-RU" sz="1050" b="1" i="1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Туған елге арнаған.</a:t>
            </a:r>
            <a:endParaRPr kumimoji="0" lang="kk-KZ" sz="2800" b="1" i="1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Өзіңді тексер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1357290" y="1500174"/>
            <a:ext cx="6048672" cy="3312368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643174" y="1857364"/>
            <a:ext cx="371157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Ғылым жолын таңдаған,</a:t>
            </a:r>
            <a:endParaRPr kumimoji="0" lang="ru-RU" sz="1050" b="1" i="1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Мұратынан танбаған.</a:t>
            </a:r>
            <a:endParaRPr kumimoji="0" lang="ru-RU" sz="1050" b="1" i="1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Қараңғыда </a:t>
            </a:r>
            <a:r>
              <a:rPr lang="kk-KZ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kk-KZ" sz="2000" b="1" i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алқына</a:t>
            </a:r>
            <a:endParaRPr kumimoji="0" lang="ru-RU" sz="1050" b="1" i="1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Жары</a:t>
            </a:r>
            <a:r>
              <a:rPr lang="kk-KZ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қ </a:t>
            </a:r>
            <a:r>
              <a:rPr kumimoji="0" lang="kk-KZ" sz="2000" b="1" i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іздеп талмаған.</a:t>
            </a:r>
            <a:endParaRPr kumimoji="0" lang="ru-RU" sz="1050" b="1" i="1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Сан өлкені барлаған,</a:t>
            </a:r>
            <a:endParaRPr kumimoji="0" lang="ru-RU" sz="1050" b="1" i="1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Тари</a:t>
            </a:r>
            <a:r>
              <a:rPr lang="kk-KZ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х </a:t>
            </a:r>
            <a:r>
              <a:rPr kumimoji="0" lang="kk-KZ" sz="2000" b="1" i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төрін шарлаған.</a:t>
            </a:r>
            <a:endParaRPr kumimoji="0" lang="ru-RU" sz="1050" b="1" i="1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Ақылы мен білімін</a:t>
            </a:r>
            <a:endParaRPr kumimoji="0" lang="ru-RU" sz="1050" b="1" i="1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Туған елге арнаған.</a:t>
            </a:r>
            <a:endParaRPr kumimoji="0" lang="kk-KZ" sz="2800" b="1" i="1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339752" y="1700808"/>
            <a:ext cx="4752528" cy="3096344"/>
          </a:xfrm>
          <a:prstGeom prst="rect">
            <a:avLst/>
          </a:prstGeom>
          <a:gradFill rotWithShape="0">
            <a:gsLst>
              <a:gs pos="0">
                <a:srgbClr val="C9C9C9"/>
              </a:gs>
              <a:gs pos="50000">
                <a:srgbClr val="EDEDED"/>
              </a:gs>
              <a:gs pos="100000">
                <a:srgbClr val="C9C9C9"/>
              </a:gs>
            </a:gsLst>
            <a:lin ang="18900000" scaled="1"/>
          </a:gradFill>
          <a:ln w="12700">
            <a:solidFill>
              <a:srgbClr val="C9C9C9"/>
            </a:solidFill>
            <a:miter lim="800000"/>
            <a:headEnd/>
            <a:tailEnd/>
          </a:ln>
          <a:effectLst>
            <a:outerShdw dist="28398" dir="3806097" algn="ctr" rotWithShape="0">
              <a:srgbClr val="525252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k-KZ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Х, һ – қатаң дауыссыз дыбыстар. Х сөздің басында және ортасында кездеседі: хан, саяхат. Һ сөздің ортасы мен соңында кездеседі: гауһар, мәшһүр.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28596" y="500042"/>
            <a:ext cx="4752528" cy="857256"/>
          </a:xfrm>
          <a:prstGeom prst="rect">
            <a:avLst/>
          </a:prstGeom>
          <a:gradFill rotWithShape="0">
            <a:gsLst>
              <a:gs pos="0">
                <a:srgbClr val="C9C9C9"/>
              </a:gs>
              <a:gs pos="50000">
                <a:srgbClr val="EDEDED"/>
              </a:gs>
              <a:gs pos="100000">
                <a:srgbClr val="C9C9C9"/>
              </a:gs>
            </a:gsLst>
            <a:lin ang="18900000" scaled="1"/>
          </a:gradFill>
          <a:ln w="12700">
            <a:solidFill>
              <a:srgbClr val="C9C9C9"/>
            </a:solidFill>
            <a:miter lim="800000"/>
            <a:headEnd/>
            <a:tailEnd/>
          </a:ln>
          <a:effectLst>
            <a:outerShdw dist="28398" dir="3806097" algn="ctr" rotWithShape="0">
              <a:srgbClr val="525252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k-KZ" sz="36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Есіңе сақта!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7" name="Picture 1" descr="C:\Users\Roboschool3\Desktop\54055square156595657998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132856"/>
            <a:ext cx="3744416" cy="100811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kk-KZ" b="1" dirty="0" smtClean="0"/>
          </a:p>
          <a:p>
            <a:pPr>
              <a:buNone/>
            </a:pPr>
            <a:r>
              <a:rPr lang="kk-KZ" sz="5100" u="sng" dirty="0" smtClean="0">
                <a:ln>
                  <a:solidFill>
                    <a:srgbClr val="FFFF00"/>
                  </a:solidFill>
                </a:ln>
                <a:hlinkClick r:id="rId2"/>
              </a:rPr>
              <a:t>https://imektep.kz/kz/adep</a:t>
            </a:r>
            <a:r>
              <a:rPr lang="ru-RU" sz="5100" dirty="0" smtClean="0">
                <a:ln>
                  <a:solidFill>
                    <a:srgbClr val="FFFF00"/>
                  </a:solidFill>
                </a:ln>
              </a:rPr>
              <a:t> </a:t>
            </a:r>
          </a:p>
          <a:p>
            <a:pPr>
              <a:buNone/>
            </a:pPr>
            <a:r>
              <a:rPr lang="kk-KZ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k-KZ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2 - тапсырма</a:t>
            </a:r>
            <a:r>
              <a:rPr lang="kk-KZ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 </a:t>
            </a:r>
            <a:endParaRPr lang="ru-RU" dirty="0"/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899592" y="1484784"/>
            <a:ext cx="72008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15008" y="1412777"/>
            <a:ext cx="79573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kumimoji="0" lang="kk-KZ" sz="40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k-KZ" sz="40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kk-KZ" sz="2700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Сілтемеге өтіп бейнематериалды мұқият тыңда.</a:t>
            </a:r>
            <a:endParaRPr lang="ru-RU" sz="80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 l="20397" t="20732" r="22781" b="11891"/>
          <a:stretch>
            <a:fillRect/>
          </a:stretch>
        </p:blipFill>
        <p:spPr bwMode="auto">
          <a:xfrm>
            <a:off x="4283967" y="2780928"/>
            <a:ext cx="4212467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844824"/>
            <a:ext cx="8208912" cy="401306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kk-KZ" sz="9600" u="sng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a:rPr>
              <a:t>Қоғамдағы ең бағалы адам – әдепті адам</a:t>
            </a:r>
          </a:p>
          <a:p>
            <a:pPr>
              <a:buNone/>
            </a:pPr>
            <a:endParaRPr lang="kk-KZ" sz="9600" u="sng" dirty="0" smtClean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  <a:p>
            <a:pPr>
              <a:buNone/>
            </a:pPr>
            <a:r>
              <a:rPr lang="kk-KZ" sz="9600" u="sng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a:rPr>
              <a:t>Есіктен алдымен ішке кіретін адамды өткізіп жіберу керек</a:t>
            </a:r>
          </a:p>
          <a:p>
            <a:pPr>
              <a:buNone/>
            </a:pPr>
            <a:endParaRPr lang="kk-KZ" sz="9600" u="sng" dirty="0" smtClean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  <a:p>
            <a:pPr>
              <a:buNone/>
            </a:pPr>
            <a:r>
              <a:rPr lang="kk-KZ" sz="9600" u="sng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a:rPr>
              <a:t>Қай елдің әдебі жоғары болса сол елдің әдебі жоғары болады.</a:t>
            </a:r>
          </a:p>
          <a:p>
            <a:pPr>
              <a:buNone/>
            </a:pPr>
            <a:endParaRPr lang="kk-KZ" sz="9600" u="sng" dirty="0" smtClean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  <a:p>
            <a:pPr>
              <a:buNone/>
            </a:pPr>
            <a:r>
              <a:rPr lang="kk-KZ" sz="9600" u="sng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a:rPr>
              <a:t>Алғысты әдепсіз қылығымыз үшін айтады</a:t>
            </a:r>
          </a:p>
          <a:p>
            <a:pPr>
              <a:buNone/>
            </a:pPr>
            <a:endParaRPr lang="kk-KZ" sz="9600" u="sng" dirty="0" smtClean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  <a:p>
            <a:pPr>
              <a:buNone/>
            </a:pPr>
            <a:r>
              <a:rPr lang="kk-KZ" sz="9600" u="sng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a:rPr>
              <a:t>Болашақта біздің өміріміз жақсылыққа толы болу үшін, алғысқа бөленуіміз керек</a:t>
            </a:r>
          </a:p>
          <a:p>
            <a:pPr>
              <a:buNone/>
            </a:pPr>
            <a:endParaRPr lang="ru-RU" dirty="0" smtClean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Орында:  Дұрыс –Дұрыс емес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357298"/>
            <a:ext cx="8208912" cy="5072098"/>
          </a:xfrm>
        </p:spPr>
        <p:txBody>
          <a:bodyPr>
            <a:normAutofit fontScale="25000" lnSpcReduction="20000"/>
          </a:bodyPr>
          <a:lstStyle/>
          <a:p>
            <a:r>
              <a:rPr lang="kk-KZ" sz="96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a:rPr>
              <a:t>Қоғамдағы ең бағалы адам – әдепті адам</a:t>
            </a:r>
          </a:p>
          <a:p>
            <a:pPr>
              <a:buNone/>
            </a:pPr>
            <a:r>
              <a:rPr lang="kk-KZ" sz="96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a:rPr>
              <a:t>  </a:t>
            </a:r>
          </a:p>
          <a:p>
            <a:pPr>
              <a:buNone/>
            </a:pPr>
            <a:r>
              <a:rPr lang="kk-KZ" sz="96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       Дұрыс</a:t>
            </a:r>
          </a:p>
          <a:p>
            <a:endParaRPr lang="kk-KZ" sz="9600" dirty="0" smtClean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  <a:p>
            <a:r>
              <a:rPr lang="kk-KZ" sz="96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a:rPr>
              <a:t>Есіктен алдымен ішке кіретін адамды өткізіп жіберу керек</a:t>
            </a:r>
          </a:p>
          <a:p>
            <a:pPr>
              <a:buNone/>
            </a:pPr>
            <a:r>
              <a:rPr lang="kk-KZ" sz="96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a:rPr>
              <a:t>     Дұрыс</a:t>
            </a:r>
          </a:p>
          <a:p>
            <a:r>
              <a:rPr lang="kk-KZ" sz="96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a:rPr>
              <a:t>Қай елдің әдебі жоғары болса сол елдің әдебі жоғары болады.</a:t>
            </a:r>
          </a:p>
          <a:p>
            <a:pPr>
              <a:buNone/>
            </a:pPr>
            <a:r>
              <a:rPr lang="kk-KZ" sz="96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a:rPr>
              <a:t>     Дұрыс</a:t>
            </a:r>
          </a:p>
          <a:p>
            <a:r>
              <a:rPr lang="kk-KZ" sz="96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a:rPr>
              <a:t>Алғысты әдепсіз қылығымыз үшін айтады</a:t>
            </a:r>
          </a:p>
          <a:p>
            <a:pPr>
              <a:buNone/>
            </a:pPr>
            <a:r>
              <a:rPr lang="kk-KZ" sz="96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a:rPr>
              <a:t>     Дұрыс емес</a:t>
            </a:r>
          </a:p>
          <a:p>
            <a:r>
              <a:rPr lang="kk-KZ" sz="96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a:rPr>
              <a:t>Болашақта біздің өміріміз жақсылыққа толы болу үшін, алғысқа бөленуіміз керек</a:t>
            </a:r>
          </a:p>
          <a:p>
            <a:endParaRPr lang="ru-RU" dirty="0" smtClean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  <a:p>
            <a:r>
              <a:rPr lang="kk-KZ" sz="11200" dirty="0" smtClean="0"/>
              <a:t>Дұрыс</a:t>
            </a:r>
            <a:endParaRPr lang="ru-RU" sz="1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Өзіңді тексер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fb4da563ae64d6e9c41d9c6445b11c997e54a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2838</TotalTime>
  <Words>404</Words>
  <Application>Microsoft Office PowerPoint</Application>
  <PresentationFormat>Экран (4:3)</PresentationFormat>
  <Paragraphs>108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Жақсыдан үйрен, жаманнан жирен.   </vt:lpstr>
      <vt:lpstr>Сабақтың мақсаты:</vt:lpstr>
      <vt:lpstr>   1-тапсырма. (Оқулық 64 бет, 47 – жаттығу)   </vt:lpstr>
      <vt:lpstr>   Өзіңді тексер   </vt:lpstr>
      <vt:lpstr>Слайд 5</vt:lpstr>
      <vt:lpstr>Слайд 6</vt:lpstr>
      <vt:lpstr>2 - тапсырма. </vt:lpstr>
      <vt:lpstr>Орында:  Дұрыс –Дұрыс емес</vt:lpstr>
      <vt:lpstr>Өзіңді тексер</vt:lpstr>
      <vt:lpstr>Орында:</vt:lpstr>
      <vt:lpstr>Өзіңді тексер</vt:lpstr>
      <vt:lpstr>Слайд 12</vt:lpstr>
      <vt:lpstr>  Шығармашылық тапсырма  (№2 жұмыс дәптері 10 бет, 2 – тапсырма) </vt:lpstr>
      <vt:lpstr>  Өзіңді тексер (№2 жұмыс дәптері 10 бет, 2 – тапсырма) </vt:lpstr>
      <vt:lpstr> Бүгін сабақта: </vt:lpstr>
      <vt:lpstr>Слайд 16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 снова в школу</dc:title>
  <dc:creator>obstinate</dc:creator>
  <dc:description>Шаблон презентации с сайта https://presentation-creation.ru/</dc:description>
  <cp:lastModifiedBy>User</cp:lastModifiedBy>
  <cp:revision>1347</cp:revision>
  <dcterms:created xsi:type="dcterms:W3CDTF">2018-02-25T09:09:03Z</dcterms:created>
  <dcterms:modified xsi:type="dcterms:W3CDTF">2020-08-05T10:10:42Z</dcterms:modified>
</cp:coreProperties>
</file>