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3" r:id="rId3"/>
    <p:sldId id="264" r:id="rId4"/>
    <p:sldId id="262" r:id="rId5"/>
    <p:sldId id="265" r:id="rId6"/>
    <p:sldId id="266" r:id="rId7"/>
    <p:sldId id="276" r:id="rId8"/>
    <p:sldId id="277" r:id="rId9"/>
    <p:sldId id="280" r:id="rId10"/>
    <p:sldId id="281" r:id="rId11"/>
    <p:sldId id="279" r:id="rId12"/>
    <p:sldId id="278" r:id="rId13"/>
    <p:sldId id="269" r:id="rId14"/>
    <p:sldId id="270" r:id="rId15"/>
    <p:sldId id="275" r:id="rId16"/>
    <p:sldId id="271" r:id="rId17"/>
    <p:sldId id="272" r:id="rId18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 autoAdjust="0"/>
    <p:restoredTop sz="84583" autoAdjust="0"/>
  </p:normalViewPr>
  <p:slideViewPr>
    <p:cSldViewPr>
      <p:cViewPr varScale="1">
        <p:scale>
          <a:sx n="74" d="100"/>
          <a:sy n="74" d="100"/>
        </p:scale>
        <p:origin x="8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55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846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491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420888"/>
            <a:ext cx="7020272" cy="1368152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1763688" y="1988840"/>
            <a:ext cx="7200800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7504" y="228168"/>
            <a:ext cx="8928992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9"/>
            <a:ext cx="4320480" cy="2448272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8168"/>
            <a:ext cx="8928992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mektep.kz/kz/adamgershili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420888"/>
            <a:ext cx="7416824" cy="1152128"/>
          </a:xfrm>
        </p:spPr>
        <p:txBody>
          <a:bodyPr>
            <a:noAutofit/>
          </a:bodyPr>
          <a:lstStyle/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Жақсыдан үйрен, жаманнан жирен. </a:t>
            </a:r>
            <a:r>
              <a:rPr lang="kk-KZ" sz="320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59832" y="3861048"/>
            <a:ext cx="55446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k-KZ" sz="5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Х, һ дыбыстары </a:t>
            </a:r>
            <a:endParaRPr kumimoji="0" lang="ru-RU" sz="54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269">
        <p:fade/>
      </p:transition>
    </mc:Choice>
    <mc:Fallback>
      <p:transition spd="med" advTm="32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500174"/>
            <a:ext cx="8208912" cy="47863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k-KZ" dirty="0" smtClean="0"/>
              <a:t>  </a:t>
            </a:r>
            <a:r>
              <a:rPr lang="kk-KZ" sz="2400" b="1" dirty="0" smtClean="0">
                <a:solidFill>
                  <a:srgbClr val="00B050"/>
                </a:solidFill>
              </a:rPr>
              <a:t>Адамгершілікке жатпайтын қасиетті көрсетіңіз</a:t>
            </a:r>
          </a:p>
          <a:p>
            <a:r>
              <a:rPr lang="kk-KZ" sz="2400" dirty="0" smtClean="0"/>
              <a:t>Адамдарға көмектесу</a:t>
            </a:r>
          </a:p>
          <a:p>
            <a:r>
              <a:rPr lang="kk-KZ" sz="2400" dirty="0" smtClean="0"/>
              <a:t>Бәріне жақсылық жасау</a:t>
            </a:r>
          </a:p>
          <a:p>
            <a:r>
              <a:rPr lang="kk-KZ" sz="2400" b="1" dirty="0" smtClean="0">
                <a:solidFill>
                  <a:schemeClr val="accent4">
                    <a:lumMod val="50000"/>
                  </a:schemeClr>
                </a:solidFill>
              </a:rPr>
              <a:t>Біреуге қиянат жасау</a:t>
            </a:r>
          </a:p>
          <a:p>
            <a:r>
              <a:rPr lang="kk-KZ" sz="2400" dirty="0" smtClean="0"/>
              <a:t>Бәріне мейірімді болу</a:t>
            </a:r>
          </a:p>
          <a:p>
            <a:pPr>
              <a:buNone/>
            </a:pPr>
            <a:r>
              <a:rPr lang="kk-KZ" sz="2400" dirty="0" smtClean="0"/>
              <a:t>Адамгершілік қасиетті көрсетіңіз</a:t>
            </a:r>
            <a:endParaRPr lang="kk-KZ" sz="2400" b="1" dirty="0" smtClean="0">
              <a:solidFill>
                <a:srgbClr val="00B050"/>
              </a:solidFill>
            </a:endParaRPr>
          </a:p>
          <a:p>
            <a:r>
              <a:rPr lang="kk-KZ" sz="2400" dirty="0" smtClean="0"/>
              <a:t>Ұрлық жасау</a:t>
            </a:r>
          </a:p>
          <a:p>
            <a:r>
              <a:rPr lang="kk-KZ" sz="2400" dirty="0" smtClean="0"/>
              <a:t>Өтірік айту</a:t>
            </a:r>
          </a:p>
          <a:p>
            <a:r>
              <a:rPr lang="kk-KZ" sz="2400" b="1" dirty="0" smtClean="0">
                <a:solidFill>
                  <a:schemeClr val="accent4">
                    <a:lumMod val="50000"/>
                  </a:schemeClr>
                </a:solidFill>
              </a:rPr>
              <a:t>Көмек беру</a:t>
            </a:r>
          </a:p>
          <a:p>
            <a:r>
              <a:rPr lang="kk-KZ" sz="2400" dirty="0" smtClean="0"/>
              <a:t>Мазақтау</a:t>
            </a:r>
          </a:p>
          <a:p>
            <a:pPr>
              <a:buNone/>
            </a:pP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500174"/>
            <a:ext cx="8208912" cy="47863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k-KZ" sz="2400" b="1" dirty="0" smtClean="0">
                <a:solidFill>
                  <a:srgbClr val="00B050"/>
                </a:solidFill>
              </a:rPr>
              <a:t> Дұрыс- Дұрыс емес </a:t>
            </a:r>
          </a:p>
          <a:p>
            <a:r>
              <a:rPr lang="kk-KZ" sz="2400" dirty="0" smtClean="0"/>
              <a:t>Адамға тән мейірімділік, қайырымдылық, кешірімділік сияқты ізгі қасиеттер бір сөзбен адамгершілік деп аталады</a:t>
            </a:r>
          </a:p>
          <a:p>
            <a:pPr>
              <a:buNone/>
            </a:pPr>
            <a:endParaRPr lang="kk-KZ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kk-KZ" sz="2400" dirty="0" smtClean="0"/>
              <a:t>Біреудің сені ренжітпеуін қаласаң алдымен сен оны ренжітуің керек</a:t>
            </a:r>
          </a:p>
          <a:p>
            <a:endParaRPr lang="kk-KZ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kk-KZ" sz="2400" dirty="0" smtClean="0"/>
              <a:t>Туысқан емес адамдарға көмектесуге болмайды</a:t>
            </a:r>
          </a:p>
          <a:p>
            <a:pPr>
              <a:buNone/>
            </a:pPr>
            <a:r>
              <a:rPr lang="kk-KZ" sz="2400" dirty="0" smtClean="0"/>
              <a:t>     </a:t>
            </a:r>
            <a:endParaRPr lang="kk-KZ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k-KZ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Орында:   График түрінде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500174"/>
            <a:ext cx="8208912" cy="47863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k-KZ" sz="2400" b="1" dirty="0" smtClean="0">
                <a:solidFill>
                  <a:srgbClr val="00B050"/>
                </a:solidFill>
              </a:rPr>
              <a:t> Дұрыс- Дұрыс емес </a:t>
            </a:r>
          </a:p>
          <a:p>
            <a:r>
              <a:rPr lang="kk-KZ" sz="2400" dirty="0" smtClean="0"/>
              <a:t>Адамға тән мейірімділік, қайырымдылық, кешірімділік сияқты ізгі қасиеттер бір сөзбен адамгершілік деп аталады</a:t>
            </a:r>
          </a:p>
          <a:p>
            <a:r>
              <a:rPr lang="kk-KZ" sz="2400" b="1" dirty="0" smtClean="0">
                <a:solidFill>
                  <a:schemeClr val="accent4">
                    <a:lumMod val="50000"/>
                  </a:schemeClr>
                </a:solidFill>
              </a:rPr>
              <a:t>Дұрыс</a:t>
            </a:r>
          </a:p>
          <a:p>
            <a:r>
              <a:rPr lang="kk-KZ" sz="2400" dirty="0" smtClean="0"/>
              <a:t>Біреудің сені ренжітпеуін қаласаң алдымен сен оны ренжітуің керек</a:t>
            </a:r>
          </a:p>
          <a:p>
            <a:r>
              <a:rPr lang="kk-KZ" sz="2400" b="1" dirty="0" smtClean="0">
                <a:solidFill>
                  <a:schemeClr val="accent4">
                    <a:lumMod val="50000"/>
                  </a:schemeClr>
                </a:solidFill>
              </a:rPr>
              <a:t>Дұрыс емес</a:t>
            </a:r>
          </a:p>
          <a:p>
            <a:r>
              <a:rPr lang="kk-KZ" sz="2400" dirty="0" smtClean="0"/>
              <a:t>Туысқан емес адамдарға көмектесуге болмайды</a:t>
            </a:r>
          </a:p>
          <a:p>
            <a:pPr>
              <a:buNone/>
            </a:pPr>
            <a:r>
              <a:rPr lang="kk-KZ" sz="2400" dirty="0" smtClean="0"/>
              <a:t>     </a:t>
            </a:r>
            <a:r>
              <a:rPr lang="kk-KZ" sz="2400" b="1" dirty="0" smtClean="0">
                <a:solidFill>
                  <a:schemeClr val="accent4">
                    <a:lumMod val="50000"/>
                  </a:schemeClr>
                </a:solidFill>
              </a:rPr>
              <a:t>Дұрыс емес</a:t>
            </a:r>
          </a:p>
          <a:p>
            <a:pPr>
              <a:buNone/>
            </a:pP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Өзіңді тексер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Roboschool3\Desktop\slide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019" t="20318" r="888" b="-11393"/>
          <a:stretch>
            <a:fillRect/>
          </a:stretch>
        </p:blipFill>
        <p:spPr bwMode="auto">
          <a:xfrm>
            <a:off x="2699792" y="1916832"/>
            <a:ext cx="5112568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484784"/>
            <a:ext cx="4752528" cy="2664296"/>
          </a:xfrm>
        </p:spPr>
        <p:txBody>
          <a:bodyPr>
            <a:normAutofit fontScale="70000" lnSpcReduction="20000"/>
          </a:bodyPr>
          <a:lstStyle/>
          <a:p>
            <a:r>
              <a:rPr lang="kk-KZ" sz="4900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Сөздерді көшіріп жаз. </a:t>
            </a:r>
            <a:endParaRPr lang="ru-RU" sz="4900" dirty="0" smtClean="0"/>
          </a:p>
          <a:p>
            <a:pPr lvl="0"/>
            <a:r>
              <a:rPr lang="kk-KZ" sz="4900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Хоккей, қаһарман сөздерін </a:t>
            </a:r>
          </a:p>
          <a:p>
            <a:pPr lvl="0">
              <a:buNone/>
            </a:pPr>
            <a:r>
              <a:rPr lang="kk-KZ" sz="4900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   қатыстырып сөйлем құра.</a:t>
            </a:r>
            <a:endParaRPr lang="ru-RU" sz="4900" i="1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  <a:p>
            <a:endParaRPr lang="ru-RU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  <a:p>
            <a:pPr>
              <a:buNone/>
            </a:pPr>
            <a:endParaRPr lang="ru-RU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28169"/>
            <a:ext cx="8928992" cy="824568"/>
          </a:xfrm>
        </p:spPr>
        <p:txBody>
          <a:bodyPr>
            <a:normAutofit fontScale="90000"/>
          </a:bodyPr>
          <a:lstStyle/>
          <a:p>
            <a:pPr algn="l"/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kk-KZ" sz="31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Шығармашылық тапсырма</a:t>
            </a:r>
            <a:r>
              <a:rPr lang="kk-KZ" sz="3100" dirty="0" smtClean="0"/>
              <a:t> </a:t>
            </a:r>
            <a:r>
              <a:rPr lang="kk-KZ" sz="31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(</a:t>
            </a:r>
            <a:r>
              <a:rPr lang="kk-KZ" sz="31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Оқулық 63 бет, 45 – жаттығу) 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4211960" y="2636912"/>
            <a:ext cx="4608512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1"/>
          <p:cNvSpPr txBox="1">
            <a:spLocks/>
          </p:cNvSpPr>
          <p:nvPr/>
        </p:nvSpPr>
        <p:spPr>
          <a:xfrm>
            <a:off x="755576" y="3284984"/>
            <a:ext cx="799288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1"/>
          <p:cNvSpPr txBox="1">
            <a:spLocks/>
          </p:cNvSpPr>
          <p:nvPr/>
        </p:nvSpPr>
        <p:spPr>
          <a:xfrm>
            <a:off x="899592" y="3356992"/>
            <a:ext cx="799288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29784" y="0"/>
            <a:ext cx="3754216" cy="15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Вертикальный свиток 12"/>
          <p:cNvSpPr/>
          <p:nvPr/>
        </p:nvSpPr>
        <p:spPr>
          <a:xfrm>
            <a:off x="5508104" y="1628800"/>
            <a:ext cx="3024336" cy="3024336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156176" y="2132856"/>
            <a:ext cx="17281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Жаһан,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қаһарман,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мархабат,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халық,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хоккей,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қала,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қырман,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қағаз.</a:t>
            </a:r>
            <a:endParaRPr kumimoji="0" lang="kk-KZ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1484784"/>
            <a:ext cx="7572428" cy="266429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kk-KZ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    Алан -  хоккей клубының мүшесі.</a:t>
            </a:r>
          </a:p>
          <a:p>
            <a:pPr algn="just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        </a:t>
            </a:r>
            <a:endParaRPr lang="ru-RU" b="1" i="1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        </a:t>
            </a:r>
            <a:r>
              <a:rPr lang="ru-RU" b="1" i="1" dirty="0" err="1" smtClean="0">
                <a:solidFill>
                  <a:srgbClr val="00B050"/>
                </a:solidFill>
              </a:rPr>
              <a:t>Бауыржан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</a:rPr>
              <a:t>Момышұлы атамыз</a:t>
            </a:r>
            <a:r>
              <a:rPr lang="ru-RU" b="1" i="1" dirty="0" smtClean="0">
                <a:solidFill>
                  <a:srgbClr val="00B050"/>
                </a:solidFill>
              </a:rPr>
              <a:t> - </a:t>
            </a:r>
            <a:r>
              <a:rPr lang="ru-RU" b="1" i="1" dirty="0" err="1" smtClean="0">
                <a:solidFill>
                  <a:srgbClr val="00B050"/>
                </a:solidFill>
              </a:rPr>
              <a:t>«Халық қаһарманы" деген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</a:rPr>
              <a:t>атқа толығымен лайық қазақ халқының біртуар</a:t>
            </a:r>
            <a:r>
              <a:rPr lang="ru-RU" b="1" i="1" dirty="0" smtClean="0">
                <a:solidFill>
                  <a:srgbClr val="00B050"/>
                </a:solidFill>
              </a:rPr>
              <a:t> дара </a:t>
            </a:r>
            <a:r>
              <a:rPr lang="ru-RU" b="1" i="1" dirty="0" err="1" smtClean="0">
                <a:solidFill>
                  <a:srgbClr val="00B050"/>
                </a:solidFill>
              </a:rPr>
              <a:t>перзенті</a:t>
            </a:r>
            <a:r>
              <a:rPr lang="ru-RU" b="1" i="1" dirty="0" smtClean="0">
                <a:solidFill>
                  <a:srgbClr val="00B050"/>
                </a:solidFill>
              </a:rPr>
              <a:t>.</a:t>
            </a:r>
            <a:endParaRPr lang="ru-RU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  <a:p>
            <a:pPr>
              <a:buNone/>
            </a:pPr>
            <a:endParaRPr lang="ru-RU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28169"/>
            <a:ext cx="8928992" cy="824568"/>
          </a:xfrm>
        </p:spPr>
        <p:txBody>
          <a:bodyPr>
            <a:normAutofit fontScale="90000"/>
          </a:bodyPr>
          <a:lstStyle/>
          <a:p>
            <a:pPr algn="l"/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kk-KZ" sz="31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Өзіңді тексер  (</a:t>
            </a:r>
            <a:r>
              <a:rPr lang="kk-KZ" sz="31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Оқулық 63 бет, 45 – жаттығу) 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4211960" y="2636912"/>
            <a:ext cx="4608512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1"/>
          <p:cNvSpPr txBox="1">
            <a:spLocks/>
          </p:cNvSpPr>
          <p:nvPr/>
        </p:nvSpPr>
        <p:spPr>
          <a:xfrm>
            <a:off x="755576" y="3284984"/>
            <a:ext cx="799288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1"/>
          <p:cNvSpPr txBox="1">
            <a:spLocks/>
          </p:cNvSpPr>
          <p:nvPr/>
        </p:nvSpPr>
        <p:spPr>
          <a:xfrm>
            <a:off x="899592" y="3356992"/>
            <a:ext cx="799288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29784" y="0"/>
            <a:ext cx="3754216" cy="15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619672" y="1484784"/>
            <a:ext cx="7200800" cy="4032448"/>
          </a:xfrm>
        </p:spPr>
        <p:txBody>
          <a:bodyPr>
            <a:normAutofit fontScale="92500" lnSpcReduction="1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kk-KZ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Дескриптор:</a:t>
            </a:r>
            <a:endParaRPr lang="ru-RU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kk-KZ" sz="3600" dirty="0" smtClean="0"/>
              <a:t>Сөздерді қатесіз көшіріп жазып, сөйлемдер құрастырады;</a:t>
            </a:r>
            <a:endParaRPr lang="ru-RU" sz="3600" dirty="0" smtClean="0"/>
          </a:p>
          <a:p>
            <a:pPr lvl="0">
              <a:buFont typeface="Wingdings" pitchFamily="2" charset="2"/>
              <a:buChar char="ü"/>
            </a:pPr>
            <a:r>
              <a:rPr lang="kk-KZ" sz="3600" dirty="0" smtClean="0"/>
              <a:t>Сөздерді өзара салыстырып, Х, һ әріптері бар сөздерді көшіріп жазады;</a:t>
            </a:r>
          </a:p>
          <a:p>
            <a:pPr lvl="0">
              <a:buFont typeface="Wingdings" pitchFamily="2" charset="2"/>
              <a:buChar char="ü"/>
            </a:pPr>
            <a:r>
              <a:rPr lang="kk-KZ" sz="3600" dirty="0" smtClean="0"/>
              <a:t>Ашық және жабық сұрақтарға дұрыс жауап береді;</a:t>
            </a:r>
            <a:endParaRPr lang="ru-RU" sz="3600" dirty="0" smtClean="0"/>
          </a:p>
          <a:p>
            <a:pPr lvl="0">
              <a:buNone/>
            </a:pPr>
            <a:endParaRPr lang="ru-RU" sz="3600" dirty="0" smtClean="0"/>
          </a:p>
          <a:p>
            <a:pPr lvl="0">
              <a:buFont typeface="Wingdings" pitchFamily="2" charset="2"/>
              <a:buChar char="ü"/>
            </a:pPr>
            <a:endParaRPr lang="ru-RU" sz="3600" dirty="0" smtClean="0"/>
          </a:p>
          <a:p>
            <a:pPr lvl="0"/>
            <a:endParaRPr lang="ru-RU" sz="3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1" name="Picture 1" descr="C:\Users\Roboschool3\Desktop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Сабақтың мақсаты:</a:t>
            </a:r>
            <a:endParaRPr lang="ru-RU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1296827" y="199933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2267744" y="1772816"/>
            <a:ext cx="6264696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kk-KZ" sz="28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Х, һ дыбысы бар сөздерді ажыратып жазасың;</a:t>
            </a:r>
            <a:endParaRPr lang="ru-RU" sz="28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3155833" y="2520358"/>
            <a:ext cx="1847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2016908" y="3799536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2843808" y="3501008"/>
            <a:ext cx="5976664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kk-KZ" sz="28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Аудиовизуалды материалдар арқылы ашық және жабық сұрақтарға жауап бересің.</a:t>
            </a:r>
            <a:endParaRPr lang="ru-RU" sz="28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1-тапсырма.</a:t>
            </a:r>
            <a:r>
              <a:rPr lang="kk-KZ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(Оқулық 62 бет, 43 – жаттығу)</a:t>
            </a:r>
            <a:r>
              <a:rPr lang="ru-RU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ru-RU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251520" y="1556792"/>
            <a:ext cx="8352928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kk-KZ" sz="3600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Кестедегі сөздерді оқы.</a:t>
            </a:r>
            <a:endParaRPr lang="ru-RU" sz="120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1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835696" y="2348880"/>
          <a:ext cx="6912768" cy="2865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4256"/>
                <a:gridCol w="2304256"/>
                <a:gridCol w="2304256"/>
              </a:tblGrid>
              <a:tr h="464824">
                <a:tc>
                  <a:txBody>
                    <a:bodyPr/>
                    <a:lstStyle/>
                    <a:p>
                      <a:pPr algn="ctr"/>
                      <a:r>
                        <a:rPr lang="kk-KZ" sz="3200" dirty="0" smtClean="0"/>
                        <a:t>Қ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 smtClean="0"/>
                        <a:t>Х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 smtClean="0"/>
                        <a:t>Һ</a:t>
                      </a:r>
                      <a:endParaRPr lang="ru-RU" sz="3200" dirty="0"/>
                    </a:p>
                  </a:txBody>
                  <a:tcPr/>
                </a:tc>
              </a:tr>
              <a:tr h="471280">
                <a:tc>
                  <a:txBody>
                    <a:bodyPr/>
                    <a:lstStyle/>
                    <a:p>
                      <a:pPr algn="ctr"/>
                      <a:r>
                        <a:rPr lang="kk-KZ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Қала, қағаз, құрал, қайың.</a:t>
                      </a:r>
                      <a:endParaRPr lang="kk-KZ" sz="2400" dirty="0" smtClean="0"/>
                    </a:p>
                    <a:p>
                      <a:pPr algn="ctr"/>
                      <a:endParaRPr lang="kk-KZ" sz="2400" dirty="0" smtClean="0"/>
                    </a:p>
                    <a:p>
                      <a:pPr algn="ctr"/>
                      <a:endParaRPr lang="kk-KZ" sz="2400" dirty="0" smtClean="0"/>
                    </a:p>
                    <a:p>
                      <a:pPr algn="ctr"/>
                      <a:endParaRPr lang="kk-KZ" sz="2400" dirty="0" smtClean="0"/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Халық, хикая, хан, хат, хабар.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Қаһарман, айдаһар, жиһаз,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kk-KZ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гауһар.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00808"/>
            <a:ext cx="8640960" cy="1585316"/>
          </a:xfrm>
        </p:spPr>
        <p:txBody>
          <a:bodyPr>
            <a:noAutofit/>
          </a:bodyPr>
          <a:lstStyle/>
          <a:p>
            <a:pPr lvl="0"/>
            <a:r>
              <a:rPr lang="kk-KZ" sz="2400" dirty="0" smtClean="0"/>
              <a:t>Қ, х, һ дыбыстарының айтылуын өзара салыстыр. Олардың айтылуындағы ерекшеліктерді байқа.</a:t>
            </a:r>
            <a:endParaRPr lang="ru-RU" sz="2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Орында</a:t>
            </a:r>
            <a:r>
              <a:rPr lang="ru-RU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:</a:t>
            </a:r>
            <a:endParaRPr lang="ru-RU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 rot="19262291">
            <a:off x="2946019" y="2702766"/>
            <a:ext cx="697974" cy="143736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714876" y="3286124"/>
            <a:ext cx="3528392" cy="2304256"/>
          </a:xfrm>
          <a:prstGeom prst="rect">
            <a:avLst/>
          </a:prstGeom>
          <a:gradFill rotWithShape="0">
            <a:gsLst>
              <a:gs pos="0">
                <a:srgbClr val="C9C9C9"/>
              </a:gs>
              <a:gs pos="50000">
                <a:srgbClr val="EDEDED"/>
              </a:gs>
              <a:gs pos="100000">
                <a:srgbClr val="C9C9C9"/>
              </a:gs>
            </a:gsLst>
            <a:lin ang="18900000" scaled="1"/>
          </a:gradFill>
          <a:ln w="12700">
            <a:solidFill>
              <a:srgbClr val="C9C9C9"/>
            </a:solidFill>
            <a:miter lim="800000"/>
            <a:headEnd/>
            <a:tailEnd/>
          </a:ln>
          <a:effectLst>
            <a:outerShdw dist="28398" dir="3806097" algn="ctr" rotWithShape="0">
              <a:srgbClr val="525252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Х, һ – қатаң дауыссыз дыбыстар. Х сөздің басында және ортасында кездеседі: хан, саяхат. Һ сөздің ортасы мен соңында кездеседі: гауһар, мәшһүр.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Roboschool3\Desktop\slide-12.jpg"/>
          <p:cNvPicPr>
            <a:picLocks noChangeAspect="1" noChangeArrowheads="1"/>
          </p:cNvPicPr>
          <p:nvPr/>
        </p:nvPicPr>
        <p:blipFill>
          <a:blip r:embed="rId2" cstate="print"/>
          <a:srcRect l="12988" r="9838" b="150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95736" y="2708920"/>
            <a:ext cx="5544616" cy="129614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kk-KZ" b="1" dirty="0" smtClean="0"/>
          </a:p>
          <a:p>
            <a:pPr>
              <a:buNone/>
            </a:pPr>
            <a:r>
              <a:rPr lang="kk-KZ" sz="14400" u="sng" dirty="0" smtClean="0">
                <a:ln>
                  <a:solidFill>
                    <a:srgbClr val="FF0000"/>
                  </a:solidFill>
                </a:ln>
                <a:hlinkClick r:id="rId2"/>
              </a:rPr>
              <a:t>https://imektep.kz/kz/adamgershilik</a:t>
            </a:r>
            <a:endParaRPr lang="ru-RU" sz="14400" dirty="0" smtClean="0">
              <a:ln>
                <a:solidFill>
                  <a:srgbClr val="FF0000"/>
                </a:solidFill>
              </a:ln>
            </a:endParaRPr>
          </a:p>
          <a:p>
            <a:pPr>
              <a:buNone/>
            </a:pPr>
            <a:r>
              <a:rPr lang="kk-KZ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k-KZ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2 - тапсырма</a:t>
            </a:r>
            <a:r>
              <a:rPr lang="kk-KZ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 </a:t>
            </a:r>
            <a:endParaRPr lang="ru-RU" dirty="0"/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899592" y="1484784"/>
            <a:ext cx="72008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k-K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k-K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15008" y="1412777"/>
            <a:ext cx="795739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kumimoji="0" lang="kk-KZ" sz="40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k-KZ" sz="40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kk-KZ" sz="2700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Сілтемеге өтіп бейнематериалды мұқият тыңда.</a:t>
            </a:r>
            <a:endParaRPr lang="ru-RU" sz="80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0703" t="21480" r="22365" b="11012"/>
          <a:stretch>
            <a:fillRect/>
          </a:stretch>
        </p:blipFill>
        <p:spPr bwMode="auto">
          <a:xfrm>
            <a:off x="4860032" y="3573016"/>
            <a:ext cx="3384376" cy="22562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500174"/>
            <a:ext cx="8208912" cy="47863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k-KZ" dirty="0" smtClean="0"/>
              <a:t>  </a:t>
            </a:r>
            <a:r>
              <a:rPr lang="kk-KZ" sz="2400" b="1" dirty="0" smtClean="0">
                <a:solidFill>
                  <a:srgbClr val="00B050"/>
                </a:solidFill>
              </a:rPr>
              <a:t>Фильм не туралы екенін көрсет</a:t>
            </a:r>
          </a:p>
          <a:p>
            <a:r>
              <a:rPr lang="kk-KZ" sz="2400" dirty="0" smtClean="0"/>
              <a:t>Әдептілік туралы   </a:t>
            </a:r>
          </a:p>
          <a:p>
            <a:r>
              <a:rPr lang="kk-KZ" sz="2400" dirty="0" smtClean="0"/>
              <a:t>Адамгершілік қасиеттер туралы</a:t>
            </a:r>
          </a:p>
          <a:p>
            <a:r>
              <a:rPr lang="kk-KZ" sz="2400" dirty="0" smtClean="0"/>
              <a:t>Достық туралы</a:t>
            </a:r>
          </a:p>
          <a:p>
            <a:r>
              <a:rPr lang="kk-KZ" sz="2400" dirty="0" smtClean="0"/>
              <a:t>Еңбек туралы</a:t>
            </a:r>
          </a:p>
          <a:p>
            <a:pPr>
              <a:buNone/>
            </a:pPr>
            <a:r>
              <a:rPr lang="kk-KZ" sz="2400" dirty="0" smtClean="0"/>
              <a:t>    </a:t>
            </a:r>
            <a:r>
              <a:rPr lang="kk-KZ" sz="2400" b="1" dirty="0" smtClean="0">
                <a:solidFill>
                  <a:srgbClr val="00B050"/>
                </a:solidFill>
              </a:rPr>
              <a:t>Фильм неден басталды?</a:t>
            </a:r>
          </a:p>
          <a:p>
            <a:r>
              <a:rPr lang="kk-KZ" sz="2400" dirty="0" smtClean="0"/>
              <a:t>Алан мен Дана мысықты шұңқырға түсіріп алды</a:t>
            </a:r>
          </a:p>
          <a:p>
            <a:r>
              <a:rPr lang="kk-KZ" sz="2400" dirty="0" smtClean="0"/>
              <a:t>Алан мен Дана мысықты шұңқырдан шығарды</a:t>
            </a:r>
          </a:p>
          <a:p>
            <a:r>
              <a:rPr lang="kk-KZ" sz="2400" dirty="0" smtClean="0"/>
              <a:t>Алан Данаға аңыз айтып берді</a:t>
            </a:r>
          </a:p>
          <a:p>
            <a:r>
              <a:rPr lang="kk-KZ" sz="2400" dirty="0" smtClean="0"/>
              <a:t>Дана Аланнан адамгершілік туралы сұрады</a:t>
            </a:r>
          </a:p>
          <a:p>
            <a:pPr>
              <a:buNone/>
            </a:pP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Орында: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500174"/>
            <a:ext cx="8208912" cy="47863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k-KZ" dirty="0" smtClean="0"/>
              <a:t>  </a:t>
            </a:r>
            <a:r>
              <a:rPr lang="kk-KZ" sz="2400" b="1" dirty="0" smtClean="0">
                <a:solidFill>
                  <a:srgbClr val="00B050"/>
                </a:solidFill>
              </a:rPr>
              <a:t>Адамгершілікке жатпайтын қасиетті көрсетіңіз</a:t>
            </a:r>
          </a:p>
          <a:p>
            <a:r>
              <a:rPr lang="kk-KZ" sz="2400" dirty="0" smtClean="0"/>
              <a:t>Адамдарға көмектесу</a:t>
            </a:r>
          </a:p>
          <a:p>
            <a:r>
              <a:rPr lang="kk-KZ" sz="2400" dirty="0" smtClean="0"/>
              <a:t>Бәріне жақсылық жасау</a:t>
            </a:r>
          </a:p>
          <a:p>
            <a:r>
              <a:rPr lang="kk-KZ" sz="2400" dirty="0" smtClean="0"/>
              <a:t>Біреуге қиянат жасау</a:t>
            </a:r>
          </a:p>
          <a:p>
            <a:r>
              <a:rPr lang="kk-KZ" sz="2400" dirty="0" smtClean="0"/>
              <a:t>Бәріне мейірімді болу</a:t>
            </a:r>
          </a:p>
          <a:p>
            <a:pPr>
              <a:buNone/>
            </a:pPr>
            <a:r>
              <a:rPr lang="kk-KZ" sz="2400" dirty="0" smtClean="0"/>
              <a:t>Адамгершілік қасиетті көрсетіңіз</a:t>
            </a:r>
            <a:endParaRPr lang="kk-KZ" sz="2400" b="1" dirty="0" smtClean="0">
              <a:solidFill>
                <a:srgbClr val="00B050"/>
              </a:solidFill>
            </a:endParaRPr>
          </a:p>
          <a:p>
            <a:r>
              <a:rPr lang="kk-KZ" sz="2400" dirty="0" smtClean="0"/>
              <a:t>Ұрлық жасау</a:t>
            </a:r>
          </a:p>
          <a:p>
            <a:r>
              <a:rPr lang="kk-KZ" sz="2400" dirty="0" smtClean="0"/>
              <a:t>Өтірік айту</a:t>
            </a:r>
          </a:p>
          <a:p>
            <a:r>
              <a:rPr lang="kk-KZ" sz="2400" dirty="0" smtClean="0"/>
              <a:t>Алан Данаға аңыз айтып берді</a:t>
            </a:r>
          </a:p>
          <a:p>
            <a:r>
              <a:rPr lang="kk-KZ" sz="2400" dirty="0" smtClean="0"/>
              <a:t>Дана Аланнан адамгершілік туралы сұрады</a:t>
            </a:r>
          </a:p>
          <a:p>
            <a:pPr>
              <a:buNone/>
            </a:pP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Орында: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500174"/>
            <a:ext cx="8208912" cy="47863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k-KZ" dirty="0" smtClean="0"/>
              <a:t>  </a:t>
            </a:r>
            <a:r>
              <a:rPr lang="kk-KZ" sz="2400" b="1" dirty="0" smtClean="0">
                <a:solidFill>
                  <a:srgbClr val="00B050"/>
                </a:solidFill>
              </a:rPr>
              <a:t>Фильм не туралы екенін көрсет</a:t>
            </a:r>
          </a:p>
          <a:p>
            <a:r>
              <a:rPr lang="kk-KZ" sz="2400" dirty="0" smtClean="0"/>
              <a:t>Әдептілік туралы   </a:t>
            </a:r>
          </a:p>
          <a:p>
            <a:r>
              <a:rPr lang="kk-KZ" sz="2400" b="1" dirty="0" smtClean="0">
                <a:solidFill>
                  <a:schemeClr val="accent4">
                    <a:lumMod val="50000"/>
                  </a:schemeClr>
                </a:solidFill>
              </a:rPr>
              <a:t>Адамгершілік қасиеттер туралы</a:t>
            </a:r>
          </a:p>
          <a:p>
            <a:r>
              <a:rPr lang="kk-KZ" sz="2400" dirty="0" smtClean="0"/>
              <a:t>Достық туралы</a:t>
            </a:r>
          </a:p>
          <a:p>
            <a:r>
              <a:rPr lang="kk-KZ" sz="2400" dirty="0" smtClean="0"/>
              <a:t>Еңбек туралы</a:t>
            </a:r>
          </a:p>
          <a:p>
            <a:pPr>
              <a:buNone/>
            </a:pPr>
            <a:r>
              <a:rPr lang="kk-KZ" sz="2400" dirty="0" smtClean="0"/>
              <a:t>    </a:t>
            </a:r>
            <a:r>
              <a:rPr lang="kk-KZ" sz="2400" b="1" dirty="0" smtClean="0">
                <a:solidFill>
                  <a:srgbClr val="00B050"/>
                </a:solidFill>
              </a:rPr>
              <a:t>Фильм неден басталды?</a:t>
            </a:r>
          </a:p>
          <a:p>
            <a:r>
              <a:rPr lang="kk-KZ" sz="2400" dirty="0" smtClean="0"/>
              <a:t>Алан мен Дана мысықты шұңқырға түсіріп алды</a:t>
            </a:r>
          </a:p>
          <a:p>
            <a:r>
              <a:rPr lang="kk-KZ" sz="2400" b="1" dirty="0" smtClean="0">
                <a:solidFill>
                  <a:schemeClr val="accent4">
                    <a:lumMod val="50000"/>
                  </a:schemeClr>
                </a:solidFill>
              </a:rPr>
              <a:t>Алан мен Дана мысықты шұңқырдан шығарды</a:t>
            </a:r>
          </a:p>
          <a:p>
            <a:r>
              <a:rPr lang="kk-KZ" sz="2400" dirty="0" smtClean="0"/>
              <a:t>Алан Данаға аңыз айтып берді</a:t>
            </a:r>
          </a:p>
          <a:p>
            <a:r>
              <a:rPr lang="kk-KZ" sz="2400" dirty="0" smtClean="0"/>
              <a:t>Дана Аланнан адамгершілік туралы сұрады</a:t>
            </a:r>
          </a:p>
          <a:p>
            <a:pPr>
              <a:buNone/>
            </a:pP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Өзіңді тексер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fb4da563ae64d6e9c41d9c6445b11c997e54a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2964</TotalTime>
  <Words>447</Words>
  <Application>Microsoft Office PowerPoint</Application>
  <PresentationFormat>Экран (4:3)</PresentationFormat>
  <Paragraphs>111</Paragraphs>
  <Slides>17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Тема Office</vt:lpstr>
      <vt:lpstr>  Жақсыдан үйрен, жаманнан жирен.  </vt:lpstr>
      <vt:lpstr>Сабақтың мақсаты:</vt:lpstr>
      <vt:lpstr>  1-тапсырма. (Оқулық 62 бет, 43 – жаттығу)  </vt:lpstr>
      <vt:lpstr>Орында:</vt:lpstr>
      <vt:lpstr>Презентация PowerPoint</vt:lpstr>
      <vt:lpstr>2 - тапсырма. </vt:lpstr>
      <vt:lpstr>Орында:</vt:lpstr>
      <vt:lpstr>Орында:</vt:lpstr>
      <vt:lpstr>Өзіңді тексер</vt:lpstr>
      <vt:lpstr>Презентация PowerPoint</vt:lpstr>
      <vt:lpstr>Орында:   График түрінде</vt:lpstr>
      <vt:lpstr>Өзіңді тексер</vt:lpstr>
      <vt:lpstr>Презентация PowerPoint</vt:lpstr>
      <vt:lpstr> Шығармашылық тапсырма (Оқулық 63 бет, 45 – жаттығу)  </vt:lpstr>
      <vt:lpstr> Өзіңді тексер  (Оқулық 63 бет, 45 – жаттығу)  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 снова в школу</dc:title>
  <dc:creator>obstinate</dc:creator>
  <dc:description>Шаблон презентации с сайта https://presentation-creation.ru/</dc:description>
  <cp:lastModifiedBy>User</cp:lastModifiedBy>
  <cp:revision>1354</cp:revision>
  <dcterms:created xsi:type="dcterms:W3CDTF">2018-02-25T09:09:03Z</dcterms:created>
  <dcterms:modified xsi:type="dcterms:W3CDTF">2020-08-10T12:54:14Z</dcterms:modified>
</cp:coreProperties>
</file>