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281" r:id="rId3"/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2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21EAC-8043-4459-B050-47C379182A7C}" type="datetimeFigureOut">
              <a:rPr lang="ru-RU" smtClean="0"/>
              <a:pPr/>
              <a:t>30.07.2020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BA5B9-92BF-4FAD-9EFD-2E4D27205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32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23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88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762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4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96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26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08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27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02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430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31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69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05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8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2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61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77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68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00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7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93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5387A-034D-4BF6-8F93-14106DBB5C2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30.07.2020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07EE1-C751-4E2A-8185-3387C8CBD35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9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B37C6C-7F47-4A7A-A87D-F2FACD8B5803}"/>
              </a:ext>
            </a:extLst>
          </p:cNvPr>
          <p:cNvSpPr txBox="1"/>
          <p:nvPr/>
        </p:nvSpPr>
        <p:spPr>
          <a:xfrm>
            <a:off x="0" y="1"/>
            <a:ext cx="9144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k-KZ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Қазақ тілі пәні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3-сынып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Тақырып: </a:t>
            </a:r>
            <a:r>
              <a:rPr lang="kk-KZ" sz="3200" dirty="0">
                <a:solidFill>
                  <a:srgbClr val="1F497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В дыбысы</a:t>
            </a:r>
            <a:endParaRPr kumimoji="0" lang="kk-KZ" sz="32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32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(24-сабақ)</a:t>
            </a:r>
            <a:endParaRPr lang="ru-KZ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33CD07-A775-4264-9F90-EE06D4CCD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2718248"/>
            <a:ext cx="3024336" cy="255454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98F6A434-D96F-495A-991D-1BD16D37A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44"/>
    </mc:Choice>
    <mc:Fallback>
      <p:transition spd="slow" advTm="10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982B28A-8B59-4715-8B1B-52E05BB7559C}"/>
              </a:ext>
            </a:extLst>
          </p:cNvPr>
          <p:cNvSpPr txBox="1"/>
          <p:nvPr/>
        </p:nvSpPr>
        <p:spPr>
          <a:xfrm>
            <a:off x="323528" y="980728"/>
            <a:ext cx="8424936" cy="494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Сабағымызды қорытындылайық. Өзіңізді өзіңіз бағалаңыз. Әр сөйлем бойынша өзіңізге «+», «-» </a:t>
            </a:r>
            <a:r>
              <a:rPr lang="kk-KZ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таңбалары </a:t>
            </a:r>
            <a:r>
              <a:rPr lang="kk-KZ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арқылы баға беріңіз: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KZ" sz="28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В әрпі бар сөздерді сауатты жазуды үйрендім;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Мәтін мазмұны бойынша пікір білдіруге бағытталған сұрақтар құрастырдым;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Тірек сөздер мен жоспарды пайдалана отырып, берілген тақырып бойынша мәтін құрадым.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EBCFD42C-EDB6-495F-BADC-EA8C86E6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F12CE-CA4A-429E-9224-CCB3ECBD24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4" y="116633"/>
            <a:ext cx="1459982" cy="122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7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3"/>
    </mc:Choice>
    <mc:Fallback xmlns="">
      <p:transition spd="slow" advTm="51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77" x="3340100" y="6259513"/>
          <p14:tracePt t="1890" x="3214688" y="6819900"/>
          <p14:tracePt t="1897" x="3227388" y="6796088"/>
          <p14:tracePt t="1904" x="3252788" y="6783388"/>
          <p14:tracePt t="1913" x="3265488" y="6770688"/>
          <p14:tracePt t="1920" x="3276600" y="6757988"/>
          <p14:tracePt t="1929" x="3289300" y="6745288"/>
          <p14:tracePt t="1937" x="3302000" y="6745288"/>
          <p14:tracePt t="1945" x="3314700" y="6745288"/>
          <p14:tracePt t="1952" x="3314700" y="6732588"/>
          <p14:tracePt t="1963" x="3327400" y="6719888"/>
          <p14:tracePt t="1979" x="3340100" y="6707188"/>
          <p14:tracePt t="1995" x="3352800" y="6707188"/>
          <p14:tracePt t="2000" x="3365500" y="6696075"/>
          <p14:tracePt t="2016" x="3376613" y="6683375"/>
          <p14:tracePt t="2033" x="3389313" y="6670675"/>
          <p14:tracePt t="2057" x="3402013" y="6657975"/>
          <p14:tracePt t="2073" x="3427413" y="6645275"/>
          <p14:tracePt t="2186" x="3427413" y="6632575"/>
          <p14:tracePt t="2210" x="3440113" y="6632575"/>
          <p14:tracePt t="2347" x="3452813" y="6607175"/>
          <p14:tracePt t="2363" x="3465513" y="6607175"/>
          <p14:tracePt t="2378" x="3465513" y="6594475"/>
          <p14:tracePt t="2384" x="3465513" y="6583363"/>
          <p14:tracePt t="2394" x="3478213" y="6583363"/>
          <p14:tracePt t="2409" x="3478213" y="6570663"/>
          <p14:tracePt t="2416" x="3489325" y="6557963"/>
          <p14:tracePt t="2443" x="3502025" y="6545263"/>
          <p14:tracePt t="4477" x="3502025" y="6532563"/>
          <p14:tracePt t="4486" x="3527425" y="6519863"/>
          <p14:tracePt t="4499" x="3578225" y="6507163"/>
          <p14:tracePt t="4513" x="3589338" y="6507163"/>
          <p14:tracePt t="4521" x="3614738" y="6507163"/>
          <p14:tracePt t="4530" x="3627438" y="6507163"/>
          <p14:tracePt t="4536" x="3640138" y="6483350"/>
          <p14:tracePt t="4545" x="3665538" y="6483350"/>
          <p14:tracePt t="4562" x="3678238" y="6470650"/>
          <p14:tracePt t="4568" x="3714750" y="6457950"/>
          <p14:tracePt t="4578" x="3727450" y="6432550"/>
          <p14:tracePt t="4584" x="3740150" y="6432550"/>
          <p14:tracePt t="4594" x="3765550" y="6419850"/>
          <p14:tracePt t="4600" x="3802063" y="6394450"/>
          <p14:tracePt t="4610" x="3814763" y="6394450"/>
          <p14:tracePt t="4617" x="3827463" y="6381750"/>
          <p14:tracePt t="4632" x="3852863" y="6381750"/>
          <p14:tracePt t="4643" x="3865563" y="6357938"/>
          <p14:tracePt t="4658" x="3878263" y="6357938"/>
          <p14:tracePt t="4681" x="3890963" y="6345238"/>
          <p14:tracePt t="5251" x="3878263" y="6345238"/>
          <p14:tracePt t="5572" x="3865563" y="6345238"/>
          <p14:tracePt t="5588" x="3865563" y="6357938"/>
          <p14:tracePt t="5616" x="3852863" y="6357938"/>
          <p14:tracePt t="6045" x="3927475" y="6357938"/>
          <p14:tracePt t="6052" x="3978275" y="6357938"/>
          <p14:tracePt t="6061" x="4052888" y="6357938"/>
          <p14:tracePt t="6064" x="4127500" y="6357938"/>
          <p14:tracePt t="6078" x="4227513" y="6357938"/>
          <p14:tracePt t="6082" x="4314825" y="6357938"/>
          <p14:tracePt t="6089" x="4427538" y="6357938"/>
          <p14:tracePt t="6098" x="4540250" y="6357938"/>
          <p14:tracePt t="6105" x="4652963" y="6345238"/>
          <p14:tracePt t="6114" x="4778375" y="6332538"/>
          <p14:tracePt t="6120" x="4929188" y="6307138"/>
          <p14:tracePt t="6130" x="5091113" y="6281738"/>
          <p14:tracePt t="6137" x="5241925" y="6269038"/>
          <p14:tracePt t="6145" x="5429250" y="6232525"/>
          <p14:tracePt t="6152" x="5591175" y="6207125"/>
          <p14:tracePt t="6161" x="5803900" y="6194425"/>
          <p14:tracePt t="6169" x="5991225" y="6157913"/>
          <p14:tracePt t="6180" x="6167438" y="6132513"/>
          <p14:tracePt t="6185" x="6329363" y="6107113"/>
          <p14:tracePt t="6196" x="6480175" y="6094413"/>
          <p14:tracePt t="6201" x="6680200" y="6045200"/>
          <p14:tracePt t="6213" x="6916738" y="5981700"/>
          <p14:tracePt t="6216" x="7192963" y="5881688"/>
          <p14:tracePt t="6230" x="7454900" y="5832475"/>
          <p14:tracePt t="6233" x="7767638" y="5732463"/>
          <p14:tracePt t="6243" x="8005763" y="5668963"/>
          <p14:tracePt t="6248" x="8231188" y="5568950"/>
          <p14:tracePt t="6258" x="8380413" y="5494338"/>
          <p14:tracePt t="6264" x="8518525" y="5430838"/>
          <p14:tracePt t="6274" x="8631238" y="5368925"/>
          <p14:tracePt t="6281" x="8756650" y="5305425"/>
          <p14:tracePt t="6289" x="8869363" y="5230813"/>
          <p14:tracePt t="6297" x="8969375" y="5181600"/>
          <p14:tracePt t="6304" x="9069388" y="5118100"/>
          <p14:tracePt t="6833" x="9082088" y="2427288"/>
          <p14:tracePt t="6844" x="9056688" y="2403475"/>
          <p14:tracePt t="6849" x="9018588" y="2390775"/>
          <p14:tracePt t="6860" x="8993188" y="2365375"/>
          <p14:tracePt t="6866" x="8969375" y="2327275"/>
          <p14:tracePt t="6874" x="8956675" y="2303463"/>
          <p14:tracePt t="6881" x="8918575" y="2278063"/>
          <p14:tracePt t="6890" x="8893175" y="2252663"/>
          <p14:tracePt t="6897" x="8869363" y="2239963"/>
          <p14:tracePt t="6905" x="8831263" y="2190750"/>
          <p14:tracePt t="6913" x="8793163" y="2165350"/>
          <p14:tracePt t="6920" x="8769350" y="2152650"/>
          <p14:tracePt t="6929" x="8731250" y="2114550"/>
          <p14:tracePt t="6939" x="8718550" y="2114550"/>
          <p14:tracePt t="6945" x="8693150" y="2089150"/>
          <p14:tracePt t="6960" x="8693150" y="2078038"/>
          <p14:tracePt t="6970" x="8680450" y="2052638"/>
          <p14:tracePt t="6980" x="8669338" y="2039938"/>
          <p14:tracePt t="6984" x="8643938" y="2014538"/>
          <p14:tracePt t="6995" x="8643938" y="2001838"/>
          <p14:tracePt t="7001" x="8618538" y="1978025"/>
          <p14:tracePt t="7011" x="8593138" y="1952625"/>
          <p14:tracePt t="7017" x="8569325" y="1939925"/>
          <p14:tracePt t="7029" x="8569325" y="1927225"/>
          <p14:tracePt t="7033" x="8543925" y="1901825"/>
          <p14:tracePt t="7049" x="8531225" y="1889125"/>
          <p14:tracePt t="7059" x="8531225" y="1876425"/>
          <p14:tracePt t="7065" x="8531225" y="1865313"/>
          <p14:tracePt t="7074" x="8518525" y="1852613"/>
          <p14:tracePt t="7080" x="8518525" y="1839913"/>
          <p14:tracePt t="7088" x="8518525" y="1827213"/>
          <p14:tracePt t="7097" x="8493125" y="1814513"/>
          <p14:tracePt t="7104" x="8493125" y="1789113"/>
          <p14:tracePt t="7121" x="8480425" y="1789113"/>
          <p14:tracePt t="7130" x="8480425" y="1776413"/>
          <p14:tracePt t="7145" x="8480425" y="1765300"/>
          <p14:tracePt t="7161" x="8469313" y="1752600"/>
          <p14:tracePt t="7168" x="8469313" y="1739900"/>
          <p14:tracePt t="7185" x="8469313" y="1727200"/>
          <p14:tracePt t="7194" x="8456613" y="1714500"/>
          <p14:tracePt t="7210" x="8456613" y="1701800"/>
          <p14:tracePt t="7217" x="8456613" y="1689100"/>
          <p14:tracePt t="7234" x="8443913" y="1663700"/>
          <p14:tracePt t="7242" x="8443913" y="1652588"/>
          <p14:tracePt t="7248" x="8431213" y="1639888"/>
          <p14:tracePt t="7258" x="8431213" y="1627188"/>
          <p14:tracePt t="7265" x="8431213" y="1601788"/>
          <p14:tracePt t="7272" x="8418513" y="1589088"/>
          <p14:tracePt t="7281" x="8405813" y="1576388"/>
          <p14:tracePt t="7288" x="8405813" y="1563688"/>
          <p14:tracePt t="7297" x="8405813" y="1552575"/>
          <p14:tracePt t="7320" x="8393113" y="1539875"/>
          <p14:tracePt t="7329" x="8393113" y="1527175"/>
          <p14:tracePt t="7337" x="8380413" y="1514475"/>
          <p14:tracePt t="7345" x="8367713" y="1501775"/>
          <p14:tracePt t="7369" x="8367713" y="1489075"/>
          <p14:tracePt t="7798" x="8367713" y="1476375"/>
          <p14:tracePt t="7851" x="8356600" y="1476375"/>
          <p14:tracePt t="7866" x="8343900" y="1463675"/>
          <p14:tracePt t="7913" x="8331200" y="1450975"/>
          <p14:tracePt t="8562" x="8305800" y="1439863"/>
          <p14:tracePt t="8569" x="8243888" y="1439863"/>
          <p14:tracePt t="8579" x="8205788" y="1439863"/>
          <p14:tracePt t="8585" x="8193088" y="1439863"/>
          <p14:tracePt t="8595" x="8167688" y="1439863"/>
          <p14:tracePt t="8869" x="8156575" y="1439863"/>
          <p14:tracePt t="8884" x="8105775" y="1463675"/>
          <p14:tracePt t="8893" x="8054975" y="1501775"/>
          <p14:tracePt t="8899" x="8018463" y="1514475"/>
          <p14:tracePt t="8910" x="7967663" y="1552575"/>
          <p14:tracePt t="8912" x="7918450" y="1576388"/>
          <p14:tracePt t="8920" x="7880350" y="1601788"/>
          <p14:tracePt t="8929" x="7831138" y="1627188"/>
          <p14:tracePt t="8937" x="7767638" y="1663700"/>
          <p14:tracePt t="8945" x="7680325" y="1676400"/>
          <p14:tracePt t="8953" x="7618413" y="1689100"/>
          <p14:tracePt t="8962" x="7531100" y="1714500"/>
          <p14:tracePt t="8969" x="7429500" y="1714500"/>
          <p14:tracePt t="8979" x="7305675" y="1714500"/>
          <p14:tracePt t="8985" x="7180263" y="1714500"/>
          <p14:tracePt t="8995" x="7005638" y="1714500"/>
          <p14:tracePt t="9001" x="6780213" y="1727200"/>
          <p14:tracePt t="9010" x="6542088" y="1727200"/>
          <p14:tracePt t="9017" x="6191250" y="1727200"/>
          <p14:tracePt t="9027" x="5691188" y="1727200"/>
          <p14:tracePt t="9033" x="5141913" y="1714500"/>
          <p14:tracePt t="9043" x="4665663" y="1689100"/>
          <p14:tracePt t="9049" x="4014788" y="1689100"/>
          <p14:tracePt t="9058" x="3427413" y="1652588"/>
          <p14:tracePt t="9064" x="2976563" y="1601788"/>
          <p14:tracePt t="9073" x="2501900" y="1601788"/>
          <p14:tracePt t="9081" x="2163763" y="1601788"/>
          <p14:tracePt t="9089" x="1951038" y="1601788"/>
          <p14:tracePt t="9097" x="1751013" y="1601788"/>
          <p14:tracePt t="9104" x="1563688" y="1601788"/>
          <p14:tracePt t="9114" x="1389063" y="1601788"/>
          <p14:tracePt t="9121" x="1250950" y="1601788"/>
          <p14:tracePt t="9129" x="1138238" y="1601788"/>
          <p14:tracePt t="9137" x="1038225" y="1601788"/>
          <p14:tracePt t="9146" x="938213" y="1601788"/>
          <p14:tracePt t="9153" x="863600" y="1601788"/>
          <p14:tracePt t="9162" x="812800" y="1601788"/>
          <p14:tracePt t="9169" x="763588" y="1601788"/>
          <p14:tracePt t="9178" x="725488" y="1601788"/>
          <p14:tracePt t="9184" x="712788" y="1601788"/>
          <p14:tracePt t="9201" x="687388" y="1601788"/>
          <p14:tracePt t="9308" x="674688" y="1601788"/>
          <p14:tracePt t="9315" x="674688" y="1614488"/>
          <p14:tracePt t="9326" x="674688" y="1639888"/>
          <p14:tracePt t="9330" x="674688" y="1663700"/>
          <p14:tracePt t="9337" x="674688" y="1676400"/>
          <p14:tracePt t="9346" x="674688" y="1701800"/>
          <p14:tracePt t="9353" x="674688" y="1727200"/>
          <p14:tracePt t="9362" x="674688" y="1752600"/>
          <p14:tracePt t="9368" x="674688" y="1765300"/>
          <p14:tracePt t="9379" x="674688" y="1789113"/>
          <p14:tracePt t="9385" x="687388" y="1814513"/>
          <p14:tracePt t="9396" x="700088" y="1839913"/>
          <p14:tracePt t="9400" x="738188" y="1865313"/>
          <p14:tracePt t="9410" x="750888" y="1889125"/>
          <p14:tracePt t="9417" x="787400" y="1927225"/>
          <p14:tracePt t="9428" x="838200" y="1952625"/>
          <p14:tracePt t="9433" x="863600" y="1978025"/>
          <p14:tracePt t="9444" x="912813" y="2001838"/>
          <p14:tracePt t="9449" x="938213" y="2014538"/>
          <p14:tracePt t="9458" x="976313" y="2027238"/>
          <p14:tracePt t="10102" x="1000125" y="2027238"/>
          <p14:tracePt t="10120" x="1050925" y="2027238"/>
          <p14:tracePt t="10132" x="1076325" y="2014538"/>
          <p14:tracePt t="10138" x="1100138" y="2001838"/>
          <p14:tracePt t="10139" x="1112838" y="1989138"/>
          <p14:tracePt t="10145" x="1150938" y="1978025"/>
          <p14:tracePt t="10153" x="1163638" y="1965325"/>
          <p14:tracePt t="10161" x="1200150" y="1939925"/>
          <p14:tracePt t="10169" x="1225550" y="1939925"/>
          <p14:tracePt t="10179" x="1263650" y="1914525"/>
          <p14:tracePt t="10185" x="1289050" y="1901825"/>
          <p14:tracePt t="10195" x="1300163" y="1901825"/>
          <p14:tracePt t="10201" x="1325563" y="1889125"/>
          <p14:tracePt t="10211" x="1376363" y="1865313"/>
          <p14:tracePt t="10217" x="1401763" y="1865313"/>
          <p14:tracePt t="10229" x="1450975" y="1839913"/>
          <p14:tracePt t="10232" x="1512888" y="1814513"/>
          <p14:tracePt t="10243" x="1563688" y="1801813"/>
          <p14:tracePt t="10249" x="1601788" y="1801813"/>
          <p14:tracePt t="10258" x="1651000" y="1789113"/>
          <p14:tracePt t="10265" x="1714500" y="1765300"/>
          <p14:tracePt t="10273" x="1751013" y="1752600"/>
          <p14:tracePt t="10282" x="1789113" y="1752600"/>
          <p14:tracePt t="10289" x="1838325" y="1727200"/>
          <p14:tracePt t="10297" x="1889125" y="1727200"/>
          <p14:tracePt t="10304" x="1976438" y="1701800"/>
          <p14:tracePt t="10313" x="2051050" y="1701800"/>
          <p14:tracePt t="10321" x="2151063" y="1689100"/>
          <p14:tracePt t="10329" x="2263775" y="1676400"/>
          <p14:tracePt t="10337" x="2363788" y="1676400"/>
          <p14:tracePt t="10345" x="2489200" y="1676400"/>
          <p14:tracePt t="10352" x="2601913" y="1676400"/>
          <p14:tracePt t="10362" x="2689225" y="1676400"/>
          <p14:tracePt t="10369" x="2801938" y="1676400"/>
          <p14:tracePt t="10378" x="2901950" y="1676400"/>
          <p14:tracePt t="10385" x="2976563" y="1676400"/>
          <p14:tracePt t="10394" x="3052763" y="1676400"/>
          <p14:tracePt t="10401" x="3152775" y="1676400"/>
          <p14:tracePt t="10410" x="3227388" y="1676400"/>
          <p14:tracePt t="10417" x="3302000" y="1676400"/>
          <p14:tracePt t="10428" x="3376613" y="1676400"/>
          <p14:tracePt t="10433" x="3414713" y="1676400"/>
          <p14:tracePt t="10445" x="3440113" y="1676400"/>
          <p14:tracePt t="10449" x="3489325" y="1676400"/>
          <p14:tracePt t="10458" x="3514725" y="1689100"/>
          <p14:tracePt t="10464" x="3565525" y="1689100"/>
          <p14:tracePt t="10474" x="3589338" y="1701800"/>
          <p14:tracePt t="10481" x="3627438" y="1701800"/>
          <p14:tracePt t="10489" x="3640138" y="1701800"/>
          <p14:tracePt t="10497" x="3652838" y="1714500"/>
          <p14:tracePt t="10504" x="3665538" y="1714500"/>
          <p14:tracePt t="10562" x="3678238" y="1727200"/>
          <p14:tracePt t="10580" x="3689350" y="1727200"/>
          <p14:tracePt t="10586" x="3714750" y="1727200"/>
          <p14:tracePt t="10595" x="3740150" y="1739900"/>
          <p14:tracePt t="10602" x="3752850" y="1739900"/>
          <p14:tracePt t="10611" x="3765550" y="1752600"/>
          <p14:tracePt t="10617" x="3790950" y="1752600"/>
          <p14:tracePt t="10629" x="3827463" y="1752600"/>
          <p14:tracePt t="10633" x="3878263" y="1776413"/>
          <p14:tracePt t="10642" x="3940175" y="1789113"/>
          <p14:tracePt t="10648" x="4002088" y="1814513"/>
          <p14:tracePt t="10658" x="4078288" y="1839913"/>
          <p14:tracePt t="10665" x="4114800" y="1839913"/>
          <p14:tracePt t="10674" x="4165600" y="1839913"/>
          <p14:tracePt t="10681" x="4203700" y="1839913"/>
          <p14:tracePt t="10689" x="4227513" y="1852613"/>
          <p14:tracePt t="10697" x="4265613" y="1852613"/>
          <p14:tracePt t="10704" x="4291013" y="1852613"/>
          <p14:tracePt t="10713" x="4314825" y="1852613"/>
          <p14:tracePt t="10721" x="4352925" y="1852613"/>
          <p14:tracePt t="10729" x="4378325" y="1852613"/>
          <p14:tracePt t="10736" x="4416425" y="1852613"/>
          <p14:tracePt t="10745" x="4452938" y="1852613"/>
          <p14:tracePt t="10753" x="4491038" y="1852613"/>
          <p14:tracePt t="10763" x="4527550" y="1852613"/>
          <p14:tracePt t="10769" x="4578350" y="1852613"/>
          <p14:tracePt t="10778" x="4627563" y="1852613"/>
          <p14:tracePt t="10785" x="4678363" y="1852613"/>
          <p14:tracePt t="10793" x="4727575" y="1852613"/>
          <p14:tracePt t="10801" x="4791075" y="1852613"/>
          <p14:tracePt t="10811" x="4865688" y="1852613"/>
          <p14:tracePt t="10816" x="4929188" y="1852613"/>
          <p14:tracePt t="10828" x="4978400" y="1852613"/>
          <p14:tracePt t="10833" x="5053013" y="1852613"/>
          <p14:tracePt t="10843" x="5091113" y="1852613"/>
          <p14:tracePt t="10849" x="5153025" y="1839913"/>
          <p14:tracePt t="10860" x="5178425" y="1839913"/>
          <p14:tracePt t="10865" x="5229225" y="1839913"/>
          <p14:tracePt t="10874" x="5265738" y="1839913"/>
          <p14:tracePt t="10881" x="5303838" y="1839913"/>
          <p14:tracePt t="10889" x="5329238" y="1827213"/>
          <p14:tracePt t="10897" x="5391150" y="1814513"/>
          <p14:tracePt t="10905" x="5429250" y="1814513"/>
          <p14:tracePt t="10913" x="5478463" y="1814513"/>
          <p14:tracePt t="10921" x="5529263" y="1789113"/>
          <p14:tracePt t="10930" x="5554663" y="1789113"/>
          <p14:tracePt t="10937" x="5565775" y="1789113"/>
          <p14:tracePt t="10945" x="5603875" y="1789113"/>
          <p14:tracePt t="10953" x="5616575" y="1789113"/>
          <p14:tracePt t="10985" x="5641975" y="1789113"/>
          <p14:tracePt t="10993" x="5654675" y="1789113"/>
          <p14:tracePt t="11001" x="5665788" y="1789113"/>
          <p14:tracePt t="11012" x="5703888" y="1789113"/>
          <p14:tracePt t="11017" x="5729288" y="1789113"/>
          <p14:tracePt t="11029" x="5741988" y="1789113"/>
          <p14:tracePt t="11033" x="5767388" y="1789113"/>
          <p14:tracePt t="11049" x="5778500" y="1789113"/>
          <p14:tracePt t="11059" x="5791200" y="1789113"/>
          <p14:tracePt t="11592" x="5829300" y="1789113"/>
          <p14:tracePt t="11605" x="5942013" y="1765300"/>
          <p14:tracePt t="11617" x="6042025" y="1739900"/>
          <p14:tracePt t="11619" x="6103938" y="1714500"/>
          <p14:tracePt t="11632" x="6191250" y="1701800"/>
          <p14:tracePt t="11635" x="6254750" y="1676400"/>
          <p14:tracePt t="11643" x="6342063" y="1652588"/>
          <p14:tracePt t="11649" x="6429375" y="1614488"/>
          <p14:tracePt t="11658" x="6480175" y="1614488"/>
          <p14:tracePt t="11665" x="6567488" y="1589088"/>
          <p14:tracePt t="11674" x="6654800" y="1576388"/>
          <p14:tracePt t="11681" x="6754813" y="1539875"/>
          <p14:tracePt t="11689" x="6867525" y="1514475"/>
          <p14:tracePt t="11697" x="6954838" y="1489075"/>
          <p14:tracePt t="11705" x="7042150" y="1463675"/>
          <p14:tracePt t="11713" x="7105650" y="1450975"/>
          <p14:tracePt t="11721" x="7218363" y="1414463"/>
          <p14:tracePt t="11729" x="7280275" y="1401763"/>
          <p14:tracePt t="11737" x="7329488" y="1401763"/>
          <p14:tracePt t="11746" x="7405688" y="1401763"/>
          <p14:tracePt t="11752" x="7442200" y="1389063"/>
          <p14:tracePt t="11762" x="7467600" y="1363663"/>
          <p14:tracePt t="11769" x="7480300" y="1363663"/>
          <p14:tracePt t="11779" x="7493000" y="1363663"/>
          <p14:tracePt t="11785" x="7505700" y="1363663"/>
          <p14:tracePt t="11795" x="7518400" y="1350963"/>
          <p14:tracePt t="11801" x="7531100" y="1339850"/>
          <p14:tracePt t="11810" x="7554913" y="1327150"/>
          <p14:tracePt t="11827" x="7567613" y="1314450"/>
          <p14:tracePt t="11842" x="7593013" y="1314450"/>
          <p14:tracePt t="11849" x="7605713" y="1301750"/>
          <p14:tracePt t="11865" x="7631113" y="1301750"/>
          <p14:tracePt t="11874" x="7631113" y="1289050"/>
          <p14:tracePt t="11882" x="7642225" y="1289050"/>
          <p14:tracePt t="11889" x="7654925" y="1276350"/>
          <p14:tracePt t="11897" x="7667625" y="1276350"/>
          <p14:tracePt t="11905" x="7693025" y="1276350"/>
          <p14:tracePt t="11914" x="7718425" y="1263650"/>
          <p14:tracePt t="11921" x="7731125" y="1263650"/>
          <p14:tracePt t="11929" x="7754938" y="1263650"/>
          <p14:tracePt t="11937" x="7793038" y="1238250"/>
          <p14:tracePt t="11953" x="7818438" y="1238250"/>
          <p14:tracePt t="11969" x="7831138" y="1238250"/>
          <p14:tracePt t="11979" x="7854950" y="1238250"/>
          <p14:tracePt t="11995" x="7867650" y="1238250"/>
          <p14:tracePt t="12001" x="7893050" y="1238250"/>
          <p14:tracePt t="12027" x="7905750" y="1238250"/>
          <p14:tracePt t="12033" x="7918450" y="1238250"/>
          <p14:tracePt t="12043" x="7943850" y="1238250"/>
          <p14:tracePt t="12049" x="7954963" y="1238250"/>
          <p14:tracePt t="12059" x="7967663" y="1238250"/>
          <p14:tracePt t="12065" x="7980363" y="1238250"/>
          <p14:tracePt t="12137" x="8005763" y="1238250"/>
          <p14:tracePt t="12145" x="8031163" y="1238250"/>
          <p14:tracePt t="12153" x="8067675" y="1238250"/>
          <p14:tracePt t="12163" x="8118475" y="1238250"/>
          <p14:tracePt t="12169" x="8143875" y="1238250"/>
          <p14:tracePt t="12179" x="8167688" y="1238250"/>
          <p14:tracePt t="12185" x="8180388" y="1238250"/>
          <p14:tracePt t="12549" x="8193088" y="1250950"/>
          <p14:tracePt t="12581" x="8218488" y="1276350"/>
          <p14:tracePt t="12588" x="8231188" y="1289050"/>
          <p14:tracePt t="12597" x="8243888" y="1301750"/>
          <p14:tracePt t="12610" x="8243888" y="1314450"/>
          <p14:tracePt t="12628" x="8256588" y="1314450"/>
          <p14:tracePt t="12633" x="8256588" y="1327150"/>
          <p14:tracePt t="12642" x="8267700" y="1339850"/>
          <p14:tracePt t="13361" x="8267700" y="1350963"/>
          <p14:tracePt t="13369" x="8267700" y="1363663"/>
          <p14:tracePt t="13378" x="8243888" y="1376363"/>
          <p14:tracePt t="13385" x="8193088" y="1401763"/>
          <p14:tracePt t="13395" x="8131175" y="1414463"/>
          <p14:tracePt t="13401" x="8043863" y="1427163"/>
          <p14:tracePt t="13413" x="7943850" y="1476375"/>
          <p14:tracePt t="13417" x="7854950" y="1489075"/>
          <p14:tracePt t="13429" x="7731125" y="1527175"/>
          <p14:tracePt t="13433" x="7642225" y="1552575"/>
          <p14:tracePt t="13443" x="7554913" y="1576388"/>
          <p14:tracePt t="13449" x="7467600" y="1601788"/>
          <p14:tracePt t="13458" x="7405688" y="1627188"/>
          <p14:tracePt t="13465" x="7318375" y="1652588"/>
          <p14:tracePt t="13474" x="7205663" y="1676400"/>
          <p14:tracePt t="13481" x="7092950" y="1714500"/>
          <p14:tracePt t="13489" x="6954838" y="1727200"/>
          <p14:tracePt t="13497" x="6805613" y="1739900"/>
          <p14:tracePt t="13505" x="6629400" y="1789113"/>
          <p14:tracePt t="13514" x="6454775" y="1801813"/>
          <p14:tracePt t="13521" x="6280150" y="1827213"/>
          <p14:tracePt t="13529" x="6116638" y="1852613"/>
          <p14:tracePt t="13537" x="5978525" y="1865313"/>
          <p14:tracePt t="13545" x="5867400" y="1876425"/>
          <p14:tracePt t="13553" x="5767388" y="1889125"/>
          <p14:tracePt t="13562" x="5654675" y="1914525"/>
          <p14:tracePt t="13569" x="5591175" y="1914525"/>
          <p14:tracePt t="13578" x="5478463" y="1914525"/>
          <p14:tracePt t="13585" x="5353050" y="1914525"/>
          <p14:tracePt t="13594" x="5229225" y="1914525"/>
          <p14:tracePt t="13601" x="5078413" y="1914525"/>
          <p14:tracePt t="13610" x="4929188" y="1914525"/>
          <p14:tracePt t="13617" x="4791075" y="1914525"/>
          <p14:tracePt t="13628" x="4640263" y="1914525"/>
          <p14:tracePt t="13633" x="4527550" y="1914525"/>
          <p14:tracePt t="13644" x="4391025" y="1927225"/>
          <p14:tracePt t="13649" x="4278313" y="1939925"/>
          <p14:tracePt t="13658" x="4152900" y="1952625"/>
          <p14:tracePt t="13665" x="4065588" y="1978025"/>
          <p14:tracePt t="13674" x="3952875" y="2001838"/>
          <p14:tracePt t="13681" x="3902075" y="2001838"/>
          <p14:tracePt t="13689" x="3765550" y="2014538"/>
          <p14:tracePt t="13697" x="3665538" y="2027238"/>
          <p14:tracePt t="13705" x="3540125" y="2065338"/>
          <p14:tracePt t="13713" x="3427413" y="2065338"/>
          <p14:tracePt t="13721" x="3252788" y="2089150"/>
          <p14:tracePt t="13728" x="3114675" y="2114550"/>
          <p14:tracePt t="13737" x="2989263" y="2114550"/>
          <p14:tracePt t="13745" x="2840038" y="2139950"/>
          <p14:tracePt t="13753" x="2663825" y="2165350"/>
          <p14:tracePt t="13763" x="2501900" y="2190750"/>
          <p14:tracePt t="13769" x="2351088" y="2190750"/>
          <p14:tracePt t="13778" x="2201863" y="2190750"/>
          <p14:tracePt t="13786" x="2076450" y="2190750"/>
          <p14:tracePt t="13795" x="1938338" y="2190750"/>
          <p14:tracePt t="13801" x="1838325" y="2190750"/>
          <p14:tracePt t="13812" x="1763713" y="2190750"/>
          <p14:tracePt t="13817" x="1714500" y="2190750"/>
          <p14:tracePt t="13828" x="1701800" y="2190750"/>
          <p14:tracePt t="13833" x="1676400" y="2190750"/>
          <p14:tracePt t="13843" x="1663700" y="2190750"/>
          <p14:tracePt t="13849" x="1638300" y="2190750"/>
          <p14:tracePt t="13865" x="1625600" y="2190750"/>
          <p14:tracePt t="13874" x="1601788" y="2178050"/>
          <p14:tracePt t="13881" x="1576388" y="2178050"/>
          <p14:tracePt t="13889" x="1525588" y="2178050"/>
          <p14:tracePt t="13897" x="1463675" y="2152650"/>
          <p14:tracePt t="13905" x="1425575" y="2139950"/>
          <p14:tracePt t="13914" x="1376363" y="2127250"/>
          <p14:tracePt t="13921" x="1325563" y="2114550"/>
          <p14:tracePt t="13929" x="1263650" y="2101850"/>
          <p14:tracePt t="13937" x="1238250" y="2089150"/>
          <p14:tracePt t="13946" x="1225550" y="2089150"/>
          <p14:tracePt t="13953" x="1212850" y="2078038"/>
          <p14:tracePt t="13962" x="1189038" y="2078038"/>
          <p14:tracePt t="13978" x="1176338" y="2065338"/>
          <p14:tracePt t="13985" x="1150938" y="2065338"/>
          <p14:tracePt t="13995" x="1125538" y="2052638"/>
          <p14:tracePt t="14001" x="1089025" y="2039938"/>
          <p14:tracePt t="14011" x="1063625" y="2027238"/>
          <p14:tracePt t="14017" x="1038225" y="2027238"/>
          <p14:tracePt t="14028" x="976313" y="2001838"/>
          <p14:tracePt t="14033" x="925513" y="1978025"/>
          <p14:tracePt t="14042" x="900113" y="1965325"/>
          <p14:tracePt t="14049" x="850900" y="1952625"/>
          <p14:tracePt t="14060" x="838200" y="1939925"/>
          <p14:tracePt t="14065" x="812800" y="1927225"/>
          <p14:tracePt t="14074" x="787400" y="1927225"/>
          <p14:tracePt t="14081" x="763588" y="1927225"/>
          <p14:tracePt t="14187" x="763588" y="1914525"/>
          <p14:tracePt t="14204" x="763588" y="1901825"/>
          <p14:tracePt t="15175" x="763588" y="1889125"/>
          <p14:tracePt t="16030" x="776288" y="1889125"/>
          <p14:tracePt t="16048" x="800100" y="1889125"/>
          <p14:tracePt t="16051" x="938213" y="1889125"/>
          <p14:tracePt t="16062" x="1025525" y="1901825"/>
          <p14:tracePt t="16067" x="1100138" y="1914525"/>
          <p14:tracePt t="16074" x="1200150" y="1939925"/>
          <p14:tracePt t="16082" x="1263650" y="1939925"/>
          <p14:tracePt t="16089" x="1312863" y="1965325"/>
          <p14:tracePt t="16097" x="1363663" y="1965325"/>
          <p14:tracePt t="16105" x="1376363" y="1965325"/>
          <p14:tracePt t="16113" x="1412875" y="1965325"/>
          <p14:tracePt t="16121" x="1438275" y="1965325"/>
          <p14:tracePt t="16129" x="1450975" y="1965325"/>
          <p14:tracePt t="16137" x="1476375" y="1965325"/>
          <p14:tracePt t="16146" x="1512888" y="1965325"/>
          <p14:tracePt t="16153" x="1563688" y="1965325"/>
          <p14:tracePt t="16162" x="1612900" y="1965325"/>
          <p14:tracePt t="16169" x="1663700" y="1965325"/>
          <p14:tracePt t="16179" x="1714500" y="1965325"/>
          <p14:tracePt t="16185" x="1801813" y="1965325"/>
          <p14:tracePt t="16196" x="1851025" y="1965325"/>
          <p14:tracePt t="16201" x="1889125" y="1965325"/>
          <p14:tracePt t="16218" x="1976438" y="1965325"/>
          <p14:tracePt t="16229" x="2014538" y="1965325"/>
          <p14:tracePt t="16233" x="2051050" y="1965325"/>
          <p14:tracePt t="16243" x="2101850" y="1965325"/>
          <p14:tracePt t="16249" x="2138363" y="1965325"/>
          <p14:tracePt t="16258" x="2176463" y="1965325"/>
          <p14:tracePt t="16265" x="2238375" y="1965325"/>
          <p14:tracePt t="16274" x="2314575" y="1952625"/>
          <p14:tracePt t="16281" x="2376488" y="1939925"/>
          <p14:tracePt t="16289" x="2463800" y="1914525"/>
          <p14:tracePt t="16297" x="2540000" y="1914525"/>
          <p14:tracePt t="16305" x="2614613" y="1914525"/>
          <p14:tracePt t="16314" x="2676525" y="1901825"/>
          <p14:tracePt t="16321" x="2727325" y="1901825"/>
          <p14:tracePt t="16329" x="2789238" y="1889125"/>
          <p14:tracePt t="16337" x="2852738" y="1852613"/>
          <p14:tracePt t="16345" x="2914650" y="1852613"/>
          <p14:tracePt t="16353" x="2963863" y="1839913"/>
          <p14:tracePt t="16362" x="3052763" y="1839913"/>
          <p14:tracePt t="16369" x="3140075" y="1827213"/>
          <p14:tracePt t="16379" x="3240088" y="1801813"/>
          <p14:tracePt t="16385" x="3327400" y="1801813"/>
          <p14:tracePt t="16395" x="3440113" y="1801813"/>
          <p14:tracePt t="16401" x="3552825" y="1801813"/>
          <p14:tracePt t="16410" x="3702050" y="1801813"/>
          <p14:tracePt t="16417" x="3814763" y="1801813"/>
          <p14:tracePt t="16430" x="3952875" y="1801813"/>
          <p14:tracePt t="16433" x="4090988" y="1801813"/>
          <p14:tracePt t="16446" x="4240213" y="1801813"/>
          <p14:tracePt t="16450" x="4365625" y="1801813"/>
          <p14:tracePt t="16458" x="4503738" y="1801813"/>
          <p14:tracePt t="16465" x="4652963" y="1801813"/>
          <p14:tracePt t="16474" x="4803775" y="1801813"/>
          <p14:tracePt t="16481" x="4929188" y="1801813"/>
          <p14:tracePt t="16489" x="5065713" y="1801813"/>
          <p14:tracePt t="16498" x="5216525" y="1801813"/>
          <p14:tracePt t="16505" x="5365750" y="1801813"/>
          <p14:tracePt t="16514" x="5516563" y="1801813"/>
          <p14:tracePt t="16521" x="5641975" y="1801813"/>
          <p14:tracePt t="16529" x="5778500" y="1801813"/>
          <p14:tracePt t="16537" x="5891213" y="1801813"/>
          <p14:tracePt t="16545" x="5991225" y="1801813"/>
          <p14:tracePt t="16553" x="6116638" y="1801813"/>
          <p14:tracePt t="16562" x="6229350" y="1801813"/>
          <p14:tracePt t="16569" x="6291263" y="1801813"/>
          <p14:tracePt t="16579" x="6416675" y="1801813"/>
          <p14:tracePt t="16585" x="6529388" y="1801813"/>
          <p14:tracePt t="16595" x="6616700" y="1801813"/>
          <p14:tracePt t="16601" x="6716713" y="1801813"/>
          <p14:tracePt t="16611" x="6805613" y="1801813"/>
          <p14:tracePt t="16617" x="6867525" y="1801813"/>
          <p14:tracePt t="16628" x="6916738" y="1801813"/>
          <p14:tracePt t="16633" x="6967538" y="1801813"/>
          <p14:tracePt t="16643" x="7005638" y="1789113"/>
          <p14:tracePt t="16649" x="7042150" y="1789113"/>
          <p14:tracePt t="16660" x="7080250" y="1776413"/>
          <p14:tracePt t="16665" x="7118350" y="1776413"/>
          <p14:tracePt t="16674" x="7142163" y="1776413"/>
          <p14:tracePt t="16682" x="7154863" y="1776413"/>
          <p14:tracePt t="16689" x="7192963" y="1776413"/>
          <p14:tracePt t="16698" x="7218363" y="1776413"/>
          <p14:tracePt t="16705" x="7229475" y="1776413"/>
          <p14:tracePt t="16713" x="7267575" y="1776413"/>
          <p14:tracePt t="16721" x="7280275" y="1776413"/>
          <p14:tracePt t="16731" x="7305675" y="1776413"/>
          <p14:tracePt t="16737" x="7318375" y="1776413"/>
          <p14:tracePt t="16746" x="7342188" y="1776413"/>
          <p14:tracePt t="16753" x="7354888" y="1776413"/>
          <p14:tracePt t="16762" x="7392988" y="1776413"/>
          <p14:tracePt t="16769" x="7418388" y="1776413"/>
          <p14:tracePt t="16779" x="7454900" y="1776413"/>
          <p14:tracePt t="16785" x="7480300" y="1776413"/>
          <p14:tracePt t="16795" x="7493000" y="1776413"/>
          <p14:tracePt t="16801" x="7518400" y="1776413"/>
          <p14:tracePt t="16812" x="7531100" y="1776413"/>
          <p14:tracePt t="16817" x="7567613" y="1789113"/>
          <p14:tracePt t="16828" x="7605713" y="1801813"/>
          <p14:tracePt t="16833" x="7705725" y="1865313"/>
          <p14:tracePt t="16843" x="7780338" y="1876425"/>
          <p14:tracePt t="16849" x="7893050" y="1939925"/>
          <p14:tracePt t="16859" x="8005763" y="1989138"/>
          <p14:tracePt t="16865" x="8118475" y="2014538"/>
          <p14:tracePt t="16874" x="8205788" y="2039938"/>
          <p14:tracePt t="16881" x="8267700" y="2065338"/>
          <p14:tracePt t="16889" x="8293100" y="2065338"/>
          <p14:tracePt t="16898" x="8318500" y="2078038"/>
          <p14:tracePt t="17506" x="8318500" y="2089150"/>
          <p14:tracePt t="17524" x="8318500" y="2101850"/>
          <p14:tracePt t="17554" x="8305800" y="2114550"/>
          <p14:tracePt t="17562" x="8305800" y="2127250"/>
          <p14:tracePt t="17570" x="8293100" y="2139950"/>
          <p14:tracePt t="17585" x="8293100" y="2152650"/>
          <p14:tracePt t="17601" x="8280400" y="2178050"/>
          <p14:tracePt t="17633" x="8280400" y="2201863"/>
          <p14:tracePt t="17658" x="8267700" y="2214563"/>
          <p14:tracePt t="17674" x="8256588" y="2252663"/>
          <p14:tracePt t="17697" x="8243888" y="2290763"/>
          <p14:tracePt t="17713" x="8243888" y="2303463"/>
          <p14:tracePt t="17721" x="8231188" y="2314575"/>
          <p14:tracePt t="17730" x="8231188" y="2339975"/>
          <p14:tracePt t="17753" x="8205788" y="2352675"/>
          <p14:tracePt t="17769" x="8205788" y="2365375"/>
          <p14:tracePt t="17785" x="8193088" y="2390775"/>
          <p14:tracePt t="17795" x="8180388" y="2403475"/>
          <p14:tracePt t="17801" x="8167688" y="2427288"/>
          <p14:tracePt t="17811" x="8156575" y="2427288"/>
          <p14:tracePt t="17817" x="8156575" y="2439988"/>
          <p14:tracePt t="17829" x="8118475" y="2478088"/>
          <p14:tracePt t="17833" x="8105775" y="2490788"/>
          <p14:tracePt t="17842" x="8080375" y="2516188"/>
          <p14:tracePt t="17849" x="8067675" y="2527300"/>
          <p14:tracePt t="17860" x="8043863" y="2552700"/>
          <p14:tracePt t="17865" x="8005763" y="2578100"/>
          <p14:tracePt t="17880" x="7980363" y="2590800"/>
          <p14:tracePt t="17882" x="7967663" y="2616200"/>
          <p14:tracePt t="17889" x="7905750" y="2640013"/>
          <p14:tracePt t="17897" x="7893050" y="2652713"/>
          <p14:tracePt t="17905" x="7854950" y="2678113"/>
          <p14:tracePt t="17913" x="7843838" y="2678113"/>
          <p14:tracePt t="17921" x="7818438" y="2690813"/>
          <p14:tracePt t="17937" x="7818438" y="2703513"/>
          <p14:tracePt t="17946" x="7805738" y="2703513"/>
          <p14:tracePt t="17953" x="7780338" y="2703513"/>
          <p14:tracePt t="17963" x="7754938" y="2703513"/>
          <p14:tracePt t="17969" x="7742238" y="2703513"/>
          <p14:tracePt t="17978" x="7705725" y="2716213"/>
          <p14:tracePt t="17985" x="7667625" y="2716213"/>
          <p14:tracePt t="17995" x="7631113" y="2740025"/>
          <p14:tracePt t="18001" x="7593013" y="2740025"/>
          <p14:tracePt t="18012" x="7567613" y="2740025"/>
          <p14:tracePt t="18017" x="7554913" y="2740025"/>
          <p14:tracePt t="18027" x="7531100" y="2740025"/>
          <p14:tracePt t="18033" x="7518400" y="2740025"/>
          <p14:tracePt t="18043" x="7480300" y="2752725"/>
          <p14:tracePt t="18059" x="7454900" y="2752725"/>
          <p14:tracePt t="18065" x="7442200" y="2752725"/>
          <p14:tracePt t="18074" x="7429500" y="2752725"/>
          <p14:tracePt t="18081" x="7405688" y="2765425"/>
          <p14:tracePt t="18089" x="7392988" y="2765425"/>
          <p14:tracePt t="18097" x="7367588" y="2765425"/>
          <p14:tracePt t="18105" x="7354888" y="2765425"/>
          <p14:tracePt t="18114" x="7318375" y="2765425"/>
          <p14:tracePt t="18128" x="7292975" y="2765425"/>
          <p14:tracePt t="18137" x="7280275" y="2765425"/>
          <p14:tracePt t="18154" x="7267575" y="2765425"/>
          <p14:tracePt t="18162" x="7254875" y="2765425"/>
          <p14:tracePt t="18185" x="7242175" y="2765425"/>
          <p14:tracePt t="23258" x="7292975" y="2765425"/>
          <p14:tracePt t="23265" x="7354888" y="2740025"/>
          <p14:tracePt t="23274" x="7405688" y="2740025"/>
          <p14:tracePt t="23282" x="7442200" y="2728913"/>
          <p14:tracePt t="23289" x="7467600" y="2728913"/>
          <p14:tracePt t="23298" x="7493000" y="2728913"/>
          <p14:tracePt t="23305" x="7518400" y="2728913"/>
          <p14:tracePt t="23321" x="7531100" y="2716213"/>
          <p14:tracePt t="23417" x="7554913" y="2716213"/>
          <p14:tracePt t="23433" x="7593013" y="2716213"/>
          <p14:tracePt t="23442" x="7654925" y="2716213"/>
          <p14:tracePt t="23450" x="7705725" y="2765425"/>
          <p14:tracePt t="23458" x="7780338" y="2816225"/>
          <p14:tracePt t="23466" x="7793038" y="2828925"/>
          <p14:tracePt t="23473" x="7854950" y="2878138"/>
          <p14:tracePt t="23481" x="7893050" y="2928938"/>
          <p14:tracePt t="23489" x="7905750" y="2965450"/>
          <p14:tracePt t="23498" x="7931150" y="3003550"/>
          <p14:tracePt t="23505" x="7954963" y="3054350"/>
          <p14:tracePt t="23514" x="7954963" y="3078163"/>
          <p14:tracePt t="23521" x="7967663" y="3116263"/>
          <p14:tracePt t="23530" x="7967663" y="3128963"/>
          <p14:tracePt t="23538" x="7967663" y="3154363"/>
          <p14:tracePt t="23546" x="7967663" y="3165475"/>
          <p14:tracePt t="23553" x="7967663" y="3203575"/>
          <p14:tracePt t="23562" x="7967663" y="3228975"/>
          <p14:tracePt t="23569" x="7967663" y="3254375"/>
          <p14:tracePt t="23578" x="7967663" y="3278188"/>
          <p14:tracePt t="23595" x="7967663" y="3290888"/>
          <p14:tracePt t="23601" x="7967663" y="3316288"/>
          <p14:tracePt t="23617" x="7967663" y="3328988"/>
          <p14:tracePt t="23629" x="7967663" y="3341688"/>
          <p14:tracePt t="23633" x="7967663" y="3367088"/>
          <p14:tracePt t="23649" x="7954963" y="3390900"/>
          <p14:tracePt t="23659" x="7943850" y="3390900"/>
          <p14:tracePt t="23665" x="7943850" y="3416300"/>
          <p14:tracePt t="23674" x="7931150" y="3416300"/>
          <p14:tracePt t="23681" x="7905750" y="3441700"/>
          <p14:tracePt t="23689" x="7893050" y="3467100"/>
          <p14:tracePt t="23697" x="7880350" y="3490913"/>
          <p14:tracePt t="23705" x="7854950" y="3503613"/>
          <p14:tracePt t="23714" x="7831138" y="3541713"/>
          <p14:tracePt t="23721" x="7818438" y="3554413"/>
          <p14:tracePt t="23730" x="7793038" y="3567113"/>
          <p14:tracePt t="23737" x="7767638" y="3603625"/>
          <p14:tracePt t="23745" x="7754938" y="3616325"/>
          <p14:tracePt t="23753" x="7731125" y="3641725"/>
          <p14:tracePt t="23763" x="7718425" y="3679825"/>
          <p14:tracePt t="23769" x="7705725" y="3679825"/>
          <p14:tracePt t="23779" x="7693025" y="3703638"/>
          <p14:tracePt t="23785" x="7680325" y="3716338"/>
          <p14:tracePt t="23795" x="7680325" y="3729038"/>
          <p14:tracePt t="23812" x="7667625" y="3767138"/>
          <p14:tracePt t="23828" x="7642225" y="3779838"/>
          <p14:tracePt t="23833" x="7642225" y="3792538"/>
          <p14:tracePt t="23844" x="7631113" y="3803650"/>
          <p14:tracePt t="23859" x="7631113" y="3816350"/>
          <p14:tracePt t="23865" x="7631113" y="3829050"/>
          <p14:tracePt t="23881" x="7631113" y="3841750"/>
          <p14:tracePt t="23889" x="7618413" y="3841750"/>
          <p14:tracePt t="23898" x="7605713" y="3854450"/>
          <p14:tracePt t="23954" x="7605713" y="3867150"/>
          <p14:tracePt t="23979" x="7593013" y="3879850"/>
          <p14:tracePt t="29193" x="7642225" y="3879850"/>
          <p14:tracePt t="29203" x="7843838" y="4005263"/>
          <p14:tracePt t="29219" x="8043863" y="4141788"/>
          <p14:tracePt t="29228" x="8156575" y="4230688"/>
          <p14:tracePt t="29233" x="8256588" y="4292600"/>
          <p14:tracePt t="29243" x="8343900" y="4354513"/>
          <p14:tracePt t="29249" x="8418513" y="4405313"/>
          <p14:tracePt t="29258" x="8469313" y="4443413"/>
          <p14:tracePt t="29266" x="8518525" y="4492625"/>
          <p14:tracePt t="29274" x="8531225" y="4518025"/>
          <p14:tracePt t="29281" x="8556625" y="4543425"/>
          <p14:tracePt t="29289" x="8556625" y="4567238"/>
          <p14:tracePt t="29297" x="8569325" y="4592638"/>
          <p14:tracePt t="29305" x="8569325" y="4618038"/>
          <p14:tracePt t="29314" x="8569325" y="4643438"/>
          <p14:tracePt t="29321" x="8593138" y="4692650"/>
          <p14:tracePt t="29329" x="8605838" y="4756150"/>
          <p14:tracePt t="29338" x="8605838" y="4818063"/>
          <p14:tracePt t="29345" x="8618538" y="4892675"/>
          <p14:tracePt t="29353" x="8631238" y="4943475"/>
          <p14:tracePt t="29361" x="8631238" y="5030788"/>
          <p14:tracePt t="29369" x="8631238" y="5092700"/>
          <p14:tracePt t="29380" x="8631238" y="5168900"/>
          <p14:tracePt t="29385" x="8631238" y="5230813"/>
          <p14:tracePt t="29394" x="8631238" y="5281613"/>
          <p14:tracePt t="29401" x="8631238" y="5368925"/>
          <p14:tracePt t="29412" x="8631238" y="5418138"/>
          <p14:tracePt t="29417" x="8605838" y="5494338"/>
          <p14:tracePt t="29429" x="8593138" y="5543550"/>
          <p14:tracePt t="29433" x="8569325" y="5607050"/>
          <p14:tracePt t="29443" x="8518525" y="5681663"/>
          <p14:tracePt t="29450" x="8469313" y="5719763"/>
          <p14:tracePt t="29459" x="8431213" y="5768975"/>
          <p14:tracePt t="29465" x="8367713" y="5819775"/>
          <p14:tracePt t="29474" x="8280400" y="5881688"/>
          <p14:tracePt t="29481" x="8193088" y="5945188"/>
          <p14:tracePt t="29489" x="8105775" y="5994400"/>
          <p14:tracePt t="29498" x="8005763" y="6081713"/>
          <p14:tracePt t="29505" x="7893050" y="6145213"/>
          <p14:tracePt t="29514" x="7767638" y="6207125"/>
          <p14:tracePt t="29521" x="7680325" y="6269038"/>
          <p14:tracePt t="29530" x="7554913" y="6319838"/>
          <p14:tracePt t="29537" x="7418388" y="6381750"/>
          <p14:tracePt t="29547" x="7267575" y="6432550"/>
          <p14:tracePt t="29553" x="7129463" y="6470650"/>
          <p14:tracePt t="29562" x="6954838" y="6532563"/>
          <p14:tracePt t="29569" x="6805613" y="6545263"/>
          <p14:tracePt t="29579" x="6654800" y="6557963"/>
          <p14:tracePt t="29585" x="6516688" y="6594475"/>
          <p14:tracePt t="29594" x="6380163" y="6607175"/>
          <p14:tracePt t="29602" x="6229350" y="6607175"/>
          <p14:tracePt t="29612" x="6116638" y="6607175"/>
          <p14:tracePt t="29617" x="5978525" y="6607175"/>
          <p14:tracePt t="29628" x="5854700" y="6607175"/>
          <p14:tracePt t="29633" x="5716588" y="6607175"/>
          <p14:tracePt t="29644" x="5603875" y="6607175"/>
          <p14:tracePt t="29649" x="5465763" y="6607175"/>
          <p14:tracePt t="29659" x="5378450" y="6607175"/>
          <p14:tracePt t="29666" x="5265738" y="6583363"/>
          <p14:tracePt t="29674" x="5141913" y="6570663"/>
          <p14:tracePt t="29682" x="5065713" y="6570663"/>
          <p14:tracePt t="29689" x="4953000" y="6557963"/>
          <p14:tracePt t="29698" x="4891088" y="6532563"/>
          <p14:tracePt t="29705" x="4765675" y="6519863"/>
          <p14:tracePt t="29714" x="4678363" y="6519863"/>
          <p14:tracePt t="29721" x="4603750" y="6519863"/>
          <p14:tracePt t="29729" x="4516438" y="6507163"/>
          <p14:tracePt t="29738" x="4465638" y="6507163"/>
          <p14:tracePt t="29746" x="4391025" y="6507163"/>
          <p14:tracePt t="29753" x="4340225" y="6507163"/>
          <p14:tracePt t="29763" x="4291013" y="6507163"/>
          <p14:tracePt t="29769" x="4240213" y="6507163"/>
          <p14:tracePt t="29779" x="4203700" y="6507163"/>
          <p14:tracePt t="29785" x="4152900" y="6494463"/>
          <p14:tracePt t="29796" x="4090988" y="6483350"/>
          <p14:tracePt t="29801" x="4052888" y="6483350"/>
          <p14:tracePt t="29811" x="4027488" y="6470650"/>
          <p14:tracePt t="29817" x="4014788" y="6470650"/>
          <p14:tracePt t="29828" x="4002088" y="6470650"/>
          <p14:tracePt t="29833" x="3965575" y="6457950"/>
          <p14:tracePt t="29843" x="3952875" y="6445250"/>
          <p14:tracePt t="29849" x="3914775" y="6432550"/>
          <p14:tracePt t="29860" x="3890963" y="6407150"/>
          <p14:tracePt t="29865" x="3865563" y="6407150"/>
          <p14:tracePt t="29873" x="3840163" y="6370638"/>
          <p14:tracePt t="29881" x="3814763" y="6357938"/>
          <p14:tracePt t="29889" x="3802063" y="6332538"/>
          <p14:tracePt t="29899" x="3790950" y="6332538"/>
          <p14:tracePt t="29905" x="3790950" y="6319838"/>
          <p14:tracePt t="29914" x="3778250" y="6307138"/>
          <p14:tracePt t="29921" x="3778250" y="6294438"/>
          <p14:tracePt t="29929" x="3765550" y="6269038"/>
          <p14:tracePt t="29937" x="3740150" y="6245225"/>
          <p14:tracePt t="29946" x="3727450" y="6232525"/>
          <p14:tracePt t="29953" x="3727450" y="6219825"/>
          <p14:tracePt t="29962" x="3714750" y="6219825"/>
          <p14:tracePt t="29980" x="3689350" y="6181725"/>
          <p14:tracePt t="29985" x="3689350" y="6157913"/>
          <p14:tracePt t="29996" x="3652838" y="6119813"/>
          <p14:tracePt t="30001" x="3640138" y="6081713"/>
          <p14:tracePt t="30011" x="3602038" y="6045200"/>
          <p14:tracePt t="30017" x="3540125" y="5969000"/>
          <p14:tracePt t="30029" x="3489325" y="5894388"/>
          <p14:tracePt t="30034" x="3440113" y="5832475"/>
          <p14:tracePt t="30043" x="3402013" y="5768975"/>
          <p14:tracePt t="30049" x="3365500" y="5732463"/>
          <p14:tracePt t="30060" x="3340100" y="5707063"/>
          <p14:tracePt t="30065" x="3340100" y="5681663"/>
          <p14:tracePt t="30073" x="3340100" y="5656263"/>
          <p14:tracePt t="30082" x="3340100" y="5643563"/>
          <p14:tracePt t="30090" x="3340100" y="5630863"/>
          <p14:tracePt t="30098" x="3327400" y="5594350"/>
          <p14:tracePt t="30105" x="3302000" y="5568950"/>
          <p14:tracePt t="30114" x="3302000" y="5543550"/>
          <p14:tracePt t="30121" x="3276600" y="5518150"/>
          <p14:tracePt t="30130" x="3265488" y="5494338"/>
          <p14:tracePt t="30145" x="3252788" y="5481638"/>
          <p14:tracePt t="30170" x="3252788" y="5468938"/>
          <p14:tracePt t="30180" x="3252788" y="5456238"/>
          <p14:tracePt t="30211" x="3240088" y="5456238"/>
          <p14:tracePt t="30647" x="3227388" y="5468938"/>
          <p14:tracePt t="30665" x="3227388" y="5481638"/>
          <p14:tracePt t="30670" x="3214688" y="5494338"/>
          <p14:tracePt t="30678" x="3214688" y="5507038"/>
          <p14:tracePt t="30684" x="3214688" y="5518150"/>
          <p14:tracePt t="30690" x="3214688" y="5530850"/>
          <p14:tracePt t="30699" x="3201988" y="5556250"/>
          <p14:tracePt t="30705" x="3189288" y="5556250"/>
          <p14:tracePt t="30713" x="3189288" y="5568950"/>
          <p14:tracePt t="30730" x="3189288" y="5581650"/>
          <p14:tracePt t="30737" x="3189288" y="5607050"/>
          <p14:tracePt t="30753" x="3189288" y="5619750"/>
          <p14:tracePt t="30763" x="3189288" y="5643563"/>
          <p14:tracePt t="30795" x="3189288" y="5656263"/>
          <p14:tracePt t="31912" x="3189288" y="5668963"/>
          <p14:tracePt t="32004" x="3189288" y="5681663"/>
          <p14:tracePt t="35594" x="3214688" y="5681663"/>
          <p14:tracePt t="40102" x="3289300" y="5707063"/>
          <p14:tracePt t="40113" x="3427413" y="5756275"/>
          <p14:tracePt t="40116" x="3565525" y="5781675"/>
          <p14:tracePt t="40125" x="3678238" y="5819775"/>
          <p14:tracePt t="40133" x="3802063" y="5832475"/>
          <p14:tracePt t="40139" x="3890963" y="5843588"/>
          <p14:tracePt t="40147" x="3965575" y="5868988"/>
          <p14:tracePt t="40154" x="4065588" y="5881688"/>
          <p14:tracePt t="40163" x="4103688" y="5881688"/>
          <p14:tracePt t="40169" x="4165600" y="5881688"/>
          <p14:tracePt t="40179" x="4291013" y="5881688"/>
          <p14:tracePt t="40186" x="4440238" y="5881688"/>
          <p14:tracePt t="40196" x="4665663" y="5881688"/>
          <p14:tracePt t="40202" x="4940300" y="5881688"/>
          <p14:tracePt t="40211" x="5316538" y="5881688"/>
          <p14:tracePt t="40233" x="6142038" y="5881688"/>
          <p14:tracePt t="40237" x="6503988" y="5881688"/>
          <p14:tracePt t="40245" x="6854825" y="5881688"/>
          <p14:tracePt t="40250" x="7218363" y="5843588"/>
          <p14:tracePt t="40259" x="7454900" y="5756275"/>
          <p14:tracePt t="40266" x="7780338" y="5607050"/>
          <p14:tracePt t="40275" x="8043863" y="5456238"/>
          <p14:tracePt t="40282" x="8256588" y="5305425"/>
          <p14:tracePt t="40290" x="8418513" y="5143500"/>
          <p14:tracePt t="40299" x="8531225" y="4992688"/>
          <p14:tracePt t="40306" x="8618538" y="4830763"/>
          <p14:tracePt t="40314" x="8693150" y="4692650"/>
          <p14:tracePt t="40322" x="8756650" y="4518025"/>
          <p14:tracePt t="40330" x="8780463" y="4367213"/>
          <p14:tracePt t="40337" x="8831263" y="4230688"/>
          <p14:tracePt t="40346" x="8893175" y="4092575"/>
          <p14:tracePt t="40354" x="8918575" y="3954463"/>
          <p14:tracePt t="40363" x="8969375" y="3816350"/>
          <p14:tracePt t="40369" x="8982075" y="3679825"/>
          <p14:tracePt t="40379" x="8993188" y="3590925"/>
          <p14:tracePt t="40385" x="8993188" y="3490913"/>
          <p14:tracePt t="40396" x="8993188" y="3378200"/>
          <p14:tracePt t="40402" x="8993188" y="3290888"/>
          <p14:tracePt t="40412" x="8993188" y="3190875"/>
          <p14:tracePt t="40418" x="8993188" y="3141663"/>
          <p14:tracePt t="40429" x="8993188" y="3054350"/>
          <p14:tracePt t="40434" x="8993188" y="2990850"/>
          <p14:tracePt t="40444" x="8993188" y="2941638"/>
          <p14:tracePt t="40449" x="8993188" y="2890838"/>
          <p14:tracePt t="40459" x="8993188" y="2828925"/>
          <p14:tracePt t="40466" x="8993188" y="2790825"/>
          <p14:tracePt t="40475" x="8993188" y="2740025"/>
          <p14:tracePt t="40482" x="8993188" y="2703513"/>
          <p14:tracePt t="40489" x="8993188" y="2665413"/>
          <p14:tracePt t="40498" x="8993188" y="2627313"/>
          <p14:tracePt t="40506" x="8982075" y="2590800"/>
          <p14:tracePt t="40515" x="8969375" y="2540000"/>
          <p14:tracePt t="40522" x="8905875" y="2465388"/>
          <p14:tracePt t="40530" x="8882063" y="2439988"/>
          <p14:tracePt t="40538" x="8843963" y="2378075"/>
          <p14:tracePt t="40548" x="8818563" y="2339975"/>
          <p14:tracePt t="40554" x="8805863" y="2314575"/>
          <p14:tracePt t="40563" x="8793163" y="2290763"/>
          <p14:tracePt t="40569" x="8780463" y="2265363"/>
          <p14:tracePt t="40580" x="8769350" y="2227263"/>
          <p14:tracePt t="40586" x="8756650" y="2214563"/>
          <p14:tracePt t="40595" x="8731250" y="2178050"/>
          <p14:tracePt t="40602" x="8693150" y="2152650"/>
          <p14:tracePt t="40612" x="8669338" y="2127250"/>
          <p14:tracePt t="40617" x="8643938" y="2089150"/>
          <p14:tracePt t="40629" x="8580438" y="2039938"/>
          <p14:tracePt t="40634" x="8556625" y="2027238"/>
          <p14:tracePt t="40644" x="8531225" y="2001838"/>
          <p14:tracePt t="40650" x="8518525" y="1989138"/>
          <p14:tracePt t="40659" x="8505825" y="1978025"/>
          <p14:tracePt t="40674" x="8493125" y="1978025"/>
          <p14:tracePt t="40682" x="8469313" y="1952625"/>
          <p14:tracePt t="40689" x="8456613" y="1952625"/>
          <p14:tracePt t="40698" x="8431213" y="1939925"/>
          <p14:tracePt t="40706" x="8418513" y="1939925"/>
          <p14:tracePt t="40714" x="8393113" y="1914525"/>
          <p14:tracePt t="40721" x="8380413" y="1914525"/>
          <p14:tracePt t="40730" x="8367713" y="1901825"/>
          <p14:tracePt t="40738" x="8356600" y="1901825"/>
          <p14:tracePt t="40747" x="8343900" y="1889125"/>
          <p14:tracePt t="40754" x="8331200" y="1889125"/>
          <p14:tracePt t="40763" x="8331200" y="1876425"/>
          <p14:tracePt t="40770" x="8305800" y="1865313"/>
          <p14:tracePt t="40786" x="8293100" y="1852613"/>
          <p14:tracePt t="40796" x="8267700" y="1852613"/>
          <p14:tracePt t="40801" x="8267700" y="1839913"/>
          <p14:tracePt t="40818" x="8256588" y="1827213"/>
          <p14:tracePt t="40829" x="8243888" y="1801813"/>
          <p14:tracePt t="40834" x="8218488" y="1789113"/>
          <p14:tracePt t="40844" x="8218488" y="1765300"/>
          <p14:tracePt t="40850" x="8205788" y="1765300"/>
          <p14:tracePt t="40860" x="8205788" y="1752600"/>
          <p14:tracePt t="40874" x="8193088" y="1727200"/>
          <p14:tracePt t="40890" x="8193088" y="1701800"/>
          <p14:tracePt t="40906" x="8193088" y="1676400"/>
          <p14:tracePt t="40922" x="8193088" y="1652588"/>
          <p14:tracePt t="40929" x="8193088" y="1627188"/>
          <p14:tracePt t="40947" x="8193088" y="1601788"/>
          <p14:tracePt t="40963" x="8193088" y="1589088"/>
          <p14:tracePt t="40970" x="8193088" y="1563688"/>
          <p14:tracePt t="40986" x="8193088" y="1552575"/>
          <p14:tracePt t="41011" x="8193088" y="1527175"/>
          <p14:tracePt t="41034" x="8193088" y="1514475"/>
          <p14:tracePt t="41050" x="8193088" y="1501775"/>
          <p14:tracePt t="41059" x="8193088" y="1489075"/>
          <p14:tracePt t="41075" x="8193088" y="1476375"/>
          <p14:tracePt t="41106" x="8193088" y="1463675"/>
          <p14:tracePt t="41338" x="8180388" y="1450975"/>
          <p14:tracePt t="42610" x="8180388" y="1463675"/>
          <p14:tracePt t="42629" x="8180388" y="1476375"/>
          <p14:tracePt t="42634" x="8193088" y="1489075"/>
          <p14:tracePt t="42659" x="8205788" y="1501775"/>
          <p14:tracePt t="42666" x="8205788" y="1514475"/>
          <p14:tracePt t="42674" x="8205788" y="1527175"/>
          <p14:tracePt t="42682" x="8218488" y="1552575"/>
          <p14:tracePt t="42690" x="8231188" y="1552575"/>
          <p14:tracePt t="42699" x="8231188" y="1563688"/>
          <p14:tracePt t="42706" x="8231188" y="1589088"/>
          <p14:tracePt t="42715" x="8256588" y="1627188"/>
          <p14:tracePt t="42722" x="8256588" y="1639888"/>
          <p14:tracePt t="42731" x="8267700" y="1663700"/>
          <p14:tracePt t="42738" x="8280400" y="1701800"/>
          <p14:tracePt t="42746" x="8293100" y="1714500"/>
          <p14:tracePt t="42754" x="8305800" y="1752600"/>
          <p14:tracePt t="42763" x="8305800" y="1765300"/>
          <p14:tracePt t="42770" x="8318500" y="1789113"/>
          <p14:tracePt t="42780" x="8331200" y="1839913"/>
          <p14:tracePt t="42795" x="8331200" y="1876425"/>
          <p14:tracePt t="42802" x="8331200" y="1889125"/>
          <p14:tracePt t="42812" x="8356600" y="1914525"/>
          <p14:tracePt t="42819" x="8356600" y="1927225"/>
          <p14:tracePt t="42829" x="8356600" y="1939925"/>
          <p14:tracePt t="42834" x="8356600" y="1952625"/>
          <p14:tracePt t="42844" x="8356600" y="1965325"/>
          <p14:tracePt t="42850" x="8356600" y="1978025"/>
          <p14:tracePt t="42861" x="8356600" y="2001838"/>
          <p14:tracePt t="42882" x="8367713" y="2027238"/>
          <p14:tracePt t="42898" x="8367713" y="2039938"/>
          <p14:tracePt t="42938" x="8367713" y="2052638"/>
          <p14:tracePt t="42947" x="8367713" y="2065338"/>
          <p14:tracePt t="42964" x="8367713" y="2078038"/>
          <p14:tracePt t="42970" x="8367713" y="2089150"/>
          <p14:tracePt t="42986" x="8367713" y="2114550"/>
          <p14:tracePt t="42997" x="8367713" y="2139950"/>
          <p14:tracePt t="43002" x="8367713" y="2152650"/>
          <p14:tracePt t="43011" x="8367713" y="2178050"/>
          <p14:tracePt t="43017" x="8367713" y="2190750"/>
          <p14:tracePt t="43029" x="8356600" y="2201863"/>
          <p14:tracePt t="43034" x="8343900" y="2239963"/>
          <p14:tracePt t="43044" x="8343900" y="2252663"/>
          <p14:tracePt t="43050" x="8318500" y="2278063"/>
          <p14:tracePt t="43059" x="8305800" y="2303463"/>
          <p14:tracePt t="43065" x="8293100" y="2327275"/>
          <p14:tracePt t="43075" x="8280400" y="2339975"/>
          <p14:tracePt t="43082" x="8267700" y="2365375"/>
          <p14:tracePt t="43090" x="8256588" y="2403475"/>
          <p14:tracePt t="43106" x="8218488" y="2427288"/>
          <p14:tracePt t="43114" x="8218488" y="2439988"/>
          <p14:tracePt t="43122" x="8205788" y="2452688"/>
          <p14:tracePt t="43130" x="8205788" y="2465388"/>
          <p14:tracePt t="43137" x="8180388" y="2503488"/>
          <p14:tracePt t="43162" x="8167688" y="2540000"/>
          <p14:tracePt t="43179" x="8143875" y="2552700"/>
          <p14:tracePt t="43195" x="8143875" y="2565400"/>
          <p14:tracePt t="43229" x="8143875" y="2578100"/>
          <p14:tracePt t="43422" x="8143875" y="2590800"/>
          <p14:tracePt t="43443" x="8167688" y="2627313"/>
          <p14:tracePt t="43446" x="8193088" y="2640013"/>
          <p14:tracePt t="43452" x="8231188" y="2665413"/>
          <p14:tracePt t="43465" x="8231188" y="2678113"/>
          <p14:tracePt t="43469" x="8256588" y="2678113"/>
          <p14:tracePt t="43474" x="8280400" y="2703513"/>
          <p14:tracePt t="43514" x="8305800" y="2716213"/>
          <p14:tracePt t="43538" x="8305800" y="2728913"/>
          <p14:tracePt t="43546" x="8318500" y="2728913"/>
          <p14:tracePt t="43554" x="8331200" y="2740025"/>
          <p14:tracePt t="43564" x="8356600" y="2752725"/>
          <p14:tracePt t="43570" x="8367713" y="2765425"/>
          <p14:tracePt t="43580" x="8380413" y="2765425"/>
          <p14:tracePt t="43586" x="8405813" y="2803525"/>
          <p14:tracePt t="43594" x="8418513" y="2816225"/>
          <p14:tracePt t="43602" x="8431213" y="2816225"/>
          <p14:tracePt t="43613" x="8443913" y="2840038"/>
          <p14:tracePt t="43618" x="8469313" y="2852738"/>
          <p14:tracePt t="43629" x="8480425" y="2865438"/>
          <p14:tracePt t="43634" x="8505825" y="2903538"/>
          <p14:tracePt t="43644" x="8531225" y="2928938"/>
          <p14:tracePt t="43650" x="8556625" y="2952750"/>
          <p14:tracePt t="43659" x="8580438" y="2990850"/>
          <p14:tracePt t="43666" x="8593138" y="3016250"/>
          <p14:tracePt t="43675" x="8605838" y="3028950"/>
          <p14:tracePt t="43682" x="8631238" y="3054350"/>
          <p14:tracePt t="43690" x="8631238" y="3078163"/>
          <p14:tracePt t="43699" x="8631238" y="3090863"/>
          <p14:tracePt t="43706" x="8643938" y="3116263"/>
          <p14:tracePt t="43714" x="8643938" y="3141663"/>
          <p14:tracePt t="43722" x="8643938" y="3165475"/>
          <p14:tracePt t="43730" x="8669338" y="3203575"/>
          <p14:tracePt t="43747" x="8669338" y="3228975"/>
          <p14:tracePt t="43754" x="8669338" y="3267075"/>
          <p14:tracePt t="43764" x="8669338" y="3290888"/>
          <p14:tracePt t="43770" x="8669338" y="3328988"/>
          <p14:tracePt t="43779" x="8680450" y="3341688"/>
          <p14:tracePt t="43786" x="8680450" y="3367088"/>
          <p14:tracePt t="43796" x="8680450" y="3378200"/>
          <p14:tracePt t="43802" x="8680450" y="3416300"/>
          <p14:tracePt t="43813" x="8693150" y="3441700"/>
          <p14:tracePt t="43818" x="8693150" y="3467100"/>
          <p14:tracePt t="43829" x="8693150" y="3490913"/>
          <p14:tracePt t="43834" x="8693150" y="3516313"/>
          <p14:tracePt t="43844" x="8693150" y="3541713"/>
          <p14:tracePt t="43850" x="8693150" y="3579813"/>
          <p14:tracePt t="43859" x="8693150" y="3603625"/>
          <p14:tracePt t="43874" x="8693150" y="3629025"/>
          <p14:tracePt t="43882" x="8693150" y="3654425"/>
          <p14:tracePt t="43890" x="8669338" y="3703638"/>
          <p14:tracePt t="43898" x="8656638" y="3716338"/>
          <p14:tracePt t="43906" x="8618538" y="3754438"/>
          <p14:tracePt t="43914" x="8605838" y="3779838"/>
          <p14:tracePt t="43922" x="8580438" y="3803650"/>
          <p14:tracePt t="43932" x="8569325" y="3816350"/>
          <p14:tracePt t="43938" x="8543925" y="3841750"/>
          <p14:tracePt t="43947" x="8518525" y="3867150"/>
          <p14:tracePt t="43954" x="8480425" y="3892550"/>
          <p14:tracePt t="43963" x="8443913" y="3916363"/>
          <p14:tracePt t="43970" x="8418513" y="3941763"/>
          <p14:tracePt t="43980" x="8356600" y="3954463"/>
          <p14:tracePt t="43986" x="8318500" y="3979863"/>
          <p14:tracePt t="43994" x="8267700" y="4005263"/>
          <p14:tracePt t="44002" x="8218488" y="4017963"/>
          <p14:tracePt t="44012" x="8167688" y="4041775"/>
          <p14:tracePt t="44018" x="8143875" y="4054475"/>
          <p14:tracePt t="44030" x="8093075" y="4079875"/>
          <p14:tracePt t="44034" x="8067675" y="4079875"/>
          <p14:tracePt t="44044" x="8054975" y="4092575"/>
          <p14:tracePt t="44050" x="8018463" y="4092575"/>
          <p14:tracePt t="44059" x="7993063" y="4105275"/>
          <p14:tracePt t="44066" x="7980363" y="4105275"/>
          <p14:tracePt t="44074" x="7967663" y="4105275"/>
          <p14:tracePt t="44082" x="7954963" y="4117975"/>
          <p14:tracePt t="44349" x="7943850" y="4129088"/>
          <p14:tracePt t="44369" x="7943850" y="4154488"/>
          <p14:tracePt t="44373" x="7943850" y="4192588"/>
          <p14:tracePt t="44382" x="7943850" y="4241800"/>
          <p14:tracePt t="44387" x="7967663" y="4292600"/>
          <p14:tracePt t="44398" x="8005763" y="4330700"/>
          <p14:tracePt t="44402" x="8054975" y="4392613"/>
          <p14:tracePt t="44412" x="8067675" y="4430713"/>
          <p14:tracePt t="44418" x="8105775" y="4479925"/>
          <p14:tracePt t="44429" x="8118475" y="4518025"/>
          <p14:tracePt t="44434" x="8131175" y="4554538"/>
          <p14:tracePt t="44444" x="8143875" y="4579938"/>
          <p14:tracePt t="44450" x="8143875" y="4618038"/>
          <p14:tracePt t="44459" x="8156575" y="4656138"/>
          <p14:tracePt t="44466" x="8167688" y="4705350"/>
          <p14:tracePt t="44474" x="8167688" y="4743450"/>
          <p14:tracePt t="44482" x="8193088" y="4805363"/>
          <p14:tracePt t="44490" x="8193088" y="4879975"/>
          <p14:tracePt t="44499" x="8205788" y="4930775"/>
          <p14:tracePt t="44506" x="8218488" y="4981575"/>
          <p14:tracePt t="44514" x="8231188" y="5043488"/>
          <p14:tracePt t="44522" x="8231188" y="5068888"/>
          <p14:tracePt t="44531" x="8231188" y="5118100"/>
          <p14:tracePt t="44538" x="8231188" y="5168900"/>
          <p14:tracePt t="44546" x="8243888" y="5218113"/>
          <p14:tracePt t="44554" x="8256588" y="5281613"/>
          <p14:tracePt t="44563" x="8256588" y="5330825"/>
          <p14:tracePt t="44570" x="8256588" y="5368925"/>
          <p14:tracePt t="44580" x="8256588" y="5418138"/>
          <p14:tracePt t="44585" x="8256588" y="5443538"/>
          <p14:tracePt t="44595" x="8256588" y="5468938"/>
          <p14:tracePt t="44602" x="8256588" y="5518150"/>
          <p14:tracePt t="44611" x="8256588" y="5543550"/>
          <p14:tracePt t="44618" x="8256588" y="5581650"/>
          <p14:tracePt t="44630" x="8243888" y="5607050"/>
          <p14:tracePt t="44634" x="8231188" y="5656263"/>
          <p14:tracePt t="44644" x="8231188" y="5681663"/>
          <p14:tracePt t="44650" x="8218488" y="5694363"/>
          <p14:tracePt t="44659" x="8205788" y="5719763"/>
          <p14:tracePt t="44666" x="8193088" y="5743575"/>
          <p14:tracePt t="44674" x="8180388" y="5756275"/>
          <p14:tracePt t="44682" x="8180388" y="5768975"/>
          <p14:tracePt t="44690" x="8167688" y="5781675"/>
          <p14:tracePt t="44698" x="8156575" y="5794375"/>
          <p14:tracePt t="44706" x="8131175" y="5819775"/>
          <p14:tracePt t="44731" x="8118475" y="5832475"/>
          <p14:tracePt t="44746" x="8093075" y="5843588"/>
          <p14:tracePt t="44754" x="8080375" y="5856288"/>
          <p14:tracePt t="44763" x="8067675" y="5868988"/>
          <p14:tracePt t="44770" x="8054975" y="5868988"/>
          <p14:tracePt t="44780" x="8031163" y="5881688"/>
          <p14:tracePt t="44786" x="8018463" y="5894388"/>
          <p14:tracePt t="44796" x="8005763" y="5907088"/>
          <p14:tracePt t="44802" x="7967663" y="5919788"/>
          <p14:tracePt t="44813" x="7943850" y="5919788"/>
          <p14:tracePt t="44818" x="7905750" y="5932488"/>
          <p14:tracePt t="44829" x="7905750" y="5945188"/>
          <p14:tracePt t="44834" x="7867650" y="5945188"/>
          <p14:tracePt t="44844" x="7854950" y="5945188"/>
          <p14:tracePt t="44850" x="7831138" y="5956300"/>
          <p14:tracePt t="44859" x="7793038" y="5956300"/>
          <p14:tracePt t="44867" x="7780338" y="5969000"/>
          <p14:tracePt t="44875" x="7754938" y="5969000"/>
          <p14:tracePt t="44882" x="7731125" y="5981700"/>
          <p14:tracePt t="44890" x="7705725" y="5981700"/>
          <p14:tracePt t="44899" x="7693025" y="5994400"/>
          <p14:tracePt t="44906" x="7667625" y="5994400"/>
          <p14:tracePt t="44915" x="7642225" y="5994400"/>
          <p14:tracePt t="44922" x="7605713" y="5994400"/>
          <p14:tracePt t="44931" x="7567613" y="6007100"/>
          <p14:tracePt t="44938" x="7518400" y="6007100"/>
          <p14:tracePt t="44947" x="7480300" y="6007100"/>
          <p14:tracePt t="44954" x="7429500" y="6007100"/>
          <p14:tracePt t="44963" x="7392988" y="6007100"/>
          <p14:tracePt t="44970" x="7354888" y="6007100"/>
          <p14:tracePt t="44980" x="7305675" y="6032500"/>
          <p14:tracePt t="44986" x="7254875" y="6032500"/>
          <p14:tracePt t="44997" x="7218363" y="6045200"/>
          <p14:tracePt t="45002" x="7180263" y="6045200"/>
          <p14:tracePt t="45013" x="7129463" y="6045200"/>
          <p14:tracePt t="45018" x="7105650" y="6045200"/>
          <p14:tracePt t="45028" x="7067550" y="6045200"/>
          <p14:tracePt t="45034" x="7016750" y="6045200"/>
          <p14:tracePt t="45045" x="6980238" y="6045200"/>
          <p14:tracePt t="45050" x="6942138" y="6045200"/>
          <p14:tracePt t="45059" x="6916738" y="6045200"/>
          <p14:tracePt t="45066" x="6867525" y="6045200"/>
          <p14:tracePt t="45075" x="6829425" y="6045200"/>
          <p14:tracePt t="45082" x="6780213" y="6045200"/>
          <p14:tracePt t="45090" x="6754813" y="6045200"/>
          <p14:tracePt t="45099" x="6716713" y="6045200"/>
          <p14:tracePt t="45106" x="6692900" y="6045200"/>
          <p14:tracePt t="45115" x="6642100" y="6032500"/>
          <p14:tracePt t="45122" x="6604000" y="6032500"/>
          <p14:tracePt t="45130" x="6567488" y="6032500"/>
          <p14:tracePt t="45138" x="6529388" y="6019800"/>
          <p14:tracePt t="45146" x="6492875" y="6019800"/>
          <p14:tracePt t="45154" x="6442075" y="6019800"/>
          <p14:tracePt t="45163" x="6391275" y="5994400"/>
          <p14:tracePt t="45170" x="6329363" y="5994400"/>
          <p14:tracePt t="45179" x="6291263" y="5981700"/>
          <p14:tracePt t="45186" x="6242050" y="5981700"/>
          <p14:tracePt t="45197" x="6203950" y="5969000"/>
          <p14:tracePt t="45202" x="6180138" y="5969000"/>
          <p14:tracePt t="45218" x="6103938" y="5969000"/>
          <p14:tracePt t="45229" x="6067425" y="5945188"/>
          <p14:tracePt t="45234" x="6042025" y="5945188"/>
          <p14:tracePt t="45245" x="6003925" y="5945188"/>
          <p14:tracePt t="45250" x="5967413" y="5945188"/>
          <p14:tracePt t="45259" x="5929313" y="5932488"/>
          <p14:tracePt t="45266" x="5878513" y="5919788"/>
          <p14:tracePt t="45274" x="5854700" y="5919788"/>
          <p14:tracePt t="45282" x="5816600" y="5919788"/>
          <p14:tracePt t="45290" x="5791200" y="5894388"/>
          <p14:tracePt t="45299" x="5778500" y="5894388"/>
          <p14:tracePt t="45306" x="5767388" y="5881688"/>
          <p14:tracePt t="45322" x="5741988" y="5881688"/>
          <p14:tracePt t="45330" x="5729288" y="5881688"/>
          <p14:tracePt t="45346" x="5703888" y="5881688"/>
          <p14:tracePt t="45363" x="5691188" y="5881688"/>
          <p14:tracePt t="45370" x="5665788" y="5881688"/>
          <p14:tracePt t="45386" x="5654675" y="5881688"/>
          <p14:tracePt t="45418" x="5629275" y="5881688"/>
          <p14:tracePt t="46277" x="5616575" y="5881688"/>
          <p14:tracePt t="46362" x="5616575" y="5894388"/>
          <p14:tracePt t="47102" x="5616575" y="5907088"/>
          <p14:tracePt t="47111" x="5616575" y="5932488"/>
          <p14:tracePt t="47117" x="5641975" y="5932488"/>
          <p14:tracePt t="47130" x="5665788" y="5945188"/>
          <p14:tracePt t="47132" x="5678488" y="5956300"/>
          <p14:tracePt t="47138" x="5691188" y="5956300"/>
          <p14:tracePt t="47163" x="5703888" y="5969000"/>
          <p14:tracePt t="47186" x="5703888" y="5981700"/>
          <p14:tracePt t="47202" x="5729288" y="5981700"/>
          <p14:tracePt t="47214" x="5741988" y="5981700"/>
          <p14:tracePt t="47218" x="5767388" y="5994400"/>
          <p14:tracePt t="47230" x="5778500" y="6007100"/>
          <p14:tracePt t="47244" x="5803900" y="6019800"/>
          <p14:tracePt t="47250" x="5816600" y="6019800"/>
          <p14:tracePt t="47259" x="5829300" y="6032500"/>
          <p14:tracePt t="47266" x="5842000" y="6032500"/>
          <p14:tracePt t="47275" x="5854700" y="6045200"/>
          <p14:tracePt t="47282" x="5867400" y="6045200"/>
          <p14:tracePt t="47290" x="5878513" y="6045200"/>
          <p14:tracePt t="47306" x="5891213" y="6056313"/>
          <p14:tracePt t="47315" x="5929313" y="6081713"/>
          <p14:tracePt t="47322" x="5929313" y="6094413"/>
          <p14:tracePt t="47330" x="5954713" y="6107113"/>
          <p14:tracePt t="47338" x="5978525" y="6132513"/>
          <p14:tracePt t="47346" x="6003925" y="6157913"/>
          <p14:tracePt t="47354" x="6016625" y="6181725"/>
          <p14:tracePt t="47364" x="6054725" y="6232525"/>
          <p14:tracePt t="47379" x="6067425" y="6269038"/>
          <p14:tracePt t="47386" x="6078538" y="6281738"/>
          <p14:tracePt t="47395" x="6103938" y="6307138"/>
          <p14:tracePt t="47402" x="6103938" y="6319838"/>
          <p14:tracePt t="47412" x="6129338" y="6345238"/>
          <p14:tracePt t="47418" x="6129338" y="6357938"/>
          <p14:tracePt t="47429" x="6142038" y="6381750"/>
          <p14:tracePt t="47434" x="6154738" y="6407150"/>
          <p14:tracePt t="47445" x="6167438" y="6445250"/>
          <p14:tracePt t="47450" x="6191250" y="6470650"/>
          <p14:tracePt t="47459" x="6203950" y="6494463"/>
          <p14:tracePt t="47466" x="6229350" y="6519863"/>
          <p14:tracePt t="47474" x="6254750" y="6545263"/>
          <p14:tracePt t="47482" x="6267450" y="6570663"/>
          <p14:tracePt t="47490" x="6291263" y="6594475"/>
          <p14:tracePt t="47498" x="6303963" y="6607175"/>
          <p14:tracePt t="47506" x="6342063" y="6632575"/>
          <p14:tracePt t="47515" x="6342063" y="6645275"/>
          <p14:tracePt t="47522" x="6367463" y="6657975"/>
          <p14:tracePt t="47531" x="6380163" y="6657975"/>
          <p14:tracePt t="47538" x="6380163" y="6670675"/>
          <p14:tracePt t="47546" x="6403975" y="6696075"/>
          <p14:tracePt t="47554" x="6429375" y="6707188"/>
          <p14:tracePt t="47563" x="6454775" y="6732588"/>
          <p14:tracePt t="47570" x="6480175" y="6757988"/>
          <p14:tracePt t="47580" x="6529388" y="6796088"/>
          <p14:tracePt t="47586" x="6567488" y="681990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A29CD42-6D31-430F-95CB-1DE63B66870D}"/>
              </a:ext>
            </a:extLst>
          </p:cNvPr>
          <p:cNvSpPr txBox="1"/>
          <p:nvPr/>
        </p:nvSpPr>
        <p:spPr>
          <a:xfrm>
            <a:off x="611560" y="2060848"/>
            <a:ext cx="8136904" cy="386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Жеке тапсырма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22-жаттығу.</a:t>
            </a:r>
            <a:r>
              <a:rPr lang="kk-KZ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Көп нүктенің орнына тиісті əріптерді қойып, сөйлемдерді көшіріп жазыңыздар.</a:t>
            </a:r>
            <a:endParaRPr lang="ru-KZ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Сол сөздердегі в дыбысын б дыбысы бар сөздермен салыстырып, ой тұжырым жасаңыздар.</a:t>
            </a:r>
          </a:p>
          <a:p>
            <a:pPr algn="ctr"/>
            <a:r>
              <a:rPr lang="kk-KZ" sz="28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   Сабақ аяқталды. Сау болыңыздар!</a:t>
            </a:r>
            <a:endParaRPr lang="ru-KZ" sz="2800" b="1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A6C79E-7BD1-491F-AD83-6BDCD1494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88221"/>
            <a:ext cx="2160240" cy="1672627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9DBD8CD-D4C0-42D0-8652-B3AD3D0D09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6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62"/>
    </mc:Choice>
    <mc:Fallback>
      <p:transition spd="slow" advTm="36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BE73B7-064D-44E1-B921-F26FEEB8B515}"/>
              </a:ext>
            </a:extLst>
          </p:cNvPr>
          <p:cNvSpPr txBox="1"/>
          <p:nvPr/>
        </p:nvSpPr>
        <p:spPr>
          <a:xfrm>
            <a:off x="1475656" y="980728"/>
            <a:ext cx="6552728" cy="4378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сабақта  сіздің білетініңіз:</a:t>
            </a:r>
            <a:endParaRPr lang="ru-KZ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	В әрпі бар сөздерді сауатты жазу; 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	Мәтін мазмұны бойынша пікір білдіруге бағытталған сұрақтар құрастыру және жауап беру; 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   	Тірек сөздер мен жоспарды пайдалана отырып берілген тақырып бойынша мәтін құрау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K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DBF664F5-B41A-4760-8A86-5AF23EF0B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2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2"/>
    </mc:Choice>
    <mc:Fallback xmlns="">
      <p:transition spd="slow" advTm="2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586F4C-058C-4057-B306-1B70E65C8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36712"/>
            <a:ext cx="7488832" cy="51845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A42F09-8577-48C9-9A90-B7D2040E7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5936" y="2420888"/>
            <a:ext cx="1517271" cy="183226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0C141676-D767-44A8-B949-F0ED58114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8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39"/>
    </mc:Choice>
    <mc:Fallback xmlns="">
      <p:transition spd="slow" advTm="4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8" x="3303588" y="6232525"/>
          <p14:tracePt t="1197" x="3252788" y="6819900"/>
          <p14:tracePt t="1206" x="3265488" y="6807200"/>
          <p14:tracePt t="1213" x="3289300" y="6783388"/>
          <p14:tracePt t="1223" x="3302000" y="6770688"/>
          <p14:tracePt t="1228" x="3314700" y="6770688"/>
          <p14:tracePt t="1239" x="3365500" y="6732588"/>
          <p14:tracePt t="1244" x="3376613" y="6719888"/>
          <p14:tracePt t="1255" x="3402013" y="6696075"/>
          <p14:tracePt t="1261" x="3427413" y="6683375"/>
          <p14:tracePt t="1270" x="3440113" y="6670675"/>
          <p14:tracePt t="1285" x="3452813" y="6657975"/>
          <p14:tracePt t="1292" x="3452813" y="6645275"/>
          <p14:tracePt t="1300" x="3478213" y="6619875"/>
          <p14:tracePt t="1309" x="3478213" y="6607175"/>
          <p14:tracePt t="1316" x="3489325" y="6594475"/>
          <p14:tracePt t="1325" x="3502025" y="6583363"/>
          <p14:tracePt t="1341" x="3514725" y="6557963"/>
          <p14:tracePt t="1357" x="3514725" y="6532563"/>
          <p14:tracePt t="1374" x="3514725" y="6519863"/>
          <p14:tracePt t="1380" x="3514725" y="6507163"/>
          <p14:tracePt t="1390" x="3514725" y="6494463"/>
          <p14:tracePt t="1422" x="3514725" y="6483350"/>
          <p14:tracePt t="1509" x="3514725" y="6470650"/>
          <p14:tracePt t="1516" x="3514725" y="6457950"/>
          <p14:tracePt t="1525" x="3514725" y="6445250"/>
          <p14:tracePt t="1541" x="3514725" y="6432550"/>
          <p14:tracePt t="1548" x="3514725" y="6419850"/>
          <p14:tracePt t="1556" x="3514725" y="6407150"/>
          <p14:tracePt t="1712" x="3514725" y="6394450"/>
          <p14:tracePt t="1848" x="3514725" y="6381750"/>
          <p14:tracePt t="1864" x="3502025" y="6345238"/>
          <p14:tracePt t="1869" x="3452813" y="6281738"/>
          <p14:tracePt t="1877" x="3402013" y="6257925"/>
          <p14:tracePt t="1885" x="3352800" y="6232525"/>
          <p14:tracePt t="1892" x="3289300" y="6181725"/>
          <p14:tracePt t="1900" x="3252788" y="6145213"/>
          <p14:tracePt t="1908" x="3214688" y="6119813"/>
          <p14:tracePt t="1916" x="3201988" y="6107113"/>
          <p14:tracePt t="1925" x="3189288" y="6107113"/>
          <p14:tracePt t="1932" x="3189288" y="6094413"/>
          <p14:tracePt t="2479" x="3176588" y="6094413"/>
          <p14:tracePt t="2488" x="3176588" y="6081713"/>
          <p14:tracePt t="2525" x="3189288" y="6081713"/>
          <p14:tracePt t="2532" x="3214688" y="6045200"/>
          <p14:tracePt t="2541" x="3227388" y="6019800"/>
          <p14:tracePt t="2548" x="3252788" y="5969000"/>
          <p14:tracePt t="2557" x="3276600" y="5919788"/>
          <p14:tracePt t="2564" x="3314700" y="5868988"/>
          <p14:tracePt t="2573" x="3314700" y="5832475"/>
          <p14:tracePt t="2580" x="3340100" y="5794375"/>
          <p14:tracePt t="2589" x="3340100" y="5743575"/>
          <p14:tracePt t="2596" x="3352800" y="5681663"/>
          <p14:tracePt t="2607" x="3376613" y="5619750"/>
          <p14:tracePt t="2613" x="3402013" y="5556250"/>
          <p14:tracePt t="2622" x="3414713" y="5507038"/>
          <p14:tracePt t="2628" x="3427413" y="5430838"/>
          <p14:tracePt t="2639" x="3489325" y="5281613"/>
          <p14:tracePt t="2644" x="3565525" y="5105400"/>
          <p14:tracePt t="2654" x="3627438" y="4956175"/>
          <p14:tracePt t="2660" x="3702050" y="4818063"/>
          <p14:tracePt t="2670" x="3778250" y="4667250"/>
          <p14:tracePt t="2676" x="3827463" y="4543425"/>
          <p14:tracePt t="2685" x="3865563" y="4430713"/>
          <p14:tracePt t="2692" x="3902075" y="4318000"/>
          <p14:tracePt t="2700" x="3965575" y="4217988"/>
          <p14:tracePt t="2708" x="3990975" y="4129088"/>
          <p14:tracePt t="2716" x="4002088" y="4054475"/>
          <p14:tracePt t="2725" x="4014788" y="3967163"/>
          <p14:tracePt t="2732" x="4014788" y="3879850"/>
          <p14:tracePt t="2741" x="4014788" y="3816350"/>
          <p14:tracePt t="2748" x="4014788" y="3767138"/>
          <p14:tracePt t="2757" x="4014788" y="3667125"/>
          <p14:tracePt t="2764" x="4014788" y="3590925"/>
          <p14:tracePt t="2773" x="4014788" y="3529013"/>
          <p14:tracePt t="2780" x="4014788" y="3441700"/>
          <p14:tracePt t="2791" x="4014788" y="3378200"/>
          <p14:tracePt t="2798" x="4014788" y="3303588"/>
          <p14:tracePt t="2806" x="4014788" y="3254375"/>
          <p14:tracePt t="2812" x="4014788" y="3203575"/>
          <p14:tracePt t="2821" x="4014788" y="3141663"/>
          <p14:tracePt t="2828" x="4014788" y="3078163"/>
          <p14:tracePt t="2840" x="4040188" y="3016250"/>
          <p14:tracePt t="2845" x="4040188" y="2978150"/>
          <p14:tracePt t="2856" x="4065588" y="2903538"/>
          <p14:tracePt t="2860" x="4078288" y="2878138"/>
          <p14:tracePt t="2870" x="4090988" y="2816225"/>
          <p14:tracePt t="2876" x="4090988" y="2778125"/>
          <p14:tracePt t="2886" x="4114800" y="2716213"/>
          <p14:tracePt t="2892" x="4127500" y="2678113"/>
          <p14:tracePt t="2900" x="4140200" y="2640013"/>
          <p14:tracePt t="2908" x="4140200" y="2616200"/>
          <p14:tracePt t="2916" x="4140200" y="2565400"/>
          <p14:tracePt t="2925" x="4140200" y="2540000"/>
          <p14:tracePt t="2932" x="4140200" y="2503488"/>
          <p14:tracePt t="2941" x="4140200" y="2490788"/>
          <p14:tracePt t="2949" x="4140200" y="2452688"/>
          <p14:tracePt t="2958" x="4140200" y="2427288"/>
          <p14:tracePt t="2964" x="4140200" y="2390775"/>
          <p14:tracePt t="2980" x="4140200" y="2352675"/>
          <p14:tracePt t="2996" x="4140200" y="2327275"/>
          <p14:tracePt t="3038" x="4140200" y="2314575"/>
          <p14:tracePt t="3053" x="4114800" y="2314575"/>
          <p14:tracePt t="3060" x="4103688" y="2314575"/>
          <p14:tracePt t="3135" x="4090988" y="2303463"/>
          <p14:tracePt t="3157" x="4103688" y="2290763"/>
          <p14:tracePt t="3167" x="4140200" y="2290763"/>
          <p14:tracePt t="3174" x="4191000" y="2290763"/>
          <p14:tracePt t="3183" x="4291013" y="2290763"/>
          <p14:tracePt t="3189" x="4365625" y="2290763"/>
          <p14:tracePt t="3196" x="4491038" y="2290763"/>
          <p14:tracePt t="3206" x="4616450" y="2290763"/>
          <p14:tracePt t="3212" x="4752975" y="2290763"/>
          <p14:tracePt t="3221" x="4916488" y="2290763"/>
          <p14:tracePt t="3228" x="5065713" y="2290763"/>
          <p14:tracePt t="3238" x="5203825" y="2290763"/>
          <p14:tracePt t="3245" x="5353050" y="2290763"/>
          <p14:tracePt t="3255" x="5454650" y="2290763"/>
          <p14:tracePt t="3260" x="5565775" y="2290763"/>
          <p14:tracePt t="3270" x="5641975" y="2278063"/>
          <p14:tracePt t="3276" x="5703888" y="2265363"/>
          <p14:tracePt t="3286" x="5778500" y="2252663"/>
          <p14:tracePt t="3292" x="5867400" y="2227263"/>
          <p14:tracePt t="3300" x="5967413" y="2227263"/>
          <p14:tracePt t="3309" x="6054725" y="2214563"/>
          <p14:tracePt t="3316" x="6167438" y="2201863"/>
          <p14:tracePt t="3325" x="6254750" y="2201863"/>
          <p14:tracePt t="3332" x="6367463" y="2201863"/>
          <p14:tracePt t="3340" x="6492875" y="2201863"/>
          <p14:tracePt t="3348" x="6604000" y="2201863"/>
          <p14:tracePt t="3356" x="6716713" y="2201863"/>
          <p14:tracePt t="3365" x="6829425" y="2201863"/>
          <p14:tracePt t="3372" x="6942138" y="2201863"/>
          <p14:tracePt t="3380" x="7042150" y="2201863"/>
          <p14:tracePt t="3390" x="7118350" y="2201863"/>
          <p14:tracePt t="3396" x="7192963" y="2201863"/>
          <p14:tracePt t="3406" x="7242175" y="2201863"/>
          <p14:tracePt t="3412" x="7280275" y="2201863"/>
          <p14:tracePt t="3421" x="7292975" y="2190750"/>
          <p14:tracePt t="3439" x="7305675" y="2190750"/>
          <p14:tracePt t="3456" x="7318375" y="2190750"/>
          <p14:tracePt t="3460" x="7329488" y="2190750"/>
          <p14:tracePt t="3470" x="7354888" y="2178050"/>
          <p14:tracePt t="3485" x="7392988" y="2178050"/>
          <p14:tracePt t="3500" x="7405688" y="2178050"/>
          <p14:tracePt t="3532" x="7429500" y="2165350"/>
          <p14:tracePt t="3557" x="7454900" y="2165350"/>
          <p14:tracePt t="3564" x="7467600" y="2165350"/>
          <p14:tracePt t="3580" x="7480300" y="2165350"/>
          <p14:tracePt t="3906" x="7480300" y="2178050"/>
          <p14:tracePt t="3917" x="7480300" y="2201863"/>
          <p14:tracePt t="3931" x="7480300" y="2227263"/>
          <p14:tracePt t="3935" x="7480300" y="2252663"/>
          <p14:tracePt t="3941" x="7480300" y="2278063"/>
          <p14:tracePt t="3957" x="7480300" y="2303463"/>
          <p14:tracePt t="3964" x="7480300" y="2327275"/>
          <p14:tracePt t="3972" x="7480300" y="2339975"/>
          <p14:tracePt t="3980" x="7480300" y="2378075"/>
          <p14:tracePt t="3989" x="7480300" y="2414588"/>
          <p14:tracePt t="3996" x="7480300" y="2452688"/>
          <p14:tracePt t="4007" x="7480300" y="2503488"/>
          <p14:tracePt t="4012" x="7480300" y="2552700"/>
          <p14:tracePt t="4021" x="7480300" y="2603500"/>
          <p14:tracePt t="4028" x="7480300" y="2652713"/>
          <p14:tracePt t="4038" x="7493000" y="2728913"/>
          <p14:tracePt t="4044" x="7493000" y="2803525"/>
          <p14:tracePt t="4054" x="7505700" y="2852738"/>
          <p14:tracePt t="4061" x="7531100" y="2952750"/>
          <p14:tracePt t="4070" x="7554913" y="3041650"/>
          <p14:tracePt t="4076" x="7580313" y="3141663"/>
          <p14:tracePt t="4087" x="7618413" y="3216275"/>
          <p14:tracePt t="4092" x="7667625" y="3328988"/>
          <p14:tracePt t="4100" x="7693025" y="3416300"/>
          <p14:tracePt t="4108" x="7731125" y="3503613"/>
          <p14:tracePt t="4117" x="7754938" y="3603625"/>
          <p14:tracePt t="4125" x="7793038" y="3692525"/>
          <p14:tracePt t="4132" x="7805738" y="3741738"/>
          <p14:tracePt t="4142" x="7831138" y="3803650"/>
          <p14:tracePt t="4148" x="7867650" y="3879850"/>
          <p14:tracePt t="4160" x="7880350" y="3954463"/>
          <p14:tracePt t="4165" x="7918450" y="4041775"/>
          <p14:tracePt t="4174" x="7918450" y="4067175"/>
          <p14:tracePt t="4180" x="7931150" y="4105275"/>
          <p14:tracePt t="4190" x="7931150" y="4141788"/>
          <p14:tracePt t="4196" x="7980363" y="4230688"/>
          <p14:tracePt t="4206" x="7993063" y="4292600"/>
          <p14:tracePt t="4212" x="8031163" y="4367213"/>
          <p14:tracePt t="4221" x="8054975" y="4418013"/>
          <p14:tracePt t="4228" x="8080375" y="4479925"/>
          <p14:tracePt t="4240" x="8093075" y="4518025"/>
          <p14:tracePt t="4244" x="8105775" y="4554538"/>
          <p14:tracePt t="4256" x="8118475" y="4592638"/>
          <p14:tracePt t="4260" x="8131175" y="4618038"/>
          <p14:tracePt t="4271" x="8143875" y="4656138"/>
          <p14:tracePt t="4276" x="8156575" y="4679950"/>
          <p14:tracePt t="4285" x="8156575" y="4705350"/>
          <p14:tracePt t="4292" x="8156575" y="4730750"/>
          <p14:tracePt t="4300" x="8156575" y="4768850"/>
          <p14:tracePt t="4309" x="8156575" y="4792663"/>
          <p14:tracePt t="4316" x="8156575" y="4818063"/>
          <p14:tracePt t="4325" x="8156575" y="4843463"/>
          <p14:tracePt t="4332" x="8156575" y="4856163"/>
          <p14:tracePt t="4341" x="8156575" y="4879975"/>
          <p14:tracePt t="4348" x="8156575" y="4892675"/>
          <p14:tracePt t="4357" x="8156575" y="4918075"/>
          <p14:tracePt t="4364" x="8156575" y="4930775"/>
          <p14:tracePt t="4374" x="8143875" y="4956175"/>
          <p14:tracePt t="4381" x="8143875" y="4968875"/>
          <p14:tracePt t="4389" x="8131175" y="4981575"/>
          <p14:tracePt t="4406" x="8118475" y="5005388"/>
          <p14:tracePt t="4412" x="8105775" y="5018088"/>
          <p14:tracePt t="4428" x="8093075" y="5018088"/>
          <p14:tracePt t="4439" x="8080375" y="5018088"/>
          <p14:tracePt t="4444" x="8067675" y="5030788"/>
          <p14:tracePt t="4460" x="8054975" y="5043488"/>
          <p14:tracePt t="4476" x="8054975" y="5056188"/>
          <p14:tracePt t="4485" x="8043863" y="5056188"/>
          <p14:tracePt t="4492" x="8043863" y="5068888"/>
          <p14:tracePt t="4500" x="8018463" y="5081588"/>
          <p14:tracePt t="4516" x="8018463" y="5092700"/>
          <p14:tracePt t="4533" x="8005763" y="5105400"/>
          <p14:tracePt t="4548" x="7993063" y="5118100"/>
          <p14:tracePt t="4565" x="7980363" y="5118100"/>
          <p14:tracePt t="4580" x="7980363" y="5130800"/>
          <p14:tracePt t="4590" x="7980363" y="5143500"/>
          <p14:tracePt t="4596" x="7967663" y="5168900"/>
          <p14:tracePt t="4621" x="7954963" y="5181600"/>
          <p14:tracePt t="4628" x="7943850" y="5194300"/>
          <p14:tracePt t="4645" x="7943850" y="5205413"/>
          <p14:tracePt t="4660" x="7931150" y="5218113"/>
          <p14:tracePt t="4670" x="7918450" y="5218113"/>
          <p14:tracePt t="4677" x="7905750" y="5230813"/>
          <p14:tracePt t="4692" x="7893050" y="5243513"/>
          <p14:tracePt t="4700" x="7880350" y="5256213"/>
          <p14:tracePt t="4709" x="7867650" y="5268913"/>
          <p14:tracePt t="4716" x="7843838" y="5281613"/>
          <p14:tracePt t="4732" x="7831138" y="5281613"/>
          <p14:tracePt t="4740" x="7805738" y="5294313"/>
          <p14:tracePt t="4757" x="7793038" y="5305425"/>
          <p14:tracePt t="4764" x="7767638" y="5318125"/>
          <p14:tracePt t="4773" x="7754938" y="5330825"/>
          <p14:tracePt t="4780" x="7742238" y="5330825"/>
          <p14:tracePt t="4791" x="7731125" y="5343525"/>
          <p14:tracePt t="4797" x="7718425" y="5343525"/>
          <p14:tracePt t="4807" x="7705725" y="5356225"/>
          <p14:tracePt t="4822" x="7705725" y="5368925"/>
          <p14:tracePt t="4841" x="7693025" y="5368925"/>
          <p14:tracePt t="4871" x="7667625" y="5381625"/>
          <p14:tracePt t="4900" x="7654925" y="5394325"/>
          <p14:tracePt t="4909" x="7642225" y="5407025"/>
          <p14:tracePt t="4925" x="7631113" y="5407025"/>
          <p14:tracePt t="4932" x="7618413" y="5407025"/>
          <p14:tracePt t="4941" x="7605713" y="5418138"/>
          <p14:tracePt t="4948" x="7580313" y="5430838"/>
          <p14:tracePt t="4956" x="7567613" y="5443538"/>
          <p14:tracePt t="4974" x="7554913" y="5456238"/>
          <p14:tracePt t="4980" x="7542213" y="5456238"/>
          <p14:tracePt t="4990" x="7518400" y="5456238"/>
          <p14:tracePt t="4996" x="7518400" y="5468938"/>
          <p14:tracePt t="5005" x="7505700" y="5468938"/>
          <p14:tracePt t="5012" x="7493000" y="5468938"/>
          <p14:tracePt t="5024" x="7480300" y="5481638"/>
          <p14:tracePt t="5039" x="7467600" y="5494338"/>
          <p14:tracePt t="5044" x="7429500" y="5494338"/>
          <p14:tracePt t="5054" x="7429500" y="5507038"/>
          <p14:tracePt t="5061" x="7418388" y="5507038"/>
          <p14:tracePt t="5076" x="7405688" y="5518150"/>
          <p14:tracePt t="5085" x="7380288" y="5518150"/>
          <p14:tracePt t="5092" x="7367588" y="5530850"/>
          <p14:tracePt t="5101" x="7342188" y="5543550"/>
          <p14:tracePt t="5109" x="7329488" y="5543550"/>
          <p14:tracePt t="5116" x="7305675" y="5556250"/>
          <p14:tracePt t="5125" x="7280275" y="5556250"/>
          <p14:tracePt t="5132" x="7254875" y="5568950"/>
          <p14:tracePt t="5141" x="7242175" y="5568950"/>
          <p14:tracePt t="5148" x="7205663" y="5581650"/>
          <p14:tracePt t="5156" x="7180263" y="5594350"/>
          <p14:tracePt t="5166" x="7142163" y="5594350"/>
          <p14:tracePt t="5174" x="7118350" y="5607050"/>
          <p14:tracePt t="5180" x="7105650" y="5607050"/>
          <p14:tracePt t="5190" x="7080250" y="5619750"/>
          <p14:tracePt t="5196" x="7042150" y="5630863"/>
          <p14:tracePt t="5212" x="7016750" y="5643563"/>
          <p14:tracePt t="5222" x="7005638" y="5656263"/>
          <p14:tracePt t="5228" x="6980238" y="5656263"/>
          <p14:tracePt t="5244" x="6954838" y="5681663"/>
          <p14:tracePt t="5255" x="6929438" y="5694363"/>
          <p14:tracePt t="5260" x="6892925" y="5707063"/>
          <p14:tracePt t="5269" x="6842125" y="5719763"/>
          <p14:tracePt t="5276" x="6816725" y="5743575"/>
          <p14:tracePt t="5285" x="6780213" y="5756275"/>
          <p14:tracePt t="5293" x="6742113" y="5756275"/>
          <p14:tracePt t="5300" x="6716713" y="5756275"/>
          <p14:tracePt t="5309" x="6680200" y="5781675"/>
          <p14:tracePt t="5317" x="6642100" y="5781675"/>
          <p14:tracePt t="5325" x="6592888" y="5807075"/>
          <p14:tracePt t="5332" x="6554788" y="5819775"/>
          <p14:tracePt t="5341" x="6529388" y="5819775"/>
          <p14:tracePt t="5348" x="6442075" y="5843588"/>
          <p14:tracePt t="5359" x="6416675" y="5843588"/>
          <p14:tracePt t="5364" x="6380163" y="5843588"/>
          <p14:tracePt t="5373" x="6329363" y="5856288"/>
          <p14:tracePt t="5380" x="6280150" y="5881688"/>
          <p14:tracePt t="5390" x="6229350" y="5881688"/>
          <p14:tracePt t="5396" x="6167438" y="5894388"/>
          <p14:tracePt t="5407" x="6116638" y="5894388"/>
          <p14:tracePt t="5412" x="6067425" y="5894388"/>
          <p14:tracePt t="5421" x="5991225" y="5907088"/>
          <p14:tracePt t="5428" x="5942013" y="5907088"/>
          <p14:tracePt t="5440" x="5878513" y="5932488"/>
          <p14:tracePt t="5444" x="5803900" y="5932488"/>
          <p14:tracePt t="5458" x="5729288" y="5945188"/>
          <p14:tracePt t="5461" x="5641975" y="5945188"/>
          <p14:tracePt t="5470" x="5541963" y="5945188"/>
          <p14:tracePt t="5476" x="5465763" y="5945188"/>
          <p14:tracePt t="5485" x="5378450" y="5945188"/>
          <p14:tracePt t="5493" x="5303838" y="5956300"/>
          <p14:tracePt t="5500" x="5253038" y="5969000"/>
          <p14:tracePt t="5508" x="5165725" y="5994400"/>
          <p14:tracePt t="5516" x="5065713" y="5994400"/>
          <p14:tracePt t="5525" x="4978400" y="6007100"/>
          <p14:tracePt t="5532" x="4891088" y="6019800"/>
          <p14:tracePt t="5541" x="4829175" y="6032500"/>
          <p14:tracePt t="5549" x="4740275" y="6032500"/>
          <p14:tracePt t="5557" x="4652963" y="6056313"/>
          <p14:tracePt t="5564" x="4578350" y="6069013"/>
          <p14:tracePt t="5572" x="4516438" y="6069013"/>
          <p14:tracePt t="5580" x="4440238" y="6069013"/>
          <p14:tracePt t="5589" x="4391025" y="6069013"/>
          <p14:tracePt t="5596" x="4314825" y="6069013"/>
          <p14:tracePt t="5606" x="4240213" y="6069013"/>
          <p14:tracePt t="5612" x="4203700" y="6069013"/>
          <p14:tracePt t="5623" x="4127500" y="6069013"/>
          <p14:tracePt t="5628" x="4090988" y="6069013"/>
          <p14:tracePt t="5639" x="4027488" y="6069013"/>
          <p14:tracePt t="5644" x="3952875" y="6069013"/>
          <p14:tracePt t="5654" x="3852863" y="6069013"/>
          <p14:tracePt t="5661" x="3790950" y="6069013"/>
          <p14:tracePt t="5671" x="3689350" y="6056313"/>
          <p14:tracePt t="5676" x="3614738" y="6045200"/>
          <p14:tracePt t="5685" x="3540125" y="6032500"/>
          <p14:tracePt t="5693" x="3489325" y="6032500"/>
          <p14:tracePt t="5700" x="3427413" y="6019800"/>
          <p14:tracePt t="5709" x="3365500" y="5994400"/>
          <p14:tracePt t="5716" x="3340100" y="5994400"/>
          <p14:tracePt t="5725" x="3302000" y="5994400"/>
          <p14:tracePt t="5732" x="3289300" y="5994400"/>
          <p14:tracePt t="5742" x="3265488" y="5994400"/>
          <p14:tracePt t="5748" x="3240088" y="5994400"/>
          <p14:tracePt t="5757" x="3201988" y="5994400"/>
          <p14:tracePt t="5765" x="3189288" y="5994400"/>
          <p14:tracePt t="5773" x="3165475" y="5994400"/>
          <p14:tracePt t="5780" x="3127375" y="5994400"/>
          <p14:tracePt t="5789" x="3101975" y="5994400"/>
          <p14:tracePt t="5796" x="3065463" y="5994400"/>
          <p14:tracePt t="5807" x="3014663" y="5994400"/>
          <p14:tracePt t="5813" x="2940050" y="5994400"/>
          <p14:tracePt t="5823" x="2840038" y="5969000"/>
          <p14:tracePt t="5828" x="2763838" y="5945188"/>
          <p14:tracePt t="5839" x="2701925" y="5919788"/>
          <p14:tracePt t="5844" x="2640013" y="5907088"/>
          <p14:tracePt t="5854" x="2589213" y="5894388"/>
          <p14:tracePt t="5860" x="2501900" y="5868988"/>
          <p14:tracePt t="5870" x="2427288" y="5832475"/>
          <p14:tracePt t="5876" x="2338388" y="5819775"/>
          <p14:tracePt t="5885" x="2276475" y="5794375"/>
          <p14:tracePt t="5892" x="2189163" y="5768975"/>
          <p14:tracePt t="5900" x="2127250" y="5756275"/>
          <p14:tracePt t="5908" x="2063750" y="5743575"/>
          <p14:tracePt t="5916" x="2038350" y="5743575"/>
          <p14:tracePt t="5925" x="2001838" y="5732463"/>
          <p14:tracePt t="5932" x="1976438" y="5732463"/>
          <p14:tracePt t="5941" x="1963738" y="5732463"/>
          <p14:tracePt t="5948" x="1951038" y="5732463"/>
          <p14:tracePt t="5958" x="1925638" y="5732463"/>
          <p14:tracePt t="5977" x="1901825" y="5732463"/>
          <p14:tracePt t="5980" x="1876425" y="5732463"/>
          <p14:tracePt t="5989" x="1851025" y="5732463"/>
          <p14:tracePt t="5996" x="1814513" y="5732463"/>
          <p14:tracePt t="6012" x="1801813" y="5732463"/>
          <p14:tracePt t="6028" x="1776413" y="5732463"/>
          <p14:tracePt t="6281" x="1776413" y="5719763"/>
          <p14:tracePt t="6296" x="1789113" y="5694363"/>
          <p14:tracePt t="6305" x="1814513" y="5694363"/>
          <p14:tracePt t="6309" x="1851025" y="5694363"/>
          <p14:tracePt t="6326" x="1876425" y="5681663"/>
          <p14:tracePt t="6332" x="1889125" y="5681663"/>
          <p14:tracePt t="6342" x="1901825" y="5681663"/>
          <p14:tracePt t="6348" x="1925638" y="5681663"/>
          <p14:tracePt t="6358" x="1938338" y="5681663"/>
          <p14:tracePt t="6448" x="1951038" y="5681663"/>
          <p14:tracePt t="6459" x="1976438" y="5681663"/>
          <p14:tracePt t="6471" x="1989138" y="5681663"/>
          <p14:tracePt t="6478" x="2001838" y="5668963"/>
          <p14:tracePt t="6613" x="2014538" y="5668963"/>
          <p14:tracePt t="6621" x="2038350" y="5668963"/>
          <p14:tracePt t="6628" x="2063750" y="5668963"/>
          <p14:tracePt t="6638" x="2101850" y="5668963"/>
          <p14:tracePt t="6645" x="2151063" y="5668963"/>
          <p14:tracePt t="6655" x="2176463" y="5668963"/>
          <p14:tracePt t="6660" x="2214563" y="5668963"/>
          <p14:tracePt t="6669" x="2251075" y="5668963"/>
          <p14:tracePt t="6676" x="2276475" y="5668963"/>
          <p14:tracePt t="6685" x="2289175" y="5668963"/>
          <p14:tracePt t="6693" x="2327275" y="5668963"/>
          <p14:tracePt t="6700" x="2363788" y="5668963"/>
          <p14:tracePt t="6709" x="2401888" y="5668963"/>
          <p14:tracePt t="6719" x="2463800" y="5668963"/>
          <p14:tracePt t="6725" x="2514600" y="5668963"/>
          <p14:tracePt t="6732" x="2601913" y="5656263"/>
          <p14:tracePt t="6741" x="2651125" y="5643563"/>
          <p14:tracePt t="6749" x="2714625" y="5630863"/>
          <p14:tracePt t="6756" x="2763838" y="5630863"/>
          <p14:tracePt t="6764" x="2801938" y="5619750"/>
          <p14:tracePt t="6773" x="2827338" y="5594350"/>
          <p14:tracePt t="6780" x="2876550" y="5581650"/>
          <p14:tracePt t="6790" x="2901950" y="5556250"/>
          <p14:tracePt t="6796" x="2952750" y="5543550"/>
          <p14:tracePt t="6806" x="2976563" y="5507038"/>
          <p14:tracePt t="6813" x="3027363" y="5481638"/>
          <p14:tracePt t="6822" x="3052763" y="5456238"/>
          <p14:tracePt t="6829" x="3089275" y="5430838"/>
          <p14:tracePt t="6839" x="3127375" y="5394325"/>
          <p14:tracePt t="6844" x="3152775" y="5356225"/>
          <p14:tracePt t="6856" x="3176588" y="5318125"/>
          <p14:tracePt t="6861" x="3214688" y="5256213"/>
          <p14:tracePt t="6871" x="3227388" y="5218113"/>
          <p14:tracePt t="6876" x="3252788" y="5156200"/>
          <p14:tracePt t="6885" x="3276600" y="5081588"/>
          <p14:tracePt t="6893" x="3327400" y="4992688"/>
          <p14:tracePt t="6901" x="3352800" y="4905375"/>
          <p14:tracePt t="6909" x="3389313" y="4818063"/>
          <p14:tracePt t="6916" x="3452813" y="4692650"/>
          <p14:tracePt t="6925" x="3489325" y="4554538"/>
          <p14:tracePt t="6933" x="3514725" y="4405313"/>
          <p14:tracePt t="6941" x="3527425" y="4267200"/>
          <p14:tracePt t="6948" x="3527425" y="4105275"/>
          <p14:tracePt t="6957" x="3527425" y="3954463"/>
          <p14:tracePt t="6964" x="3527425" y="3803650"/>
          <p14:tracePt t="6973" x="3527425" y="3692525"/>
          <p14:tracePt t="6980" x="3527425" y="3554413"/>
          <p14:tracePt t="6989" x="3527425" y="3479800"/>
          <p14:tracePt t="6996" x="3527425" y="3378200"/>
          <p14:tracePt t="7006" x="3527425" y="3328988"/>
          <p14:tracePt t="7012" x="3527425" y="3241675"/>
          <p14:tracePt t="7022" x="3527425" y="3165475"/>
          <p14:tracePt t="7028" x="3527425" y="3103563"/>
          <p14:tracePt t="7039" x="3527425" y="3041650"/>
          <p14:tracePt t="7044" x="3527425" y="2978150"/>
          <p14:tracePt t="7055" x="3527425" y="2928938"/>
          <p14:tracePt t="7060" x="3514725" y="2878138"/>
          <p14:tracePt t="7069" x="3478213" y="2816225"/>
          <p14:tracePt t="7077" x="3465513" y="2778125"/>
          <p14:tracePt t="7085" x="3452813" y="2752725"/>
          <p14:tracePt t="7093" x="3452813" y="2716213"/>
          <p14:tracePt t="7100" x="3427413" y="2703513"/>
          <p14:tracePt t="7108" x="3427413" y="2690813"/>
          <p14:tracePt t="7116" x="3414713" y="2678113"/>
          <p14:tracePt t="7132" x="3402013" y="2665413"/>
          <p14:tracePt t="7140" x="3376613" y="2652713"/>
          <p14:tracePt t="7160" x="3340100" y="2627313"/>
          <p14:tracePt t="7164" x="3302000" y="2616200"/>
          <p14:tracePt t="7173" x="3276600" y="2616200"/>
          <p14:tracePt t="7180" x="3240088" y="2603500"/>
          <p14:tracePt t="7190" x="3189288" y="2603500"/>
          <p14:tracePt t="7196" x="3152775" y="2603500"/>
          <p14:tracePt t="7205" x="3089275" y="2603500"/>
          <p14:tracePt t="7212" x="3040063" y="2603500"/>
          <p14:tracePt t="7223" x="3001963" y="2603500"/>
          <p14:tracePt t="7229" x="2952750" y="2603500"/>
          <p14:tracePt t="7241" x="2927350" y="2603500"/>
          <p14:tracePt t="7244" x="2889250" y="2627313"/>
          <p14:tracePt t="7256" x="2840038" y="2640013"/>
          <p14:tracePt t="7260" x="2814638" y="2652713"/>
          <p14:tracePt t="7269" x="2763838" y="2678113"/>
          <p14:tracePt t="7276" x="2740025" y="2678113"/>
          <p14:tracePt t="7286" x="2663825" y="2690813"/>
          <p14:tracePt t="7292" x="2627313" y="2690813"/>
          <p14:tracePt t="7300" x="2576513" y="2703513"/>
          <p14:tracePt t="7308" x="2551113" y="2703513"/>
          <p14:tracePt t="7317" x="2501900" y="2703513"/>
          <p14:tracePt t="7325" x="2451100" y="2703513"/>
          <p14:tracePt t="7332" x="2414588" y="2703513"/>
          <p14:tracePt t="7340" x="2389188" y="2703513"/>
          <p14:tracePt t="7349" x="2338388" y="2703513"/>
          <p14:tracePt t="7357" x="2301875" y="2703513"/>
          <p14:tracePt t="7364" x="2276475" y="2703513"/>
          <p14:tracePt t="7373" x="2263775" y="2703513"/>
          <p14:tracePt t="7380" x="2227263" y="2703513"/>
          <p14:tracePt t="7653" x="2276475" y="2703513"/>
          <p14:tracePt t="7660" x="2427288" y="2703513"/>
          <p14:tracePt t="7670" x="2614613" y="2703513"/>
          <p14:tracePt t="7676" x="2814638" y="2703513"/>
          <p14:tracePt t="7686" x="3052763" y="2703513"/>
          <p14:tracePt t="7693" x="3289300" y="2703513"/>
          <p14:tracePt t="7700" x="3527425" y="2703513"/>
          <p14:tracePt t="7709" x="3740150" y="2703513"/>
          <p14:tracePt t="7717" x="3914775" y="2703513"/>
          <p14:tracePt t="7725" x="4127500" y="2703513"/>
          <p14:tracePt t="7732" x="4252913" y="2703513"/>
          <p14:tracePt t="7741" x="4391025" y="2703513"/>
          <p14:tracePt t="7748" x="4503738" y="2703513"/>
          <p14:tracePt t="7757" x="4591050" y="2703513"/>
          <p14:tracePt t="7764" x="4678363" y="2703513"/>
          <p14:tracePt t="7774" x="4727575" y="2703513"/>
          <p14:tracePt t="7780" x="4778375" y="2703513"/>
          <p14:tracePt t="7790" x="4791075" y="2703513"/>
          <p14:tracePt t="7796" x="4829175" y="2703513"/>
          <p14:tracePt t="7806" x="4840288" y="2703513"/>
          <p14:tracePt t="7812" x="4878388" y="2703513"/>
          <p14:tracePt t="7822" x="4916488" y="2703513"/>
          <p14:tracePt t="7828" x="4940300" y="2703513"/>
          <p14:tracePt t="7839" x="4978400" y="2703513"/>
          <p14:tracePt t="7844" x="5029200" y="2703513"/>
          <p14:tracePt t="7854" x="5078413" y="2703513"/>
          <p14:tracePt t="7861" x="5116513" y="2703513"/>
          <p14:tracePt t="7870" x="5165725" y="2703513"/>
          <p14:tracePt t="7876" x="5216525" y="2703513"/>
          <p14:tracePt t="7886" x="5265738" y="2703513"/>
          <p14:tracePt t="7892" x="5316538" y="2703513"/>
          <p14:tracePt t="7900" x="5365750" y="2703513"/>
          <p14:tracePt t="7909" x="5429250" y="2703513"/>
          <p14:tracePt t="7916" x="5491163" y="2703513"/>
          <p14:tracePt t="7925" x="5541963" y="2703513"/>
          <p14:tracePt t="7932" x="5616575" y="2703513"/>
          <p14:tracePt t="7940" x="5665788" y="2703513"/>
          <p14:tracePt t="7948" x="5741988" y="2703513"/>
          <p14:tracePt t="7957" x="5803900" y="2703513"/>
          <p14:tracePt t="7964" x="5867400" y="2703513"/>
          <p14:tracePt t="7973" x="5916613" y="2703513"/>
          <p14:tracePt t="7980" x="5978525" y="2703513"/>
          <p14:tracePt t="7991" x="6042025" y="2703513"/>
          <p14:tracePt t="7997" x="6129338" y="2716213"/>
          <p14:tracePt t="8006" x="6191250" y="2716213"/>
          <p14:tracePt t="8012" x="6291263" y="2752725"/>
          <p14:tracePt t="8023" x="6380163" y="2765425"/>
          <p14:tracePt t="8029" x="6467475" y="2803525"/>
          <p14:tracePt t="8040" x="6542088" y="2828925"/>
          <p14:tracePt t="8044" x="6592888" y="2840038"/>
          <p14:tracePt t="8054" x="6667500" y="2852738"/>
          <p14:tracePt t="8060" x="6692900" y="2865438"/>
          <p14:tracePt t="8071" x="6729413" y="2878138"/>
          <p14:tracePt t="8076" x="6754813" y="2878138"/>
          <p14:tracePt t="8085" x="6792913" y="2890838"/>
          <p14:tracePt t="8093" x="6816725" y="2903538"/>
          <p14:tracePt t="8100" x="6829425" y="2903538"/>
          <p14:tracePt t="8109" x="6854825" y="2916238"/>
          <p14:tracePt t="8116" x="6867525" y="2916238"/>
          <p14:tracePt t="8125" x="6880225" y="2916238"/>
          <p14:tracePt t="8142" x="6892925" y="2916238"/>
          <p14:tracePt t="8157" x="6905625" y="2916238"/>
          <p14:tracePt t="8177" x="6916738" y="2916238"/>
          <p14:tracePt t="8437" x="6929438" y="2916238"/>
          <p14:tracePt t="8455" x="6954838" y="2916238"/>
          <p14:tracePt t="8461" x="7016750" y="2916238"/>
          <p14:tracePt t="8470" x="7129463" y="2916238"/>
          <p14:tracePt t="8477" x="7242175" y="2916238"/>
          <p14:tracePt t="8486" x="7392988" y="2952750"/>
          <p14:tracePt t="8493" x="7554913" y="2978150"/>
          <p14:tracePt t="8500" x="7705725" y="2990850"/>
          <p14:tracePt t="8509" x="7893050" y="3016250"/>
          <p14:tracePt t="8517" x="8018463" y="3041650"/>
          <p14:tracePt t="8525" x="8118475" y="3041650"/>
          <p14:tracePt t="8532" x="8231188" y="3078163"/>
          <p14:tracePt t="8541" x="8280400" y="3090863"/>
          <p14:tracePt t="8548" x="8318500" y="3103563"/>
          <p14:tracePt t="8557" x="8356600" y="3103563"/>
          <p14:tracePt t="8564" x="8380413" y="3103563"/>
          <p14:tracePt t="8573" x="8418513" y="3116263"/>
          <p14:tracePt t="8580" x="8493125" y="3154363"/>
          <p14:tracePt t="8589" x="8531225" y="3165475"/>
          <p14:tracePt t="8597" x="8605838" y="3228975"/>
          <p14:tracePt t="8607" x="8680450" y="3278188"/>
          <p14:tracePt t="8612" x="8743950" y="3316288"/>
          <p14:tracePt t="8623" x="8769350" y="3354388"/>
          <p14:tracePt t="8629" x="8818563" y="3390900"/>
          <p14:tracePt t="8641" x="8818563" y="3403600"/>
          <p14:tracePt t="8645" x="8818563" y="3429000"/>
          <p14:tracePt t="8656" x="8818563" y="3467100"/>
          <p14:tracePt t="8660" x="8818563" y="3490913"/>
          <p14:tracePt t="8670" x="8818563" y="3541713"/>
          <p14:tracePt t="8677" x="8818563" y="3579813"/>
          <p14:tracePt t="8685" x="8818563" y="3629025"/>
          <p14:tracePt t="8693" x="8818563" y="3679825"/>
          <p14:tracePt t="8700" x="8818563" y="3729038"/>
          <p14:tracePt t="8710" x="8805863" y="3792538"/>
          <p14:tracePt t="8717" x="8793163" y="3841750"/>
          <p14:tracePt t="8725" x="8769350" y="3916363"/>
          <p14:tracePt t="8733" x="8756650" y="3967163"/>
          <p14:tracePt t="8741" x="8743950" y="4029075"/>
          <p14:tracePt t="8749" x="8705850" y="4117975"/>
          <p14:tracePt t="8757" x="8693150" y="4179888"/>
          <p14:tracePt t="8764" x="8669338" y="4241800"/>
          <p14:tracePt t="8772" x="8631238" y="4318000"/>
          <p14:tracePt t="8780" x="8605838" y="4367213"/>
          <p14:tracePt t="8790" x="8569325" y="4430713"/>
          <p14:tracePt t="8797" x="8518525" y="4479925"/>
          <p14:tracePt t="8807" x="8456613" y="4543425"/>
          <p14:tracePt t="8813" x="8393113" y="4592638"/>
          <p14:tracePt t="8824" x="8318500" y="4667250"/>
          <p14:tracePt t="8828" x="8256588" y="4692650"/>
          <p14:tracePt t="8839" x="8180388" y="4756150"/>
          <p14:tracePt t="8844" x="8105775" y="4805363"/>
          <p14:tracePt t="8854" x="8018463" y="4879975"/>
          <p14:tracePt t="8861" x="7931150" y="4930775"/>
          <p14:tracePt t="8871" x="7805738" y="4992688"/>
          <p14:tracePt t="8876" x="7731125" y="5030788"/>
          <p14:tracePt t="8885" x="7642225" y="5081588"/>
          <p14:tracePt t="8893" x="7567613" y="5130800"/>
          <p14:tracePt t="8900" x="7467600" y="5194300"/>
          <p14:tracePt t="8909" x="7367588" y="5243513"/>
          <p14:tracePt t="8917" x="7292975" y="5281613"/>
          <p14:tracePt t="8925" x="7180263" y="5343525"/>
          <p14:tracePt t="8932" x="7105650" y="5381625"/>
          <p14:tracePt t="8941" x="7029450" y="5430838"/>
          <p14:tracePt t="8948" x="6992938" y="5456238"/>
          <p14:tracePt t="8957" x="6905625" y="5494338"/>
          <p14:tracePt t="8965" x="6867525" y="5507038"/>
          <p14:tracePt t="8973" x="6780213" y="5518150"/>
          <p14:tracePt t="8980" x="6704013" y="5543550"/>
          <p14:tracePt t="8990" x="6629400" y="5556250"/>
          <p14:tracePt t="8996" x="6567488" y="5556250"/>
          <p14:tracePt t="9007" x="6480175" y="5556250"/>
          <p14:tracePt t="9012" x="6416675" y="5556250"/>
          <p14:tracePt t="9021" x="6367463" y="5556250"/>
          <p14:tracePt t="9028" x="6329363" y="5556250"/>
          <p14:tracePt t="9040" x="6316663" y="5556250"/>
          <p14:tracePt t="9197" x="6303963" y="5568950"/>
          <p14:tracePt t="9206" x="6291263" y="5581650"/>
          <p14:tracePt t="9213" x="6267450" y="5594350"/>
          <p14:tracePt t="9229" x="6242050" y="5619750"/>
          <p14:tracePt t="9239" x="6216650" y="5619750"/>
          <p14:tracePt t="9244" x="6191250" y="5643563"/>
          <p14:tracePt t="9254" x="6142038" y="5668963"/>
          <p14:tracePt t="9261" x="6091238" y="5681663"/>
          <p14:tracePt t="9271" x="5991225" y="5707063"/>
          <p14:tracePt t="9276" x="5891213" y="5719763"/>
          <p14:tracePt t="9286" x="5754688" y="5756275"/>
          <p14:tracePt t="9292" x="5654675" y="5768975"/>
          <p14:tracePt t="9301" x="5554663" y="5781675"/>
          <p14:tracePt t="9309" x="5491163" y="5794375"/>
          <p14:tracePt t="9316" x="5391150" y="5794375"/>
          <p14:tracePt t="9325" x="5329238" y="5807075"/>
          <p14:tracePt t="9332" x="5278438" y="5807075"/>
          <p14:tracePt t="9341" x="5241925" y="5819775"/>
          <p14:tracePt t="9348" x="5216525" y="5819775"/>
          <p14:tracePt t="9357" x="5178425" y="5819775"/>
          <p14:tracePt t="9364" x="5153025" y="5819775"/>
          <p14:tracePt t="9372" x="5116513" y="5819775"/>
          <p14:tracePt t="9381" x="5091113" y="5819775"/>
          <p14:tracePt t="9390" x="5078413" y="5819775"/>
          <p14:tracePt t="9397" x="5065713" y="5819775"/>
          <p14:tracePt t="9412" x="5053013" y="5807075"/>
          <p14:tracePt t="9422" x="5053013" y="5794375"/>
          <p14:tracePt t="9428" x="5053013" y="5781675"/>
          <p14:tracePt t="9440" x="5053013" y="5756275"/>
          <p14:tracePt t="9445" x="5053013" y="5707063"/>
          <p14:tracePt t="9455" x="5053013" y="5668963"/>
          <p14:tracePt t="9461" x="5053013" y="5630863"/>
          <p14:tracePt t="9471" x="5103813" y="5556250"/>
          <p14:tracePt t="9476" x="5153025" y="5507038"/>
          <p14:tracePt t="9485" x="5203825" y="5407025"/>
          <p14:tracePt t="9493" x="5253038" y="5318125"/>
          <p14:tracePt t="9501" x="5316538" y="5205413"/>
          <p14:tracePt t="9510" x="5378450" y="5105400"/>
          <p14:tracePt t="9516" x="5403850" y="4981575"/>
          <p14:tracePt t="9525" x="5429250" y="4856163"/>
          <p14:tracePt t="9532" x="5441950" y="4705350"/>
          <p14:tracePt t="9541" x="5454650" y="4567238"/>
          <p14:tracePt t="9548" x="5454650" y="4405313"/>
          <p14:tracePt t="9557" x="5454650" y="4230688"/>
          <p14:tracePt t="9565" x="5454650" y="4105275"/>
          <p14:tracePt t="9574" x="5454650" y="3967163"/>
          <p14:tracePt t="9580" x="5454650" y="3854450"/>
          <p14:tracePt t="9590" x="5454650" y="3754438"/>
          <p14:tracePt t="9596" x="5454650" y="3629025"/>
          <p14:tracePt t="9606" x="5441950" y="3529013"/>
          <p14:tracePt t="9613" x="5429250" y="3441700"/>
          <p14:tracePt t="9622" x="5403850" y="3354388"/>
          <p14:tracePt t="9629" x="5365750" y="3278188"/>
          <p14:tracePt t="9639" x="5341938" y="3228975"/>
          <p14:tracePt t="9645" x="5303838" y="3165475"/>
          <p14:tracePt t="9656" x="5303838" y="3128963"/>
          <p14:tracePt t="9661" x="5265738" y="3090863"/>
          <p14:tracePt t="9670" x="5253038" y="3065463"/>
          <p14:tracePt t="9676" x="5216525" y="3041650"/>
          <p14:tracePt t="9686" x="5203825" y="3016250"/>
          <p14:tracePt t="9693" x="5178425" y="3003550"/>
          <p14:tracePt t="9700" x="5129213" y="2952750"/>
          <p14:tracePt t="9709" x="5078413" y="2941638"/>
          <p14:tracePt t="9717" x="5016500" y="2903538"/>
          <p14:tracePt t="9726" x="4953000" y="2852738"/>
          <p14:tracePt t="9733" x="4903788" y="2840038"/>
          <p14:tracePt t="9741" x="4878388" y="2828925"/>
          <p14:tracePt t="9748" x="4840288" y="2828925"/>
          <p14:tracePt t="9757" x="4816475" y="2816225"/>
          <p14:tracePt t="9765" x="4803775" y="2803525"/>
          <p14:tracePt t="9773" x="4791075" y="2803525"/>
          <p14:tracePt t="9790" x="4765675" y="2803525"/>
          <p14:tracePt t="9797" x="4740275" y="2803525"/>
          <p14:tracePt t="9806" x="4678363" y="2816225"/>
          <p14:tracePt t="9812" x="4652963" y="2828925"/>
          <p14:tracePt t="9821" x="4627563" y="2840038"/>
          <p14:tracePt t="9828" x="4591050" y="2878138"/>
          <p14:tracePt t="9838" x="4540250" y="2903538"/>
          <p14:tracePt t="9844" x="4503738" y="2952750"/>
          <p14:tracePt t="9856" x="4478338" y="2965450"/>
          <p14:tracePt t="9861" x="4440238" y="3016250"/>
          <p14:tracePt t="9870" x="4403725" y="3065463"/>
          <p14:tracePt t="9877" x="4391025" y="3090863"/>
          <p14:tracePt t="9885" x="4391025" y="3128963"/>
          <p14:tracePt t="9892" x="4352925" y="3190875"/>
          <p14:tracePt t="9900" x="4352925" y="3228975"/>
          <p14:tracePt t="9909" x="4352925" y="3278188"/>
          <p14:tracePt t="9916" x="4352925" y="3328988"/>
          <p14:tracePt t="9925" x="4352925" y="3416300"/>
          <p14:tracePt t="9932" x="4352925" y="3441700"/>
          <p14:tracePt t="9940" x="4352925" y="3490913"/>
          <p14:tracePt t="9948" x="4352925" y="3529013"/>
          <p14:tracePt t="9957" x="4352925" y="3567113"/>
          <p14:tracePt t="9964" x="4352925" y="3579813"/>
          <p14:tracePt t="9973" x="4365625" y="3641725"/>
          <p14:tracePt t="9980" x="4391025" y="3679825"/>
          <p14:tracePt t="9990" x="4403725" y="3703638"/>
          <p14:tracePt t="9996" x="4416425" y="3729038"/>
          <p14:tracePt t="10006" x="4452938" y="3779838"/>
          <p14:tracePt t="10013" x="4465638" y="3816350"/>
          <p14:tracePt t="10022" x="4478338" y="3829050"/>
          <p14:tracePt t="10029" x="4491038" y="3854450"/>
          <p14:tracePt t="10039" x="4516438" y="3867150"/>
          <p14:tracePt t="10044" x="4527550" y="3879850"/>
          <p14:tracePt t="10054" x="4540250" y="3892550"/>
          <p14:tracePt t="10100" x="4540250" y="3905250"/>
          <p14:tracePt t="10116" x="4565650" y="3905250"/>
          <p14:tracePt t="10126" x="4591050" y="3905250"/>
          <p14:tracePt t="10133" x="4616450" y="3892550"/>
          <p14:tracePt t="10148" x="4627563" y="3892550"/>
          <p14:tracePt t="10160" x="4640263" y="3892550"/>
          <p14:tracePt t="10164" x="4652963" y="3892550"/>
          <p14:tracePt t="10180" x="4665663" y="3867150"/>
          <p14:tracePt t="10213" x="4678363" y="3867150"/>
          <p14:tracePt t="12317" x="4678363" y="3854450"/>
          <p14:tracePt t="12325" x="4678363" y="3792538"/>
          <p14:tracePt t="12333" x="4678363" y="3741738"/>
          <p14:tracePt t="12341" x="4652963" y="3667125"/>
          <p14:tracePt t="12349" x="4627563" y="3641725"/>
          <p14:tracePt t="12357" x="4616450" y="3590925"/>
          <p14:tracePt t="12364" x="4578350" y="3554413"/>
          <p14:tracePt t="12373" x="4565650" y="3529013"/>
          <p14:tracePt t="12381" x="4540250" y="3490913"/>
          <p14:tracePt t="12389" x="4527550" y="3467100"/>
          <p14:tracePt t="12396" x="4527550" y="3441700"/>
          <p14:tracePt t="12406" x="4503738" y="3416300"/>
          <p14:tracePt t="12421" x="4491038" y="3390900"/>
          <p14:tracePt t="12429" x="4491038" y="3367088"/>
          <p14:tracePt t="12441" x="4478338" y="3367088"/>
          <p14:tracePt t="12444" x="4465638" y="3341688"/>
          <p14:tracePt t="12461" x="4452938" y="3328988"/>
          <p14:tracePt t="12471" x="4440238" y="3303588"/>
          <p14:tracePt t="12573" x="4416425" y="3290888"/>
          <p14:tracePt t="12590" x="4403725" y="3278188"/>
          <p14:tracePt t="12597" x="4391025" y="3267075"/>
          <p14:tracePt t="12605" x="4352925" y="3254375"/>
          <p14:tracePt t="12622" x="4340225" y="3241675"/>
          <p14:tracePt t="12638" x="4327525" y="3241675"/>
          <p14:tracePt t="18713" x="4327525" y="3141663"/>
          <p14:tracePt t="18725" x="4327525" y="3028950"/>
          <p14:tracePt t="18733" x="4314825" y="2990850"/>
          <p14:tracePt t="18742" x="4291013" y="2978150"/>
          <p14:tracePt t="18750" x="4291013" y="2941638"/>
          <p14:tracePt t="18758" x="4278313" y="2928938"/>
          <p14:tracePt t="18765" x="4278313" y="2916238"/>
          <p14:tracePt t="18773" x="4265613" y="2890838"/>
          <p14:tracePt t="18797" x="4265613" y="2878138"/>
          <p14:tracePt t="18807" x="4265613" y="2865438"/>
          <p14:tracePt t="18822" x="4265613" y="2852738"/>
          <p14:tracePt t="18845" x="4252913" y="2852738"/>
          <p14:tracePt t="18861" x="4252913" y="2840038"/>
          <p14:tracePt t="18871" x="4227513" y="2828925"/>
          <p14:tracePt t="18877" x="4203700" y="2816225"/>
          <p14:tracePt t="18886" x="4165600" y="2816225"/>
          <p14:tracePt t="18894" x="4127500" y="2816225"/>
          <p14:tracePt t="18901" x="4078288" y="2803525"/>
          <p14:tracePt t="18909" x="4027488" y="2778125"/>
          <p14:tracePt t="18916" x="4014788" y="2778125"/>
          <p14:tracePt t="18926" x="3978275" y="2778125"/>
          <p14:tracePt t="18933" x="3952875" y="2765425"/>
          <p14:tracePt t="18941" x="3914775" y="2765425"/>
          <p14:tracePt t="18949" x="3878263" y="2765425"/>
          <p14:tracePt t="18956" x="3840163" y="2765425"/>
          <p14:tracePt t="18965" x="3802063" y="2765425"/>
          <p14:tracePt t="18975" x="3740150" y="2765425"/>
          <p14:tracePt t="18981" x="3714750" y="2765425"/>
          <p14:tracePt t="18990" x="3640138" y="2765425"/>
          <p14:tracePt t="18997" x="3565525" y="2765425"/>
          <p14:tracePt t="19007" x="3478213" y="2765425"/>
          <p14:tracePt t="19013" x="3427413" y="2765425"/>
          <p14:tracePt t="19023" x="3365500" y="2765425"/>
          <p14:tracePt t="19028" x="3340100" y="2765425"/>
          <p14:tracePt t="19040" x="3276600" y="2752725"/>
          <p14:tracePt t="19045" x="3214688" y="2752725"/>
          <p14:tracePt t="19054" x="3165475" y="2752725"/>
          <p14:tracePt t="19060" x="3114675" y="2752725"/>
          <p14:tracePt t="19070" x="3027363" y="2752725"/>
          <p14:tracePt t="19077" x="2976563" y="2752725"/>
          <p14:tracePt t="19090" x="2914650" y="2752725"/>
          <p14:tracePt t="19093" x="2840038" y="2752725"/>
          <p14:tracePt t="19101" x="2789238" y="2752725"/>
          <p14:tracePt t="19109" x="2740025" y="2752725"/>
          <p14:tracePt t="19117" x="2676525" y="2752725"/>
          <p14:tracePt t="19126" x="2640013" y="2752725"/>
          <p14:tracePt t="19133" x="2601913" y="2752725"/>
          <p14:tracePt t="19142" x="2563813" y="2752725"/>
          <p14:tracePt t="19148" x="2540000" y="2752725"/>
          <p14:tracePt t="19157" x="2514600" y="2752725"/>
          <p14:tracePt t="19165" x="2501900" y="2752725"/>
          <p14:tracePt t="19178" x="2463800" y="2752725"/>
          <p14:tracePt t="19181" x="2427288" y="2752725"/>
          <p14:tracePt t="19190" x="2414588" y="2752725"/>
          <p14:tracePt t="19197" x="2376488" y="2752725"/>
          <p14:tracePt t="19206" x="2338388" y="2752725"/>
          <p14:tracePt t="19213" x="2289175" y="2752725"/>
          <p14:tracePt t="19223" x="2276475" y="2752725"/>
          <p14:tracePt t="19229" x="2227263" y="2752725"/>
          <p14:tracePt t="19239" x="2189163" y="2752725"/>
          <p14:tracePt t="19245" x="2151063" y="2752725"/>
          <p14:tracePt t="19255" x="2114550" y="2752725"/>
          <p14:tracePt t="19261" x="2076450" y="2752725"/>
          <p14:tracePt t="19270" x="2038350" y="2752725"/>
          <p14:tracePt t="19277" x="2025650" y="2752725"/>
          <p14:tracePt t="19286" x="1989138" y="2752725"/>
          <p14:tracePt t="19293" x="1963738" y="2752725"/>
          <p14:tracePt t="19317" x="1951038" y="2752725"/>
          <p14:tracePt t="20003" x="1938338" y="2740025"/>
          <p14:tracePt t="20738" x="2001838" y="2752725"/>
          <p14:tracePt t="20744" x="2089150" y="2803525"/>
          <p14:tracePt t="20753" x="2176463" y="2840038"/>
          <p14:tracePt t="20762" x="2201863" y="2865438"/>
          <p14:tracePt t="20766" x="2263775" y="2890838"/>
          <p14:tracePt t="20781" x="2276475" y="2903538"/>
          <p14:tracePt t="20830" x="2301875" y="2903538"/>
          <p14:tracePt t="20841" x="2338388" y="2916238"/>
          <p14:tracePt t="20846" x="2376488" y="2916238"/>
          <p14:tracePt t="20856" x="2414588" y="2941638"/>
          <p14:tracePt t="20861" x="2439988" y="2952750"/>
          <p14:tracePt t="20871" x="2476500" y="2965450"/>
          <p14:tracePt t="20877" x="2514600" y="2965450"/>
          <p14:tracePt t="20886" x="2527300" y="2965450"/>
          <p14:tracePt t="20893" x="2576513" y="2990850"/>
          <p14:tracePt t="20901" x="2627313" y="3003550"/>
          <p14:tracePt t="20909" x="2663825" y="3016250"/>
          <p14:tracePt t="20917" x="2714625" y="3016250"/>
          <p14:tracePt t="20925" x="2776538" y="3016250"/>
          <p14:tracePt t="20933" x="2863850" y="3041650"/>
          <p14:tracePt t="20942" x="2963863" y="3054350"/>
          <p14:tracePt t="20949" x="3052763" y="3054350"/>
          <p14:tracePt t="20957" x="3165475" y="3065463"/>
          <p14:tracePt t="20965" x="3276600" y="3090863"/>
          <p14:tracePt t="20974" x="3402013" y="3116263"/>
          <p14:tracePt t="20981" x="3565525" y="3141663"/>
          <p14:tracePt t="20990" x="3702050" y="3154363"/>
          <p14:tracePt t="20997" x="3840163" y="3178175"/>
          <p14:tracePt t="21006" x="3990975" y="3190875"/>
          <p14:tracePt t="21013" x="4178300" y="3228975"/>
          <p14:tracePt t="21023" x="4327525" y="3254375"/>
          <p14:tracePt t="21029" x="4478338" y="3267075"/>
          <p14:tracePt t="21040" x="4603750" y="3278188"/>
          <p14:tracePt t="21044" x="4716463" y="3290888"/>
          <p14:tracePt t="21055" x="4791075" y="3290888"/>
          <p14:tracePt t="21061" x="4852988" y="3290888"/>
          <p14:tracePt t="21070" x="4940300" y="3290888"/>
          <p14:tracePt t="21077" x="4991100" y="3290888"/>
          <p14:tracePt t="21086" x="5053013" y="3290888"/>
          <p14:tracePt t="21093" x="5129213" y="3290888"/>
          <p14:tracePt t="21101" x="5203825" y="3290888"/>
          <p14:tracePt t="21109" x="5303838" y="3290888"/>
          <p14:tracePt t="21117" x="5429250" y="3290888"/>
          <p14:tracePt t="21125" x="5503863" y="3290888"/>
          <p14:tracePt t="21133" x="5603875" y="3290888"/>
          <p14:tracePt t="21142" x="5703888" y="3290888"/>
          <p14:tracePt t="21149" x="5791200" y="3290888"/>
          <p14:tracePt t="21162" x="5867400" y="3290888"/>
          <p14:tracePt t="21165" x="5916613" y="3290888"/>
          <p14:tracePt t="21174" x="5967413" y="3290888"/>
          <p14:tracePt t="21181" x="5991225" y="3290888"/>
          <p14:tracePt t="21190" x="6003925" y="3290888"/>
          <p14:tracePt t="21197" x="6029325" y="3290888"/>
          <p14:tracePt t="21207" x="6042025" y="3290888"/>
          <p14:tracePt t="21213" x="6054725" y="3290888"/>
          <p14:tracePt t="21223" x="6078538" y="3290888"/>
          <p14:tracePt t="21229" x="6091238" y="3290888"/>
          <p14:tracePt t="21239" x="6091238" y="3278188"/>
          <p14:tracePt t="21245" x="6116638" y="3267075"/>
          <p14:tracePt t="21256" x="6129338" y="3267075"/>
          <p14:tracePt t="21261" x="6142038" y="3267075"/>
          <p14:tracePt t="21270" x="6154738" y="3267075"/>
          <p14:tracePt t="21286" x="6167438" y="3254375"/>
          <p14:tracePt t="21309" x="6180138" y="3254375"/>
          <p14:tracePt t="21326" x="6191250" y="3254375"/>
          <p14:tracePt t="21333" x="6203950" y="3241675"/>
          <p14:tracePt t="21349" x="6216650" y="3228975"/>
          <p14:tracePt t="21421" x="6216650" y="3216275"/>
          <p14:tracePt t="21440" x="6216650" y="3203575"/>
          <p14:tracePt t="21486" x="6216650" y="3190875"/>
          <p14:tracePt t="21503" x="6216650" y="3165475"/>
          <p14:tracePt t="21510" x="6216650" y="3154363"/>
          <p14:tracePt t="21517" x="6216650" y="3141663"/>
          <p14:tracePt t="21526" x="6203950" y="3128963"/>
          <p14:tracePt t="21533" x="6180138" y="3103563"/>
          <p14:tracePt t="21541" x="6167438" y="3103563"/>
          <p14:tracePt t="21549" x="6154738" y="3103563"/>
          <p14:tracePt t="21565" x="6154738" y="3090863"/>
          <p14:tracePt t="21573" x="6142038" y="3090863"/>
          <p14:tracePt t="21581" x="6129338" y="3090863"/>
          <p14:tracePt t="21590" x="6129338" y="3078163"/>
          <p14:tracePt t="21597" x="6116638" y="3065463"/>
          <p14:tracePt t="21606" x="6078538" y="3065463"/>
          <p14:tracePt t="21613" x="6067425" y="3054350"/>
          <p14:tracePt t="21623" x="6054725" y="3041650"/>
          <p14:tracePt t="21941" x="6067425" y="3041650"/>
          <p14:tracePt t="21949" x="6103938" y="3041650"/>
          <p14:tracePt t="21964" x="6129338" y="3041650"/>
          <p14:tracePt t="21966" x="6142038" y="3041650"/>
          <p14:tracePt t="21974" x="6167438" y="3041650"/>
          <p14:tracePt t="21982" x="6191250" y="3041650"/>
          <p14:tracePt t="21994" x="6203950" y="3041650"/>
          <p14:tracePt t="21997" x="6242050" y="3041650"/>
          <p14:tracePt t="22007" x="6280150" y="3041650"/>
          <p14:tracePt t="22013" x="6303963" y="3041650"/>
          <p14:tracePt t="22022" x="6354763" y="3041650"/>
          <p14:tracePt t="22029" x="6403975" y="3041650"/>
          <p14:tracePt t="22040" x="6442075" y="3041650"/>
          <p14:tracePt t="22045" x="6480175" y="3041650"/>
          <p14:tracePt t="22055" x="6516688" y="3041650"/>
          <p14:tracePt t="22061" x="6542088" y="3041650"/>
          <p14:tracePt t="22071" x="6580188" y="3041650"/>
          <p14:tracePt t="22077" x="6616700" y="3041650"/>
          <p14:tracePt t="22086" x="6667500" y="3041650"/>
          <p14:tracePt t="22093" x="6729413" y="3041650"/>
          <p14:tracePt t="22101" x="6792913" y="3041650"/>
          <p14:tracePt t="22109" x="6842125" y="3041650"/>
          <p14:tracePt t="22117" x="6916738" y="3041650"/>
          <p14:tracePt t="22126" x="6967538" y="3041650"/>
          <p14:tracePt t="22133" x="7016750" y="3041650"/>
          <p14:tracePt t="22142" x="7067550" y="3041650"/>
          <p14:tracePt t="22149" x="7105650" y="3041650"/>
          <p14:tracePt t="22159" x="7142163" y="3041650"/>
          <p14:tracePt t="22178" x="7192963" y="3028950"/>
          <p14:tracePt t="22181" x="7218363" y="3028950"/>
          <p14:tracePt t="22192" x="7242175" y="3028950"/>
          <p14:tracePt t="22197" x="7292975" y="3016250"/>
          <p14:tracePt t="22207" x="7318375" y="3016250"/>
          <p14:tracePt t="22213" x="7342188" y="3003550"/>
          <p14:tracePt t="22222" x="7380288" y="3003550"/>
          <p14:tracePt t="22229" x="7418388" y="3003550"/>
          <p14:tracePt t="22245" x="7442200" y="3003550"/>
          <p14:tracePt t="22255" x="7454900" y="3003550"/>
          <p14:tracePt t="22261" x="7467600" y="3003550"/>
          <p14:tracePt t="22271" x="7493000" y="2990850"/>
          <p14:tracePt t="22277" x="7518400" y="2990850"/>
          <p14:tracePt t="22286" x="7554913" y="2990850"/>
          <p14:tracePt t="22293" x="7593013" y="2978150"/>
          <p14:tracePt t="22301" x="7631113" y="2978150"/>
          <p14:tracePt t="22309" x="7654925" y="2978150"/>
          <p14:tracePt t="22317" x="7705725" y="2978150"/>
          <p14:tracePt t="22326" x="7742238" y="2978150"/>
          <p14:tracePt t="22333" x="7780338" y="2978150"/>
          <p14:tracePt t="22342" x="7793038" y="2978150"/>
          <p14:tracePt t="22349" x="7831138" y="2978150"/>
          <p14:tracePt t="22357" x="7854950" y="2978150"/>
          <p14:tracePt t="22365" x="7880350" y="2978150"/>
          <p14:tracePt t="22374" x="7905750" y="2978150"/>
          <p14:tracePt t="22381" x="7931150" y="2978150"/>
          <p14:tracePt t="22390" x="7954963" y="2978150"/>
          <p14:tracePt t="22397" x="7967663" y="2978150"/>
          <p14:tracePt t="22406" x="7980363" y="2978150"/>
          <p14:tracePt t="22413" x="7993063" y="2978150"/>
          <p14:tracePt t="23115" x="8005763" y="2978150"/>
          <p14:tracePt t="23135" x="8043863" y="2978150"/>
          <p14:tracePt t="23145" x="8067675" y="2978150"/>
          <p14:tracePt t="23149" x="8093075" y="2978150"/>
          <p14:tracePt t="23161" x="8118475" y="2990850"/>
          <p14:tracePt t="23178" x="8167688" y="3041650"/>
          <p14:tracePt t="23181" x="8180388" y="3054350"/>
          <p14:tracePt t="23191" x="8218488" y="3103563"/>
          <p14:tracePt t="23197" x="8231188" y="3128963"/>
          <p14:tracePt t="23207" x="8243888" y="3154363"/>
          <p14:tracePt t="23213" x="8267700" y="3190875"/>
          <p14:tracePt t="23223" x="8267700" y="3228975"/>
          <p14:tracePt t="23229" x="8267700" y="3267075"/>
          <p14:tracePt t="23239" x="8267700" y="3290888"/>
          <p14:tracePt t="23246" x="8267700" y="3328988"/>
          <p14:tracePt t="23255" x="8267700" y="3367088"/>
          <p14:tracePt t="23261" x="8267700" y="3403600"/>
          <p14:tracePt t="23270" x="8267700" y="3454400"/>
          <p14:tracePt t="23277" x="8267700" y="3479800"/>
          <p14:tracePt t="23287" x="8267700" y="3516313"/>
          <p14:tracePt t="23293" x="8267700" y="3554413"/>
          <p14:tracePt t="23301" x="8267700" y="3590925"/>
          <p14:tracePt t="23309" x="8267700" y="3616325"/>
          <p14:tracePt t="23317" x="8267700" y="3667125"/>
          <p14:tracePt t="23326" x="8256588" y="3703638"/>
          <p14:tracePt t="23333" x="8243888" y="3741738"/>
          <p14:tracePt t="23342" x="8231188" y="3779838"/>
          <p14:tracePt t="23349" x="8231188" y="3816350"/>
          <p14:tracePt t="23358" x="8205788" y="3867150"/>
          <p14:tracePt t="23365" x="8205788" y="3905250"/>
          <p14:tracePt t="23373" x="8193088" y="3954463"/>
          <p14:tracePt t="23381" x="8167688" y="4005263"/>
          <p14:tracePt t="23390" x="8156575" y="4067175"/>
          <p14:tracePt t="23397" x="8156575" y="4092575"/>
          <p14:tracePt t="23407" x="8143875" y="4141788"/>
          <p14:tracePt t="23413" x="8118475" y="4167188"/>
          <p14:tracePt t="23423" x="8118475" y="4217988"/>
          <p14:tracePt t="23429" x="8093075" y="4279900"/>
          <p14:tracePt t="23441" x="8067675" y="4318000"/>
          <p14:tracePt t="23445" x="8043863" y="4367213"/>
          <p14:tracePt t="23457" x="8043863" y="4405313"/>
          <p14:tracePt t="23461" x="8005763" y="4443413"/>
          <p14:tracePt t="23471" x="7980363" y="4479925"/>
          <p14:tracePt t="23477" x="7967663" y="4518025"/>
          <p14:tracePt t="23486" x="7954963" y="4554538"/>
          <p14:tracePt t="23493" x="7943850" y="4592638"/>
          <p14:tracePt t="23501" x="7918450" y="4630738"/>
          <p14:tracePt t="23509" x="7905750" y="4667250"/>
          <p14:tracePt t="23525" x="7893050" y="4692650"/>
          <p14:tracePt t="23533" x="7880350" y="4718050"/>
          <p14:tracePt t="23541" x="7867650" y="4743450"/>
          <p14:tracePt t="23549" x="7854950" y="4743450"/>
          <p14:tracePt t="23557" x="7854950" y="4756150"/>
          <p14:tracePt t="23565" x="7843838" y="4768850"/>
          <p14:tracePt t="23574" x="7831138" y="4779963"/>
          <p14:tracePt t="23581" x="7818438" y="4792663"/>
          <p14:tracePt t="23597" x="7805738" y="4818063"/>
          <p14:tracePt t="23613" x="7805738" y="4830763"/>
          <p14:tracePt t="23623" x="7793038" y="4830763"/>
          <p14:tracePt t="23629" x="7780338" y="4843463"/>
          <p14:tracePt t="23645" x="7767638" y="4856163"/>
          <p14:tracePt t="23657" x="7742238" y="4868863"/>
          <p14:tracePt t="23661" x="7742238" y="4879975"/>
          <p14:tracePt t="23670" x="7731125" y="4879975"/>
          <p14:tracePt t="23677" x="7718425" y="4879975"/>
          <p14:tracePt t="23686" x="7705725" y="4892675"/>
          <p14:tracePt t="23693" x="7667625" y="4905375"/>
          <p14:tracePt t="23701" x="7642225" y="4918075"/>
          <p14:tracePt t="23709" x="7593013" y="4918075"/>
          <p14:tracePt t="23717" x="7554913" y="4930775"/>
          <p14:tracePt t="23726" x="7518400" y="4930775"/>
          <p14:tracePt t="23733" x="7454900" y="4968875"/>
          <p14:tracePt t="23741" x="7429500" y="4968875"/>
          <p14:tracePt t="23749" x="7392988" y="4992688"/>
          <p14:tracePt t="23758" x="7354888" y="5005388"/>
          <p14:tracePt t="23765" x="7318375" y="5018088"/>
          <p14:tracePt t="23774" x="7267575" y="5043488"/>
          <p14:tracePt t="23781" x="7229475" y="5056188"/>
          <p14:tracePt t="23790" x="7167563" y="5081588"/>
          <p14:tracePt t="23797" x="7118350" y="5092700"/>
          <p14:tracePt t="23807" x="7080250" y="5130800"/>
          <p14:tracePt t="23813" x="7042150" y="5143500"/>
          <p14:tracePt t="23823" x="6992938" y="5143500"/>
          <p14:tracePt t="23829" x="6980238" y="5168900"/>
          <p14:tracePt t="23840" x="6967538" y="5168900"/>
          <p14:tracePt t="23845" x="6954838" y="5168900"/>
          <p14:tracePt t="23855" x="6954838" y="5181600"/>
          <p14:tracePt t="23861" x="6942138" y="5194300"/>
          <p14:tracePt t="23871" x="6929438" y="5194300"/>
          <p14:tracePt t="23877" x="6916738" y="5194300"/>
          <p14:tracePt t="23886" x="6916738" y="5205413"/>
          <p14:tracePt t="23983" x="6905625" y="5218113"/>
          <p14:tracePt t="24377" x="6916738" y="5218113"/>
          <p14:tracePt t="24394" x="6929438" y="5218113"/>
          <p14:tracePt t="24408" x="6942138" y="5218113"/>
          <p14:tracePt t="24414" x="6954838" y="5218113"/>
          <p14:tracePt t="24423" x="6980238" y="5218113"/>
          <p14:tracePt t="24429" x="7016750" y="5218113"/>
          <p14:tracePt t="24440" x="7042150" y="5218113"/>
          <p14:tracePt t="24445" x="7092950" y="5218113"/>
          <p14:tracePt t="24458" x="7129463" y="5218113"/>
          <p14:tracePt t="24461" x="7154863" y="5218113"/>
          <p14:tracePt t="24470" x="7192963" y="5218113"/>
          <p14:tracePt t="24477" x="7218363" y="5218113"/>
          <p14:tracePt t="24486" x="7254875" y="5218113"/>
          <p14:tracePt t="24493" x="7292975" y="5218113"/>
          <p14:tracePt t="24501" x="7329488" y="5218113"/>
          <p14:tracePt t="24509" x="7380288" y="5218113"/>
          <p14:tracePt t="24517" x="7454900" y="5218113"/>
          <p14:tracePt t="24525" x="7480300" y="5218113"/>
          <p14:tracePt t="24533" x="7518400" y="5218113"/>
          <p14:tracePt t="24542" x="7542213" y="5218113"/>
          <p14:tracePt t="24549" x="7580313" y="5218113"/>
          <p14:tracePt t="24557" x="7605713" y="5218113"/>
          <p14:tracePt t="24565" x="7618413" y="5218113"/>
          <p14:tracePt t="24573" x="7654925" y="5218113"/>
          <p14:tracePt t="24581" x="7667625" y="5218113"/>
          <p14:tracePt t="24590" x="7705725" y="5218113"/>
          <p14:tracePt t="24597" x="7754938" y="5218113"/>
          <p14:tracePt t="24607" x="7793038" y="5218113"/>
          <p14:tracePt t="24613" x="7843838" y="5218113"/>
          <p14:tracePt t="24623" x="7880350" y="5218113"/>
          <p14:tracePt t="24629" x="7918450" y="5218113"/>
          <p14:tracePt t="24641" x="7954963" y="5218113"/>
          <p14:tracePt t="24645" x="8005763" y="5243513"/>
          <p14:tracePt t="24655" x="8018463" y="5256213"/>
          <p14:tracePt t="24662" x="8043863" y="5256213"/>
          <p14:tracePt t="24677" x="8067675" y="5268913"/>
          <p14:tracePt t="24687" x="8080375" y="5268913"/>
          <p14:tracePt t="24693" x="8093075" y="5281613"/>
          <p14:tracePt t="24733" x="8118475" y="5294313"/>
          <p14:tracePt t="24758" x="8131175" y="5294313"/>
          <p14:tracePt t="24781" x="8156575" y="5305425"/>
          <p14:tracePt t="24837" x="8167688" y="5318125"/>
          <p14:tracePt t="24861" x="8180388" y="5330825"/>
          <p14:tracePt t="24877" x="8180388" y="5343525"/>
          <p14:tracePt t="24893" x="8193088" y="5343525"/>
          <p14:tracePt t="24901" x="8205788" y="5368925"/>
          <p14:tracePt t="24917" x="8218488" y="5368925"/>
          <p14:tracePt t="24941" x="8218488" y="5381625"/>
          <p14:tracePt t="24981" x="8243888" y="5407025"/>
          <p14:tracePt t="25459" x="8231188" y="5430838"/>
          <p14:tracePt t="25469" x="8193088" y="5456238"/>
          <p14:tracePt t="25476" x="8118475" y="5468938"/>
          <p14:tracePt t="25477" x="8031163" y="5507038"/>
          <p14:tracePt t="25486" x="7967663" y="5518150"/>
          <p14:tracePt t="25494" x="7893050" y="5530850"/>
          <p14:tracePt t="25501" x="7818438" y="5543550"/>
          <p14:tracePt t="25510" x="7754938" y="5543550"/>
          <p14:tracePt t="25517" x="7680325" y="5568950"/>
          <p14:tracePt t="25526" x="7631113" y="5568950"/>
          <p14:tracePt t="25533" x="7531100" y="5568950"/>
          <p14:tracePt t="25542" x="7405688" y="5581650"/>
          <p14:tracePt t="25549" x="7292975" y="5594350"/>
          <p14:tracePt t="25557" x="7192963" y="5630863"/>
          <p14:tracePt t="25565" x="7067550" y="5643563"/>
          <p14:tracePt t="25574" x="6967538" y="5656263"/>
          <p14:tracePt t="25581" x="6854825" y="5668963"/>
          <p14:tracePt t="25591" x="6742113" y="5694363"/>
          <p14:tracePt t="25597" x="6629400" y="5707063"/>
          <p14:tracePt t="25606" x="6529388" y="5719763"/>
          <p14:tracePt t="25613" x="6429375" y="5732463"/>
          <p14:tracePt t="25622" x="6303963" y="5756275"/>
          <p14:tracePt t="25629" x="6203950" y="5756275"/>
          <p14:tracePt t="25640" x="6103938" y="5756275"/>
          <p14:tracePt t="25645" x="5991225" y="5756275"/>
          <p14:tracePt t="25656" x="5867400" y="5781675"/>
          <p14:tracePt t="25661" x="5754688" y="5781675"/>
          <p14:tracePt t="25670" x="5641975" y="5807075"/>
          <p14:tracePt t="25677" x="5578475" y="5832475"/>
          <p14:tracePt t="25687" x="5503863" y="5832475"/>
          <p14:tracePt t="25694" x="5441950" y="5843588"/>
          <p14:tracePt t="25701" x="5365750" y="5856288"/>
          <p14:tracePt t="25709" x="5303838" y="5856288"/>
          <p14:tracePt t="25717" x="5241925" y="5881688"/>
          <p14:tracePt t="25725" x="5178425" y="5881688"/>
          <p14:tracePt t="25733" x="5103813" y="5894388"/>
          <p14:tracePt t="25742" x="5053013" y="5894388"/>
          <p14:tracePt t="25749" x="5029200" y="5894388"/>
          <p14:tracePt t="25758" x="5003800" y="5894388"/>
          <p14:tracePt t="25766" x="4978400" y="5894388"/>
          <p14:tracePt t="25773" x="4965700" y="5894388"/>
          <p14:tracePt t="25839" x="4953000" y="5894388"/>
          <p14:tracePt t="25847" x="4940300" y="5894388"/>
          <p14:tracePt t="25857" x="4929188" y="5894388"/>
          <p14:tracePt t="25862" x="4916488" y="5894388"/>
          <p14:tracePt t="25870" x="4903788" y="5894388"/>
          <p14:tracePt t="26013" x="4891088" y="5894388"/>
          <p14:tracePt t="26086" x="4878388" y="5894388"/>
          <p14:tracePt t="26093" x="4840288" y="5907088"/>
          <p14:tracePt t="26101" x="4829175" y="5907088"/>
          <p14:tracePt t="26110" x="4791075" y="5907088"/>
          <p14:tracePt t="26118" x="4765675" y="5907088"/>
          <p14:tracePt t="26125" x="4752975" y="5907088"/>
          <p14:tracePt t="26133" x="4740275" y="5907088"/>
          <p14:tracePt t="26141" x="4716463" y="5907088"/>
          <p14:tracePt t="26160" x="4703763" y="5919788"/>
          <p14:tracePt t="26356" x="4691063" y="5932488"/>
          <p14:tracePt t="26382" x="4678363" y="5945188"/>
          <p14:tracePt t="26407" x="4665663" y="5945188"/>
          <p14:tracePt t="27173" x="4665663" y="5969000"/>
          <p14:tracePt t="27181" x="4665663" y="5994400"/>
          <p14:tracePt t="27191" x="4665663" y="6007100"/>
          <p14:tracePt t="27197" x="4640263" y="6019800"/>
          <p14:tracePt t="27206" x="4616450" y="6045200"/>
          <p14:tracePt t="27213" x="4616450" y="6056313"/>
          <p14:tracePt t="27224" x="4578350" y="6069013"/>
          <p14:tracePt t="27247" x="4491038" y="6107113"/>
          <p14:tracePt t="27255" x="4452938" y="6119813"/>
          <p14:tracePt t="27261" x="4391025" y="6119813"/>
          <p14:tracePt t="27272" x="4340225" y="6145213"/>
          <p14:tracePt t="27277" x="4291013" y="6145213"/>
          <p14:tracePt t="27286" x="4214813" y="6145213"/>
          <p14:tracePt t="27293" x="4165600" y="6145213"/>
          <p14:tracePt t="27301" x="4114800" y="6145213"/>
          <p14:tracePt t="27310" x="4078288" y="6145213"/>
          <p14:tracePt t="27317" x="4014788" y="6145213"/>
          <p14:tracePt t="27326" x="3978275" y="6145213"/>
          <p14:tracePt t="27333" x="3927475" y="6145213"/>
          <p14:tracePt t="27343" x="3878263" y="6145213"/>
          <p14:tracePt t="27349" x="3827463" y="6145213"/>
          <p14:tracePt t="27357" x="3752850" y="6145213"/>
          <p14:tracePt t="27365" x="3714750" y="6132513"/>
          <p14:tracePt t="27375" x="3640138" y="6107113"/>
          <p14:tracePt t="27381" x="3589338" y="6094413"/>
          <p14:tracePt t="27391" x="3552825" y="6081713"/>
          <p14:tracePt t="27397" x="3489325" y="6069013"/>
          <p14:tracePt t="27407" x="3440113" y="6032500"/>
          <p14:tracePt t="27413" x="3402013" y="6019800"/>
          <p14:tracePt t="27424" x="3352800" y="5994400"/>
          <p14:tracePt t="27429" x="3340100" y="5969000"/>
          <p14:tracePt t="27440" x="3314700" y="5969000"/>
          <p14:tracePt t="27445" x="3289300" y="5932488"/>
          <p14:tracePt t="27458" x="3276600" y="5932488"/>
          <p14:tracePt t="27462" x="3252788" y="5919788"/>
          <p14:tracePt t="27471" x="3201988" y="5881688"/>
          <p14:tracePt t="27477" x="3152775" y="5868988"/>
          <p14:tracePt t="27486" x="3101975" y="5832475"/>
          <p14:tracePt t="27493" x="3052763" y="5819775"/>
          <p14:tracePt t="27501" x="2976563" y="5807075"/>
          <p14:tracePt t="27509" x="2952750" y="5794375"/>
          <p14:tracePt t="27517" x="2914650" y="5781675"/>
          <p14:tracePt t="27526" x="2901950" y="5768975"/>
          <p14:tracePt t="27533" x="2876550" y="5756275"/>
          <p14:tracePt t="27542" x="2863850" y="5756275"/>
          <p14:tracePt t="27549" x="2840038" y="5756275"/>
          <p14:tracePt t="27558" x="2827338" y="5756275"/>
          <p14:tracePt t="27565" x="2814638" y="5756275"/>
          <p14:tracePt t="27574" x="2789238" y="5756275"/>
          <p14:tracePt t="27581" x="2763838" y="5756275"/>
          <p14:tracePt t="27590" x="2752725" y="5756275"/>
          <p14:tracePt t="27597" x="2727325" y="5756275"/>
          <p14:tracePt t="27608" x="2701925" y="5756275"/>
          <p14:tracePt t="27613" x="2689225" y="5756275"/>
          <p14:tracePt t="27622" x="2676525" y="5743575"/>
          <p14:tracePt t="27645" x="2663825" y="5743575"/>
          <p14:tracePt t="27661" x="2651125" y="5743575"/>
          <p14:tracePt t="27687" x="2651125" y="5732463"/>
          <p14:tracePt t="27693" x="2640013" y="5732463"/>
          <p14:tracePt t="27717" x="2614613" y="5707063"/>
          <p14:tracePt t="27733" x="2601913" y="5707063"/>
          <p14:tracePt t="27749" x="2576513" y="5694363"/>
          <p14:tracePt t="27765" x="2576513" y="5681663"/>
          <p14:tracePt t="27797" x="2563813" y="5668963"/>
          <p14:tracePt t="27813" x="2551113" y="5656263"/>
          <p14:tracePt t="27829" x="2540000" y="5643563"/>
          <p14:tracePt t="27840" x="2527300" y="5643563"/>
          <p14:tracePt t="27845" x="2514600" y="5630863"/>
          <p14:tracePt t="27963" x="2489200" y="5619750"/>
          <p14:tracePt t="30050" x="2527300" y="5656263"/>
          <p14:tracePt t="30067" x="2627313" y="5707063"/>
          <p14:tracePt t="30076" x="2689225" y="5756275"/>
          <p14:tracePt t="30079" x="2714625" y="5781675"/>
          <p14:tracePt t="30093" x="2752725" y="5794375"/>
          <p14:tracePt t="30095" x="2752725" y="5807075"/>
          <p14:tracePt t="30134" x="2763838" y="5807075"/>
          <p14:tracePt t="30149" x="2776538" y="5819775"/>
          <p14:tracePt t="30166" x="2789238" y="5843588"/>
          <p14:tracePt t="30175" x="2789238" y="5856288"/>
          <p14:tracePt t="30181" x="2814638" y="5868988"/>
          <p14:tracePt t="30190" x="2814638" y="5881688"/>
          <p14:tracePt t="30197" x="2840038" y="5894388"/>
          <p14:tracePt t="30208" x="2852738" y="5919788"/>
          <p14:tracePt t="30213" x="2863850" y="5932488"/>
          <p14:tracePt t="30222" x="2876550" y="5945188"/>
          <p14:tracePt t="30229" x="2889250" y="5956300"/>
          <p14:tracePt t="30240" x="2901950" y="5969000"/>
          <p14:tracePt t="30255" x="2914650" y="5969000"/>
          <p14:tracePt t="30261" x="2927350" y="5981700"/>
          <p14:tracePt t="30270" x="2952750" y="5994400"/>
          <p14:tracePt t="30286" x="3001963" y="6007100"/>
          <p14:tracePt t="30301" x="3040063" y="6032500"/>
          <p14:tracePt t="30309" x="3076575" y="6045200"/>
          <p14:tracePt t="30317" x="3152775" y="6056313"/>
          <p14:tracePt t="30326" x="3201988" y="6069013"/>
          <p14:tracePt t="30333" x="3265488" y="6107113"/>
          <p14:tracePt t="30342" x="3302000" y="6119813"/>
          <p14:tracePt t="30349" x="3352800" y="6145213"/>
          <p14:tracePt t="30358" x="3376613" y="6157913"/>
          <p14:tracePt t="30431" x="3402013" y="6157913"/>
          <p14:tracePt t="30443" x="3414713" y="6157913"/>
          <p14:tracePt t="30446" x="3465513" y="6169025"/>
          <p14:tracePt t="30457" x="3489325" y="6169025"/>
          <p14:tracePt t="30462" x="3540125" y="6169025"/>
          <p14:tracePt t="30472" x="3578225" y="6169025"/>
          <p14:tracePt t="30477" x="3640138" y="6169025"/>
          <p14:tracePt t="30486" x="3665538" y="6194425"/>
          <p14:tracePt t="30494" x="3714750" y="6219825"/>
          <p14:tracePt t="30501" x="3752850" y="6219825"/>
          <p14:tracePt t="30510" x="3778250" y="6219825"/>
          <p14:tracePt t="30517" x="3790950" y="6219825"/>
          <p14:tracePt t="30525" x="3827463" y="6219825"/>
          <p14:tracePt t="30549" x="3840163" y="6219825"/>
          <p14:tracePt t="30574" x="3865563" y="6219825"/>
          <p14:tracePt t="30591" x="3878263" y="6219825"/>
          <p14:tracePt t="30598" x="3902075" y="6219825"/>
          <p14:tracePt t="30613" x="3927475" y="6219825"/>
          <p14:tracePt t="30623" x="3952875" y="6219825"/>
          <p14:tracePt t="30629" x="3965575" y="6219825"/>
          <p14:tracePt t="30924" x="3990975" y="6219825"/>
          <p14:tracePt t="30933" x="4002088" y="6219825"/>
          <p14:tracePt t="30941" x="4027488" y="6219825"/>
          <p14:tracePt t="30944" x="4040188" y="6219825"/>
          <p14:tracePt t="30955" x="4065588" y="6219825"/>
          <p14:tracePt t="30961" x="4078288" y="6219825"/>
          <p14:tracePt t="30964" x="4103688" y="6219825"/>
          <p14:tracePt t="30981" x="4114800" y="6219825"/>
          <p14:tracePt t="30990" x="4127500" y="6207125"/>
          <p14:tracePt t="31006" x="4152900" y="6207125"/>
          <p14:tracePt t="31013" x="4165600" y="6207125"/>
          <p14:tracePt t="31030" x="4178300" y="6194425"/>
          <p14:tracePt t="31040" x="4203700" y="6194425"/>
          <p14:tracePt t="31055" x="4240213" y="6169025"/>
          <p14:tracePt t="31071" x="4265613" y="6157913"/>
          <p14:tracePt t="31077" x="4291013" y="6157913"/>
          <p14:tracePt t="31087" x="4314825" y="6157913"/>
          <p14:tracePt t="31101" x="4340225" y="6157913"/>
          <p14:tracePt t="31110" x="4352925" y="6157913"/>
          <p14:tracePt t="31117" x="4352925" y="6145213"/>
          <p14:tracePt t="31126" x="4378325" y="6145213"/>
          <p14:tracePt t="31141" x="4391025" y="6132513"/>
          <p14:tracePt t="31165" x="4403725" y="6132513"/>
          <p14:tracePt t="31174" x="4416425" y="6132513"/>
          <p14:tracePt t="31191" x="4427538" y="6132513"/>
          <p14:tracePt t="31197" x="4452938" y="6119813"/>
          <p14:tracePt t="31213" x="4465638" y="6119813"/>
          <p14:tracePt t="31225" x="4478338" y="6107113"/>
          <p14:tracePt t="31229" x="4491038" y="6107113"/>
          <p14:tracePt t="31240" x="4516438" y="6107113"/>
          <p14:tracePt t="31245" x="4527550" y="6094413"/>
          <p14:tracePt t="31255" x="4540250" y="6094413"/>
          <p14:tracePt t="31262" x="4552950" y="6094413"/>
          <p14:tracePt t="31270" x="4565650" y="6081713"/>
          <p14:tracePt t="31302" x="4578350" y="6081713"/>
          <p14:tracePt t="31333" x="4591050" y="6081713"/>
          <p14:tracePt t="31373" x="4603750" y="6081713"/>
          <p14:tracePt t="31563" x="4627563" y="6081713"/>
          <p14:tracePt t="31579" x="4678363" y="6081713"/>
          <p14:tracePt t="31584" x="4716463" y="6081713"/>
          <p14:tracePt t="31594" x="4765675" y="6081713"/>
          <p14:tracePt t="31597" x="4816475" y="6081713"/>
          <p14:tracePt t="31607" x="4878388" y="6081713"/>
          <p14:tracePt t="31615" x="4929188" y="6081713"/>
          <p14:tracePt t="31623" x="5003800" y="6081713"/>
          <p14:tracePt t="31629" x="5091113" y="6081713"/>
          <p14:tracePt t="31643" x="5141913" y="6081713"/>
          <p14:tracePt t="31645" x="5216525" y="6081713"/>
          <p14:tracePt t="31654" x="5253038" y="6069013"/>
          <p14:tracePt t="31661" x="5303838" y="6045200"/>
          <p14:tracePt t="31670" x="5378450" y="6032500"/>
          <p14:tracePt t="31677" x="5441950" y="6019800"/>
          <p14:tracePt t="31686" x="5516563" y="6007100"/>
          <p14:tracePt t="31693" x="5603875" y="6007100"/>
          <p14:tracePt t="31701" x="5654675" y="5994400"/>
          <p14:tracePt t="31710" x="5741988" y="5981700"/>
          <p14:tracePt t="31717" x="5816600" y="5981700"/>
          <p14:tracePt t="31726" x="5916613" y="5969000"/>
          <p14:tracePt t="31733" x="6003925" y="5956300"/>
          <p14:tracePt t="31741" x="6091238" y="5932488"/>
          <p14:tracePt t="31749" x="6180138" y="5919788"/>
          <p14:tracePt t="31758" x="6280150" y="5907088"/>
          <p14:tracePt t="31765" x="6380163" y="5894388"/>
          <p14:tracePt t="31775" x="6467475" y="5868988"/>
          <p14:tracePt t="31781" x="6567488" y="5843588"/>
          <p14:tracePt t="31791" x="6680200" y="5794375"/>
          <p14:tracePt t="31797" x="6767513" y="5768975"/>
          <p14:tracePt t="31806" x="6867525" y="5756275"/>
          <p14:tracePt t="31814" x="6942138" y="5719763"/>
          <p14:tracePt t="31825" x="7029450" y="5668963"/>
          <p14:tracePt t="31829" x="7105650" y="5643563"/>
          <p14:tracePt t="31840" x="7180263" y="5607050"/>
          <p14:tracePt t="31845" x="7242175" y="5581650"/>
          <p14:tracePt t="31855" x="7342188" y="5543550"/>
          <p14:tracePt t="31861" x="7429500" y="5518150"/>
          <p14:tracePt t="31872" x="7493000" y="5481638"/>
          <p14:tracePt t="31877" x="7554913" y="5468938"/>
          <p14:tracePt t="31886" x="7631113" y="5430838"/>
          <p14:tracePt t="31893" x="7680325" y="5407025"/>
          <p14:tracePt t="31902" x="7742238" y="5394325"/>
          <p14:tracePt t="31910" x="7780338" y="5356225"/>
          <p14:tracePt t="31917" x="7818438" y="5356225"/>
          <p14:tracePt t="31926" x="7854950" y="5343525"/>
          <p14:tracePt t="31933" x="7880350" y="5343525"/>
          <p14:tracePt t="31942" x="7893050" y="5330825"/>
          <p14:tracePt t="31949" x="7905750" y="5330825"/>
          <p14:tracePt t="32157" x="7918450" y="5330825"/>
          <p14:tracePt t="32162" x="7943850" y="5318125"/>
          <p14:tracePt t="32196" x="7993063" y="5294313"/>
          <p14:tracePt t="32199" x="8105775" y="5256213"/>
          <p14:tracePt t="32208" x="8143875" y="5243513"/>
          <p14:tracePt t="32214" x="8193088" y="5218113"/>
          <p14:tracePt t="32222" x="8243888" y="5194300"/>
          <p14:tracePt t="32229" x="8280400" y="5168900"/>
          <p14:tracePt t="32240" x="8305800" y="5143500"/>
          <p14:tracePt t="32245" x="8331200" y="5118100"/>
          <p14:tracePt t="32255" x="8356600" y="5092700"/>
          <p14:tracePt t="32261" x="8367713" y="5056188"/>
          <p14:tracePt t="32271" x="8405813" y="4992688"/>
          <p14:tracePt t="32277" x="8418513" y="4968875"/>
          <p14:tracePt t="32286" x="8431213" y="4918075"/>
          <p14:tracePt t="32293" x="8480425" y="4843463"/>
          <p14:tracePt t="32301" x="8531225" y="4743450"/>
          <p14:tracePt t="32309" x="8556625" y="4679950"/>
          <p14:tracePt t="32318" x="8593138" y="4579938"/>
          <p14:tracePt t="32325" x="8605838" y="4505325"/>
          <p14:tracePt t="32333" x="8605838" y="4392613"/>
          <p14:tracePt t="32341" x="8605838" y="4292600"/>
          <p14:tracePt t="32350" x="8605838" y="4230688"/>
          <p14:tracePt t="32357" x="8605838" y="4129088"/>
          <p14:tracePt t="32365" x="8580438" y="4041775"/>
          <p14:tracePt t="32373" x="8569325" y="3941763"/>
          <p14:tracePt t="32381" x="8531225" y="3867150"/>
          <p14:tracePt t="32391" x="8505825" y="3779838"/>
          <p14:tracePt t="32397" x="8493125" y="3692525"/>
          <p14:tracePt t="32407" x="8469313" y="3616325"/>
          <p14:tracePt t="32413" x="8469313" y="3567113"/>
          <p14:tracePt t="32423" x="8443913" y="3503613"/>
          <p14:tracePt t="32430" x="8418513" y="3467100"/>
          <p14:tracePt t="32440" x="8393113" y="3429000"/>
          <p14:tracePt t="32445" x="8380413" y="3378200"/>
          <p14:tracePt t="32458" x="8343900" y="3354388"/>
          <p14:tracePt t="32461" x="8305800" y="3303588"/>
          <p14:tracePt t="32472" x="8256588" y="3278188"/>
          <p14:tracePt t="32477" x="8180388" y="3228975"/>
          <p14:tracePt t="32486" x="8131175" y="3203575"/>
          <p14:tracePt t="32493" x="8105775" y="3190875"/>
          <p14:tracePt t="32501" x="8067675" y="3165475"/>
          <p14:tracePt t="32509" x="8018463" y="3128963"/>
          <p14:tracePt t="32517" x="7993063" y="3128963"/>
          <p14:tracePt t="32526" x="7954963" y="3103563"/>
          <p14:tracePt t="32533" x="7893050" y="3065463"/>
          <p14:tracePt t="32542" x="7867650" y="3065463"/>
          <p14:tracePt t="32549" x="7805738" y="3054350"/>
          <p14:tracePt t="32557" x="7754938" y="3028950"/>
          <p14:tracePt t="32565" x="7693025" y="3016250"/>
          <p14:tracePt t="32575" x="7618413" y="2990850"/>
          <p14:tracePt t="32581" x="7554913" y="2965450"/>
          <p14:tracePt t="32591" x="7505700" y="2965450"/>
          <p14:tracePt t="32597" x="7493000" y="2952750"/>
          <p14:tracePt t="32607" x="7467600" y="2952750"/>
          <p14:tracePt t="32613" x="7442200" y="2952750"/>
          <p14:tracePt t="32624" x="7418388" y="2952750"/>
          <p14:tracePt t="32629" x="7392988" y="2952750"/>
          <p14:tracePt t="32640" x="7318375" y="2952750"/>
          <p14:tracePt t="32645" x="7242175" y="2952750"/>
          <p14:tracePt t="32656" x="7154863" y="2965450"/>
          <p14:tracePt t="32661" x="7080250" y="2978150"/>
          <p14:tracePt t="32670" x="6967538" y="3003550"/>
          <p14:tracePt t="32677" x="6905625" y="3028950"/>
          <p14:tracePt t="32686" x="6829425" y="3054350"/>
          <p14:tracePt t="32694" x="6767513" y="3065463"/>
          <p14:tracePt t="32701" x="6716713" y="3078163"/>
          <p14:tracePt t="32709" x="6692900" y="3103563"/>
          <p14:tracePt t="32717" x="6654800" y="3116263"/>
          <p14:tracePt t="32726" x="6616700" y="3128963"/>
          <p14:tracePt t="32733" x="6592888" y="3154363"/>
          <p14:tracePt t="32742" x="6567488" y="3154363"/>
          <p14:tracePt t="32749" x="6554788" y="3154363"/>
          <p14:tracePt t="32758" x="6529388" y="3178175"/>
          <p14:tracePt t="32765" x="6503988" y="3178175"/>
          <p14:tracePt t="32777" x="6492875" y="3190875"/>
          <p14:tracePt t="32782" x="6467475" y="3203575"/>
          <p14:tracePt t="32806" x="6454775" y="3203575"/>
          <p14:tracePt t="32829" x="6442075" y="3203575"/>
          <p14:tracePt t="32994" x="6442075" y="3216275"/>
          <p14:tracePt t="33011" x="6416675" y="3216275"/>
          <p14:tracePt t="33017" x="6329363" y="3165475"/>
          <p14:tracePt t="33032" x="6254750" y="3154363"/>
          <p14:tracePt t="33040" x="6203950" y="3116263"/>
          <p14:tracePt t="33046" x="6180138" y="3103563"/>
          <p14:tracePt t="33055" x="6154738" y="3103563"/>
          <p14:tracePt t="33062" x="6142038" y="3078163"/>
          <p14:tracePt t="33072" x="6103938" y="3078163"/>
          <p14:tracePt t="33077" x="6078538" y="3065463"/>
          <p14:tracePt t="33086" x="6042025" y="3028950"/>
          <p14:tracePt t="33094" x="6003925" y="3016250"/>
          <p14:tracePt t="33101" x="5954713" y="2990850"/>
          <p14:tracePt t="33110" x="5942013" y="2965450"/>
          <p14:tracePt t="33117" x="5891213" y="2928938"/>
          <p14:tracePt t="33126" x="5854700" y="2928938"/>
          <p14:tracePt t="33133" x="5842000" y="2916238"/>
          <p14:tracePt t="33141" x="5816600" y="2903538"/>
          <p14:tracePt t="33149" x="5778500" y="2878138"/>
          <p14:tracePt t="33157" x="5767388" y="2865438"/>
          <p14:tracePt t="33177" x="5691188" y="2828925"/>
          <p14:tracePt t="33181" x="5654675" y="2816225"/>
          <p14:tracePt t="33190" x="5578475" y="2778125"/>
          <p14:tracePt t="33197" x="5529263" y="2765425"/>
          <p14:tracePt t="33208" x="5441950" y="2740025"/>
          <p14:tracePt t="33213" x="5365750" y="2716213"/>
          <p14:tracePt t="33224" x="5329238" y="2716213"/>
          <p14:tracePt t="33229" x="5278438" y="2703513"/>
          <p14:tracePt t="33240" x="5253038" y="2690813"/>
          <p14:tracePt t="33245" x="5191125" y="2665413"/>
          <p14:tracePt t="33255" x="5153025" y="2665413"/>
          <p14:tracePt t="33261" x="5103813" y="2652713"/>
          <p14:tracePt t="33271" x="5065713" y="2640013"/>
          <p14:tracePt t="33277" x="4991100" y="2616200"/>
          <p14:tracePt t="33286" x="4940300" y="2603500"/>
          <p14:tracePt t="33293" x="4865688" y="2590800"/>
          <p14:tracePt t="33301" x="4778375" y="2590800"/>
          <p14:tracePt t="33309" x="4703763" y="2578100"/>
          <p14:tracePt t="33317" x="4627563" y="2552700"/>
          <p14:tracePt t="33326" x="4578350" y="2552700"/>
          <p14:tracePt t="33334" x="4491038" y="2540000"/>
          <p14:tracePt t="33341" x="4452938" y="2527300"/>
          <p14:tracePt t="33349" x="4416425" y="2527300"/>
          <p14:tracePt t="33358" x="4365625" y="2527300"/>
          <p14:tracePt t="33365" x="4327525" y="2527300"/>
          <p14:tracePt t="33374" x="4291013" y="2527300"/>
          <p14:tracePt t="33381" x="4240213" y="2527300"/>
          <p14:tracePt t="33391" x="4203700" y="2527300"/>
          <p14:tracePt t="33397" x="4140200" y="2527300"/>
          <p14:tracePt t="33408" x="4103688" y="2527300"/>
          <p14:tracePt t="33413" x="4040188" y="2527300"/>
          <p14:tracePt t="33422" x="3990975" y="2527300"/>
          <p14:tracePt t="33429" x="3927475" y="2527300"/>
          <p14:tracePt t="33441" x="3878263" y="2527300"/>
          <p14:tracePt t="33445" x="3827463" y="2527300"/>
          <p14:tracePt t="33458" x="3765550" y="2527300"/>
          <p14:tracePt t="33461" x="3727450" y="2527300"/>
          <p14:tracePt t="33471" x="3702050" y="2527300"/>
          <p14:tracePt t="33477" x="3665538" y="2527300"/>
          <p14:tracePt t="33487" x="3614738" y="2527300"/>
          <p14:tracePt t="33493" x="3578225" y="2527300"/>
          <p14:tracePt t="33501" x="3565525" y="2527300"/>
          <p14:tracePt t="33510" x="3527425" y="2527300"/>
          <p14:tracePt t="33517" x="3478213" y="2527300"/>
          <p14:tracePt t="33527" x="3452813" y="2527300"/>
          <p14:tracePt t="33533" x="3402013" y="2527300"/>
          <p14:tracePt t="33542" x="3376613" y="2527300"/>
          <p14:tracePt t="33549" x="3327400" y="2527300"/>
          <p14:tracePt t="33558" x="3289300" y="2527300"/>
          <p14:tracePt t="33565" x="3265488" y="2527300"/>
          <p14:tracePt t="33574" x="3240088" y="2527300"/>
          <p14:tracePt t="33592" x="3227388" y="2527300"/>
          <p14:tracePt t="33597" x="3201988" y="2527300"/>
          <p14:tracePt t="33613" x="3165475" y="2527300"/>
          <p14:tracePt t="33622" x="3114675" y="2527300"/>
          <p14:tracePt t="33629" x="3065463" y="2527300"/>
          <p14:tracePt t="33641" x="3014663" y="2527300"/>
          <p14:tracePt t="33645" x="2963863" y="2527300"/>
          <p14:tracePt t="33654" x="2927350" y="2527300"/>
          <p14:tracePt t="33661" x="2889250" y="2527300"/>
          <p14:tracePt t="33671" x="2863850" y="2527300"/>
          <p14:tracePt t="33678" x="2814638" y="2527300"/>
          <p14:tracePt t="33686" x="2776538" y="2527300"/>
          <p14:tracePt t="33693" x="2740025" y="2540000"/>
          <p14:tracePt t="33701" x="2714625" y="2552700"/>
          <p14:tracePt t="33709" x="2663825" y="2552700"/>
          <p14:tracePt t="33717" x="2614613" y="2552700"/>
          <p14:tracePt t="33726" x="2527300" y="2552700"/>
          <p14:tracePt t="33733" x="2476500" y="2552700"/>
          <p14:tracePt t="33743" x="2451100" y="2552700"/>
          <p14:tracePt t="33749" x="2401888" y="2552700"/>
          <p14:tracePt t="33757" x="2363788" y="2552700"/>
          <p14:tracePt t="33765" x="2314575" y="2552700"/>
          <p14:tracePt t="33775" x="2251075" y="2565400"/>
          <p14:tracePt t="33781" x="2189163" y="2603500"/>
          <p14:tracePt t="33791" x="2138363" y="2616200"/>
          <p14:tracePt t="33797" x="2076450" y="2627313"/>
          <p14:tracePt t="33807" x="1989138" y="2665413"/>
          <p14:tracePt t="33813" x="1914525" y="2678113"/>
          <p14:tracePt t="33824" x="1825625" y="2703513"/>
          <p14:tracePt t="33829" x="1776413" y="2728913"/>
          <p14:tracePt t="33840" x="1689100" y="2752725"/>
          <p14:tracePt t="33845" x="1625600" y="2790825"/>
          <p14:tracePt t="33856" x="1589088" y="2803525"/>
          <p14:tracePt t="33861" x="1538288" y="2840038"/>
          <p14:tracePt t="33870" x="1512888" y="2852738"/>
          <p14:tracePt t="33877" x="1489075" y="2852738"/>
          <p14:tracePt t="33886" x="1450975" y="2890838"/>
          <p14:tracePt t="33909" x="1438275" y="2903538"/>
          <p14:tracePt t="34158" x="1438275" y="2916238"/>
          <p14:tracePt t="34168" x="1450975" y="2916238"/>
          <p14:tracePt t="34173" x="1489075" y="2928938"/>
          <p14:tracePt t="34181" x="1501775" y="2928938"/>
          <p14:tracePt t="34190" x="1525588" y="2928938"/>
          <p14:tracePt t="34198" x="1538288" y="2928938"/>
          <p14:tracePt t="34262" x="1550988" y="2928938"/>
          <p14:tracePt t="34272" x="1563688" y="2928938"/>
          <p14:tracePt t="34279" x="1576388" y="2928938"/>
          <p14:tracePt t="34674" x="1601788" y="2916238"/>
          <p14:tracePt t="34698" x="1612900" y="2916238"/>
          <p14:tracePt t="34704" x="1625600" y="2903538"/>
          <p14:tracePt t="34718" x="1638300" y="2903538"/>
          <p14:tracePt t="34810" x="1663700" y="2890838"/>
          <p14:tracePt t="34831" x="1663700" y="2878138"/>
          <p14:tracePt t="34841" x="1676400" y="2878138"/>
          <p14:tracePt t="34855" x="1689100" y="2878138"/>
          <p14:tracePt t="34871" x="1701800" y="2878138"/>
          <p14:tracePt t="34877" x="1714500" y="2865438"/>
          <p14:tracePt t="34893" x="1725613" y="2865438"/>
          <p14:tracePt t="34901" x="1738313" y="2852738"/>
          <p14:tracePt t="34910" x="1751013" y="2852738"/>
          <p14:tracePt t="34917" x="1763713" y="2852738"/>
          <p14:tracePt t="34941" x="1776413" y="2852738"/>
          <p14:tracePt t="34998" x="1789113" y="2840038"/>
          <p14:tracePt t="35006" x="1801813" y="2840038"/>
          <p14:tracePt t="35024" x="1825625" y="2840038"/>
          <p14:tracePt t="35031" x="1838325" y="2840038"/>
          <p14:tracePt t="35041" x="1851025" y="2828925"/>
          <p14:tracePt t="35055" x="1863725" y="2828925"/>
          <p14:tracePt t="35061" x="1876425" y="2828925"/>
          <p14:tracePt t="35086" x="1901825" y="2828925"/>
          <p14:tracePt t="35093" x="1925638" y="2828925"/>
          <p14:tracePt t="35102" x="1938338" y="2816225"/>
          <p14:tracePt t="35110" x="1951038" y="2816225"/>
          <p14:tracePt t="35117" x="1976438" y="2816225"/>
          <p14:tracePt t="35126" x="2001838" y="2816225"/>
          <p14:tracePt t="35134" x="2014538" y="2816225"/>
          <p14:tracePt t="35142" x="2038350" y="2816225"/>
          <p14:tracePt t="35149" x="2063750" y="2816225"/>
          <p14:tracePt t="35158" x="2076450" y="2816225"/>
          <p14:tracePt t="35177" x="2089150" y="2816225"/>
          <p14:tracePt t="35181" x="2114550" y="2816225"/>
          <p14:tracePt t="35191" x="2127250" y="2816225"/>
          <p14:tracePt t="35197" x="2138363" y="2816225"/>
          <p14:tracePt t="35206" x="2163763" y="2816225"/>
          <p14:tracePt t="35213" x="2189163" y="2816225"/>
          <p14:tracePt t="35224" x="2201863" y="2816225"/>
          <p14:tracePt t="35229" x="2214563" y="2816225"/>
          <p14:tracePt t="35295" x="2227263" y="2816225"/>
          <p14:tracePt t="35303" x="2263775" y="2865438"/>
          <p14:tracePt t="35311" x="2263775" y="2941638"/>
          <p14:tracePt t="35320" x="2327275" y="3028950"/>
          <p14:tracePt t="35326" x="2327275" y="3078163"/>
          <p14:tracePt t="35335" x="2338388" y="3141663"/>
          <p14:tracePt t="35342" x="2376488" y="3228975"/>
          <p14:tracePt t="35349" x="2389188" y="3267075"/>
          <p14:tracePt t="35358" x="2439988" y="3354388"/>
          <p14:tracePt t="35366" x="2463800" y="3441700"/>
          <p14:tracePt t="35374" x="2501900" y="3516313"/>
          <p14:tracePt t="35381" x="2527300" y="3590925"/>
          <p14:tracePt t="35391" x="2563813" y="3679825"/>
          <p14:tracePt t="35398" x="2614613" y="3754438"/>
          <p14:tracePt t="35407" x="2627313" y="3829050"/>
          <p14:tracePt t="35413" x="2640013" y="3867150"/>
          <p14:tracePt t="35422" x="2689225" y="3954463"/>
          <p14:tracePt t="35430" x="2701925" y="4041775"/>
          <p14:tracePt t="35440" x="2740025" y="4129088"/>
          <p14:tracePt t="35446" x="2763838" y="4217988"/>
          <p14:tracePt t="35455" x="2776538" y="4305300"/>
          <p14:tracePt t="35461" x="2801938" y="4379913"/>
          <p14:tracePt t="35471" x="2814638" y="4479925"/>
          <p14:tracePt t="35478" x="2840038" y="4567238"/>
          <p14:tracePt t="35486" x="2840038" y="4630738"/>
          <p14:tracePt t="35494" x="2876550" y="4730750"/>
          <p14:tracePt t="35501" x="2889250" y="4792663"/>
          <p14:tracePt t="35510" x="2927350" y="4868863"/>
          <p14:tracePt t="35518" x="2940050" y="4918075"/>
          <p14:tracePt t="35526" x="2963863" y="4968875"/>
          <p14:tracePt t="35533" x="3001963" y="5056188"/>
          <p14:tracePt t="35542" x="3052763" y="5143500"/>
          <p14:tracePt t="35549" x="3101975" y="5230813"/>
          <p14:tracePt t="35557" x="3140075" y="5294313"/>
          <p14:tracePt t="35565" x="3189288" y="5381625"/>
          <p14:tracePt t="35574" x="3240088" y="5456238"/>
          <p14:tracePt t="35581" x="3276600" y="5518150"/>
          <p14:tracePt t="35591" x="3340100" y="5581650"/>
          <p14:tracePt t="35597" x="3389313" y="5643563"/>
          <p14:tracePt t="35610" x="3440113" y="5681663"/>
          <p14:tracePt t="35613" x="3502025" y="5732463"/>
          <p14:tracePt t="35624" x="3589338" y="5807075"/>
          <p14:tracePt t="35630" x="3640138" y="5843588"/>
          <p14:tracePt t="35640" x="3689350" y="5868988"/>
          <p14:tracePt t="35645" x="3765550" y="5919788"/>
          <p14:tracePt t="35655" x="3814763" y="5945188"/>
          <p14:tracePt t="35661" x="3878263" y="5969000"/>
          <p14:tracePt t="35672" x="3914775" y="5969000"/>
          <p14:tracePt t="35677" x="3990975" y="6007100"/>
          <p14:tracePt t="35686" x="4040188" y="6019800"/>
          <p14:tracePt t="35693" x="4114800" y="6045200"/>
          <p14:tracePt t="35701" x="4191000" y="6069013"/>
          <p14:tracePt t="35710" x="4214813" y="6069013"/>
          <p14:tracePt t="35717" x="4227513" y="6069013"/>
          <p14:tracePt t="35789" x="4240213" y="6069013"/>
          <p14:tracePt t="35823" x="4252913" y="6069013"/>
          <p14:tracePt t="35830" x="4265613" y="6069013"/>
          <p14:tracePt t="35841" x="4278313" y="6069013"/>
          <p14:tracePt t="35856" x="4291013" y="6069013"/>
          <p14:tracePt t="35909" x="4303713" y="6069013"/>
          <p14:tracePt t="35933" x="4314825" y="6056313"/>
          <p14:tracePt t="35998" x="4327525" y="6045200"/>
          <p14:tracePt t="36017" x="4327525" y="6032500"/>
          <p14:tracePt t="36028" x="4340225" y="6032500"/>
          <p14:tracePt t="36045" x="4340225" y="6019800"/>
          <p14:tracePt t="36070" x="4352925" y="6019800"/>
          <p14:tracePt t="36101" x="4365625" y="5994400"/>
          <p14:tracePt t="36126" x="4378325" y="5994400"/>
          <p14:tracePt t="36289" x="4403725" y="5994400"/>
          <p14:tracePt t="36918" x="4391025" y="5994400"/>
          <p14:tracePt t="36942" x="4378325" y="5994400"/>
          <p14:tracePt t="36974" x="4365625" y="5994400"/>
          <p14:tracePt t="36992" x="4352925" y="5994400"/>
          <p14:tracePt t="37014" x="4340225" y="5994400"/>
          <p14:tracePt t="37134" x="4327525" y="5994400"/>
          <p14:tracePt t="37150" x="4314825" y="5994400"/>
          <p14:tracePt t="37190" x="4303713" y="5994400"/>
          <p14:tracePt t="37494" x="4303713" y="6007100"/>
          <p14:tracePt t="37501" x="4291013" y="6007100"/>
          <p14:tracePt t="37510" x="4278313" y="6007100"/>
          <p14:tracePt t="37542" x="4265613" y="6007100"/>
          <p14:tracePt t="37581" x="4252913" y="6007100"/>
          <p14:tracePt t="37591" x="4227513" y="6007100"/>
          <p14:tracePt t="37597" x="4227513" y="6019800"/>
          <p14:tracePt t="37613" x="4214813" y="6019800"/>
          <p14:tracePt t="37629" x="4203700" y="6019800"/>
          <p14:tracePt t="37639" x="4191000" y="6032500"/>
          <p14:tracePt t="37656" x="4178300" y="6032500"/>
          <p14:tracePt t="37662" x="4165600" y="6032500"/>
          <p14:tracePt t="37670" x="4152900" y="6032500"/>
          <p14:tracePt t="37686" x="4140200" y="6032500"/>
          <p14:tracePt t="37693" x="4127500" y="6045200"/>
          <p14:tracePt t="37718" x="4114800" y="6045200"/>
          <p14:tracePt t="37727" x="4103688" y="6045200"/>
          <p14:tracePt t="37743" x="4078288" y="6045200"/>
          <p14:tracePt t="37758" x="4052888" y="6045200"/>
          <p14:tracePt t="37766" x="4040188" y="6045200"/>
          <p14:tracePt t="37775" x="4027488" y="6045200"/>
          <p14:tracePt t="37781" x="4002088" y="6045200"/>
          <p14:tracePt t="37790" x="3990975" y="6045200"/>
          <p14:tracePt t="37797" x="3978275" y="6045200"/>
          <p14:tracePt t="37814" x="3965575" y="6045200"/>
          <p14:tracePt t="37829" x="3952875" y="6045200"/>
          <p14:tracePt t="37841" x="3940175" y="6045200"/>
          <p14:tracePt t="37846" x="3914775" y="6045200"/>
          <p14:tracePt t="37856" x="3890963" y="6045200"/>
          <p14:tracePt t="37861" x="3878263" y="6045200"/>
          <p14:tracePt t="37871" x="3852863" y="6045200"/>
          <p14:tracePt t="37877" x="3840163" y="6045200"/>
          <p14:tracePt t="37910" x="3827463" y="6045200"/>
          <p14:tracePt t="37917" x="3814763" y="6045200"/>
          <p14:tracePt t="37926" x="3802063" y="6045200"/>
          <p14:tracePt t="37933" x="3790950" y="6045200"/>
          <p14:tracePt t="37942" x="3765550" y="6045200"/>
          <p14:tracePt t="37949" x="3752850" y="6045200"/>
          <p14:tracePt t="37959" x="3727450" y="6045200"/>
          <p14:tracePt t="37965" x="3702050" y="6045200"/>
          <p14:tracePt t="37974" x="3689350" y="6045200"/>
          <p14:tracePt t="37981" x="3678238" y="6045200"/>
          <p14:tracePt t="37991" x="3678238" y="6032500"/>
          <p14:tracePt t="37999" x="3665538" y="6032500"/>
          <p14:tracePt t="38007" x="3652838" y="6032500"/>
          <p14:tracePt t="38013" x="3640138" y="6032500"/>
          <p14:tracePt t="38022" x="3627438" y="6032500"/>
          <p14:tracePt t="38029" x="3614738" y="6032500"/>
          <p14:tracePt t="38041" x="3602038" y="6032500"/>
          <p14:tracePt t="38045" x="3589338" y="6032500"/>
          <p14:tracePt t="38055" x="3565525" y="6032500"/>
          <p14:tracePt t="38072" x="3552825" y="6032500"/>
          <p14:tracePt t="38078" x="3540125" y="6032500"/>
          <p14:tracePt t="38086" x="3514725" y="6019800"/>
          <p14:tracePt t="38094" x="3489325" y="6019800"/>
          <p14:tracePt t="38101" x="3465513" y="6007100"/>
          <p14:tracePt t="38110" x="3427413" y="6007100"/>
          <p14:tracePt t="38118" x="3389313" y="6007100"/>
          <p14:tracePt t="38126" x="3352800" y="5994400"/>
          <p14:tracePt t="38133" x="3289300" y="5969000"/>
          <p14:tracePt t="38142" x="3276600" y="5969000"/>
          <p14:tracePt t="38150" x="3240088" y="5956300"/>
          <p14:tracePt t="38179" x="3201988" y="5945188"/>
          <p14:tracePt t="38182" x="3176588" y="5932488"/>
          <p14:tracePt t="38192" x="3140075" y="5932488"/>
          <p14:tracePt t="38197" x="3076575" y="5907088"/>
          <p14:tracePt t="38207" x="3027363" y="5894388"/>
          <p14:tracePt t="38213" x="2976563" y="5881688"/>
          <p14:tracePt t="38223" x="2914650" y="5856288"/>
          <p14:tracePt t="38230" x="2889250" y="5843588"/>
          <p14:tracePt t="38241" x="2852738" y="5832475"/>
          <p14:tracePt t="38246" x="2827338" y="5819775"/>
          <p14:tracePt t="38255" x="2776538" y="5819775"/>
          <p14:tracePt t="38261" x="2740025" y="5807075"/>
          <p14:tracePt t="38272" x="2701925" y="5794375"/>
          <p14:tracePt t="38277" x="2651125" y="5781675"/>
          <p14:tracePt t="38286" x="2563813" y="5743575"/>
          <p14:tracePt t="38294" x="2463800" y="5719763"/>
          <p14:tracePt t="38302" x="2376488" y="5694363"/>
          <p14:tracePt t="38311" x="2301875" y="5668963"/>
          <p14:tracePt t="38317" x="2214563" y="5643563"/>
          <p14:tracePt t="38326" x="2138363" y="5607050"/>
          <p14:tracePt t="38333" x="2063750" y="5581650"/>
          <p14:tracePt t="38341" x="2001838" y="5543550"/>
          <p14:tracePt t="38350" x="1951038" y="5530850"/>
          <p14:tracePt t="38358" x="1863725" y="5494338"/>
          <p14:tracePt t="38365" x="1825625" y="5481638"/>
          <p14:tracePt t="38374" x="1738313" y="5443538"/>
          <p14:tracePt t="38381" x="1638300" y="5407025"/>
          <p14:tracePt t="38390" x="1550988" y="5356225"/>
          <p14:tracePt t="38397" x="1450975" y="5305425"/>
          <p14:tracePt t="38406" x="1376363" y="5281613"/>
          <p14:tracePt t="38414" x="1276350" y="5230813"/>
          <p14:tracePt t="38424" x="1212850" y="5205413"/>
          <p14:tracePt t="38430" x="1150938" y="5168900"/>
          <p14:tracePt t="38440" x="1112838" y="5156200"/>
          <p14:tracePt t="38446" x="1089025" y="5118100"/>
          <p14:tracePt t="38456" x="1050925" y="5118100"/>
          <p14:tracePt t="38461" x="987425" y="5092700"/>
          <p14:tracePt t="38471" x="963613" y="5068888"/>
          <p14:tracePt t="38477" x="925513" y="5068888"/>
          <p14:tracePt t="38486" x="863600" y="5030788"/>
          <p14:tracePt t="38493" x="825500" y="5018088"/>
          <p14:tracePt t="38501" x="787400" y="4992688"/>
          <p14:tracePt t="38510" x="712788" y="4956175"/>
          <p14:tracePt t="38517" x="687388" y="4943475"/>
          <p14:tracePt t="38526" x="638175" y="4905375"/>
          <p14:tracePt t="38533" x="612775" y="4892675"/>
          <p14:tracePt t="38542" x="574675" y="4868863"/>
          <p14:tracePt t="38549" x="550863" y="4843463"/>
          <p14:tracePt t="38558" x="525463" y="4830763"/>
          <p14:tracePt t="38566" x="500063" y="4792663"/>
          <p14:tracePt t="38574" x="450850" y="4756150"/>
          <p14:tracePt t="38582" x="412750" y="4705350"/>
          <p14:tracePt t="38591" x="363538" y="4656138"/>
          <p14:tracePt t="38597" x="287338" y="4579938"/>
          <p14:tracePt t="38607" x="212725" y="4505325"/>
          <p14:tracePt t="38613" x="138113" y="4418013"/>
          <p14:tracePt t="38624" x="74613" y="4341813"/>
          <p14:tracePt t="38629" x="25400" y="42672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550CFE-610F-423B-8C5F-89174E0156F0}"/>
              </a:ext>
            </a:extLst>
          </p:cNvPr>
          <p:cNvSpPr txBox="1"/>
          <p:nvPr/>
        </p:nvSpPr>
        <p:spPr>
          <a:xfrm>
            <a:off x="827584" y="620689"/>
            <a:ext cx="7560840" cy="4964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Ережемен жұмыс: </a:t>
            </a:r>
            <a:endParaRPr lang="ru-KZ" sz="2800" b="1" i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дыбысы туралы нені білетінімізді айтайық:</a:t>
            </a:r>
            <a:endParaRPr lang="ru-KZ" sz="2800" b="1" i="1" dirty="0">
              <a:solidFill>
                <a:srgbClr val="C00000"/>
              </a:solidFill>
              <a:effectLst/>
              <a:ea typeface="Calibri" panose="020F0502020204030204" pitchFamily="34" charset="0"/>
            </a:endParaRPr>
          </a:p>
          <a:p>
            <a:pPr marL="685800"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800" b="1" i="1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В - ұяң дауыссыз дыбыс;</a:t>
            </a:r>
            <a:endParaRPr lang="ru-KZ" sz="2800" b="1" i="1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800" b="1" i="1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В дыбысы сөздің барлық буынында кездеседі. Мысалға: </a:t>
            </a:r>
            <a:r>
              <a:rPr lang="ru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вагон, автобус, паровоз, </a:t>
            </a:r>
            <a:r>
              <a:rPr lang="ru-KZ" sz="2800" b="1" i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Асқаров</a:t>
            </a:r>
            <a:r>
              <a:rPr lang="ru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KZ" sz="2800" b="1" i="1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800" b="1" i="1" dirty="0">
              <a:solidFill>
                <a:srgbClr val="C00000"/>
              </a:solidFill>
              <a:effectLst/>
            </a:endParaRPr>
          </a:p>
          <a:p>
            <a:pPr algn="just"/>
            <a:r>
              <a:rPr lang="kk-KZ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• В дыбысы орыс тілінен енген сөздерде кездеседі.</a:t>
            </a:r>
            <a:endParaRPr lang="ru-KZ" sz="2800" b="1" i="1" dirty="0">
              <a:solidFill>
                <a:srgbClr val="C00000"/>
              </a:solidFill>
              <a:effectLst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5B449A75-D7AB-4DA6-8445-A801C3525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9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2"/>
    </mc:Choice>
    <mc:Fallback xmlns="">
      <p:transition spd="slow" advTm="31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92F726-0028-47F7-9012-3195D0BAEDC0}"/>
              </a:ext>
            </a:extLst>
          </p:cNvPr>
          <p:cNvSpPr txBox="1"/>
          <p:nvPr/>
        </p:nvSpPr>
        <p:spPr>
          <a:xfrm>
            <a:off x="323528" y="260648"/>
            <a:ext cx="8604572" cy="5986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kk-KZ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(Оқулық 51-52 беттер, «Атамұра» баспасы, 2018ж.) </a:t>
            </a:r>
            <a:endParaRPr lang="ru-K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Қазақ тілі оқулығындағы 20-жаттығуға назар аударыңыз. </a:t>
            </a:r>
            <a:endParaRPr lang="ru-KZ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Мəтінді түсініп оқы</a:t>
            </a: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«Велосипед» сөзі «желаяқ» деген ұғымды білдіреді.</a:t>
            </a:r>
            <a:b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Оның түрлері көп. Автомобильдің жүк салғышына</a:t>
            </a:r>
            <a:b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сыйып кететін шағын немесе жиналмалы велосипедтер бар. Оларды жолаушылар өзімен бірге трамвай, автобусқа алып кіре береді. 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Велосипед қоршаған ортаға қауіпті емес. Велосипед</a:t>
            </a:r>
            <a:b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kk-KZ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тебу – аяқ бұлшық еттерін жаттықтырып, сені шымыр қылады. Сондықтан оны басты көлігің ретінде таңдауың экологияның жақсаруына қосқан үлесің болып саналады.</a:t>
            </a:r>
            <a:endParaRPr lang="ru-KZ" sz="24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kk-KZ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Мəтіннің не туралы екенін тапсырмаларды орындау арқылы анықтаңыз.</a:t>
            </a:r>
            <a:endParaRPr lang="ru-KZ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88D720B3-8BBE-4419-A46E-5F0B7E699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70"/>
    </mc:Choice>
    <mc:Fallback xmlns="">
      <p:transition spd="slow" advTm="6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379" x="3348038" y="6242050"/>
          <p14:tracePt t="8960" x="2752725" y="6819900"/>
          <p14:tracePt t="8963" x="2752725" y="6796088"/>
          <p14:tracePt t="8976" x="2763838" y="6770688"/>
          <p14:tracePt t="8984" x="2763838" y="6757988"/>
          <p14:tracePt t="8993" x="2763838" y="6745288"/>
          <p14:tracePt t="8999" x="2776538" y="6732588"/>
          <p14:tracePt t="9010" x="2776538" y="6719888"/>
          <p14:tracePt t="9024" x="2776538" y="6707188"/>
          <p14:tracePt t="9031" x="2776538" y="6683375"/>
          <p14:tracePt t="9043" x="2801938" y="6670675"/>
          <p14:tracePt t="9047" x="2814638" y="6645275"/>
          <p14:tracePt t="9063" x="2840038" y="6619875"/>
          <p14:tracePt t="9080" x="2863850" y="6594475"/>
          <p14:tracePt t="9087" x="2863850" y="6583363"/>
          <p14:tracePt t="9095" x="2876550" y="6583363"/>
          <p14:tracePt t="9103" x="2889250" y="6557963"/>
          <p14:tracePt t="9119" x="2901950" y="6557963"/>
          <p14:tracePt t="9128" x="2901950" y="6545263"/>
          <p14:tracePt t="9145" x="2901950" y="6532563"/>
          <p14:tracePt t="9151" x="2914650" y="6519863"/>
          <p14:tracePt t="9160" x="2927350" y="6519863"/>
          <p14:tracePt t="9167" x="2940050" y="6507163"/>
          <p14:tracePt t="9178" x="2952750" y="6507163"/>
          <p14:tracePt t="9193" x="2976563" y="6483350"/>
          <p14:tracePt t="9209" x="2989263" y="6470650"/>
          <p14:tracePt t="9215" x="3001963" y="6470650"/>
          <p14:tracePt t="9226" x="3001963" y="6457950"/>
          <p14:tracePt t="9231" x="3014663" y="6445250"/>
          <p14:tracePt t="9263" x="3027363" y="6445250"/>
          <p14:tracePt t="9288" x="3027363" y="6432550"/>
          <p14:tracePt t="9303" x="3040063" y="6432550"/>
          <p14:tracePt t="9319" x="3040063" y="6419850"/>
          <p14:tracePt t="9328" x="3052763" y="6419850"/>
          <p14:tracePt t="9344" x="3065463" y="6407150"/>
          <p14:tracePt t="9351" x="3065463" y="6394450"/>
          <p14:tracePt t="9383" x="3076575" y="6394450"/>
          <p14:tracePt t="9409" x="3089275" y="6381750"/>
          <p14:tracePt t="9416" x="3101975" y="6381750"/>
          <p14:tracePt t="9607" x="3114675" y="6370638"/>
          <p14:tracePt t="9615" x="3114675" y="6357938"/>
          <p14:tracePt t="9624" x="3089275" y="6319838"/>
          <p14:tracePt t="9631" x="3065463" y="6319838"/>
          <p14:tracePt t="9643" x="3014663" y="6307138"/>
          <p14:tracePt t="9647" x="2976563" y="6281738"/>
          <p14:tracePt t="9657" x="2963863" y="6269038"/>
          <p14:tracePt t="9663" x="2927350" y="6257925"/>
          <p14:tracePt t="9673" x="2876550" y="6232525"/>
          <p14:tracePt t="9679" x="2852738" y="6232525"/>
          <p14:tracePt t="9688" x="2814638" y="6232525"/>
          <p14:tracePt t="9696" x="2801938" y="6232525"/>
          <p14:tracePt t="9703" x="2776538" y="6232525"/>
          <p14:tracePt t="9711" x="2752725" y="6232525"/>
          <p14:tracePt t="9719" x="2714625" y="6219825"/>
          <p14:tracePt t="9727" x="2676525" y="6219825"/>
          <p14:tracePt t="9735" x="2627313" y="6207125"/>
          <p14:tracePt t="9744" x="2563813" y="6181725"/>
          <p14:tracePt t="9752" x="2476500" y="6169025"/>
          <p14:tracePt t="9761" x="2401888" y="6169025"/>
          <p14:tracePt t="9767" x="2327275" y="6145213"/>
          <p14:tracePt t="9776" x="2227263" y="6107113"/>
          <p14:tracePt t="9783" x="2138363" y="6081713"/>
          <p14:tracePt t="9793" x="2063750" y="6056313"/>
          <p14:tracePt t="9799" x="1976438" y="5994400"/>
          <p14:tracePt t="9809" x="1901825" y="5969000"/>
          <p14:tracePt t="9815" x="1825625" y="5919788"/>
          <p14:tracePt t="9826" x="1751013" y="5894388"/>
          <p14:tracePt t="9831" x="1701800" y="5843588"/>
          <p14:tracePt t="9842" x="1638300" y="5807075"/>
          <p14:tracePt t="9847" x="1612900" y="5781675"/>
          <p14:tracePt t="9857" x="1538288" y="5732463"/>
          <p14:tracePt t="9863" x="1489075" y="5694363"/>
          <p14:tracePt t="9874" x="1425575" y="5630863"/>
          <p14:tracePt t="9879" x="1363663" y="5568950"/>
          <p14:tracePt t="9888" x="1325563" y="5507038"/>
          <p14:tracePt t="9895" x="1276350" y="5430838"/>
          <p14:tracePt t="9903" x="1225550" y="5343525"/>
          <p14:tracePt t="9912" x="1200150" y="5256213"/>
          <p14:tracePt t="9919" x="1163638" y="5130800"/>
          <p14:tracePt t="9927" x="1138238" y="5018088"/>
          <p14:tracePt t="9935" x="1112838" y="4905375"/>
          <p14:tracePt t="9944" x="1100138" y="4768850"/>
          <p14:tracePt t="9951" x="1038225" y="4618038"/>
          <p14:tracePt t="9963" x="1012825" y="4479925"/>
          <p14:tracePt t="9968" x="950913" y="4318000"/>
          <p14:tracePt t="9977" x="925513" y="4154488"/>
          <p14:tracePt t="9983" x="887413" y="4017963"/>
          <p14:tracePt t="9993" x="876300" y="3892550"/>
          <p14:tracePt t="9999" x="876300" y="3741738"/>
          <p14:tracePt t="10010" x="876300" y="3603625"/>
          <p14:tracePt t="10015" x="876300" y="3490913"/>
          <p14:tracePt t="10024" x="876300" y="3378200"/>
          <p14:tracePt t="10031" x="876300" y="3290888"/>
          <p14:tracePt t="10042" x="876300" y="3190875"/>
          <p14:tracePt t="10047" x="876300" y="3103563"/>
          <p14:tracePt t="10058" x="876300" y="3016250"/>
          <p14:tracePt t="10063" x="876300" y="2952750"/>
          <p14:tracePt t="10072" x="876300" y="2878138"/>
          <p14:tracePt t="10079" x="887413" y="2828925"/>
          <p14:tracePt t="10088" x="900113" y="2778125"/>
          <p14:tracePt t="10096" x="900113" y="2703513"/>
          <p14:tracePt t="10103" x="900113" y="2652713"/>
          <p14:tracePt t="10111" x="912813" y="2603500"/>
          <p14:tracePt t="10119" x="912813" y="2540000"/>
          <p14:tracePt t="10128" x="938213" y="2503488"/>
          <p14:tracePt t="10135" x="950913" y="2465388"/>
          <p14:tracePt t="10143" x="950913" y="2452688"/>
          <p14:tracePt t="10151" x="963613" y="2414588"/>
          <p14:tracePt t="10161" x="976313" y="2365375"/>
          <p14:tracePt t="10167" x="987425" y="2352675"/>
          <p14:tracePt t="10176" x="987425" y="2314575"/>
          <p14:tracePt t="10183" x="987425" y="2290763"/>
          <p14:tracePt t="10192" x="1000125" y="2278063"/>
          <p14:tracePt t="10199" x="1012825" y="2239963"/>
          <p14:tracePt t="10209" x="1025525" y="2227263"/>
          <p14:tracePt t="10215" x="1038225" y="2201863"/>
          <p14:tracePt t="10226" x="1050925" y="2190750"/>
          <p14:tracePt t="10231" x="1050925" y="2178050"/>
          <p14:tracePt t="10243" x="1076325" y="2152650"/>
          <p14:tracePt t="10247" x="1076325" y="2139950"/>
          <p14:tracePt t="10257" x="1089025" y="2127250"/>
          <p14:tracePt t="10263" x="1100138" y="2101850"/>
          <p14:tracePt t="10272" x="1112838" y="2089150"/>
          <p14:tracePt t="10279" x="1138238" y="2078038"/>
          <p14:tracePt t="10288" x="1138238" y="2052638"/>
          <p14:tracePt t="10295" x="1163638" y="2039938"/>
          <p14:tracePt t="10303" x="1176338" y="2014538"/>
          <p14:tracePt t="10311" x="1189038" y="2001838"/>
          <p14:tracePt t="10319" x="1212850" y="1978025"/>
          <p14:tracePt t="10328" x="1238250" y="1965325"/>
          <p14:tracePt t="10335" x="1250950" y="1952625"/>
          <p14:tracePt t="10344" x="1263650" y="1939925"/>
          <p14:tracePt t="10351" x="1289050" y="1927225"/>
          <p14:tracePt t="10359" x="1312863" y="1914525"/>
          <p14:tracePt t="10367" x="1350963" y="1901825"/>
          <p14:tracePt t="10376" x="1401763" y="1876425"/>
          <p14:tracePt t="10383" x="1438275" y="1876425"/>
          <p14:tracePt t="10393" x="1501775" y="1876425"/>
          <p14:tracePt t="10399" x="1563688" y="1865313"/>
          <p14:tracePt t="10410" x="1689100" y="1865313"/>
          <p14:tracePt t="10415" x="1814513" y="1865313"/>
          <p14:tracePt t="10425" x="1914525" y="1865313"/>
          <p14:tracePt t="10431" x="2063750" y="1865313"/>
          <p14:tracePt t="10443" x="2201863" y="1865313"/>
          <p14:tracePt t="10447" x="2314575" y="1865313"/>
          <p14:tracePt t="10457" x="2427288" y="1865313"/>
          <p14:tracePt t="10463" x="2540000" y="1865313"/>
          <p14:tracePt t="10473" x="2614613" y="1865313"/>
          <p14:tracePt t="10479" x="2714625" y="1865313"/>
          <p14:tracePt t="10488" x="2789238" y="1865313"/>
          <p14:tracePt t="10495" x="2852738" y="1865313"/>
          <p14:tracePt t="10503" x="2940050" y="1865313"/>
          <p14:tracePt t="10511" x="3001963" y="1865313"/>
          <p14:tracePt t="10519" x="3076575" y="1865313"/>
          <p14:tracePt t="10527" x="3127375" y="1865313"/>
          <p14:tracePt t="10535" x="3189288" y="1865313"/>
          <p14:tracePt t="10544" x="3289300" y="1865313"/>
          <p14:tracePt t="10551" x="3365500" y="1865313"/>
          <p14:tracePt t="10560" x="3465513" y="1865313"/>
          <p14:tracePt t="10567" x="3514725" y="1865313"/>
          <p14:tracePt t="10576" x="3602038" y="1865313"/>
          <p14:tracePt t="10583" x="3702050" y="1876425"/>
          <p14:tracePt t="10593" x="3790950" y="1889125"/>
          <p14:tracePt t="10599" x="3852863" y="1901825"/>
          <p14:tracePt t="10608" x="3952875" y="1901825"/>
          <p14:tracePt t="10615" x="4027488" y="1914525"/>
          <p14:tracePt t="10626" x="4127500" y="1939925"/>
          <p14:tracePt t="10631" x="4203700" y="1952625"/>
          <p14:tracePt t="10642" x="4291013" y="1952625"/>
          <p14:tracePt t="10647" x="4365625" y="1952625"/>
          <p14:tracePt t="10657" x="4440238" y="1965325"/>
          <p14:tracePt t="10663" x="4516438" y="1989138"/>
          <p14:tracePt t="10673" x="4578350" y="2001838"/>
          <p14:tracePt t="10679" x="4616450" y="2001838"/>
          <p14:tracePt t="10688" x="4652963" y="2001838"/>
          <p14:tracePt t="10696" x="4665663" y="2014538"/>
          <p14:tracePt t="10703" x="4691063" y="2014538"/>
          <p14:tracePt t="10712" x="4703763" y="2014538"/>
          <p14:tracePt t="10719" x="4716463" y="2014538"/>
          <p14:tracePt t="10727" x="4727575" y="2014538"/>
          <p14:tracePt t="10735" x="4752975" y="2027238"/>
          <p14:tracePt t="10744" x="4778375" y="2027238"/>
          <p14:tracePt t="10751" x="4829175" y="2039938"/>
          <p14:tracePt t="10760" x="4878388" y="2052638"/>
          <p14:tracePt t="10767" x="4940300" y="2078038"/>
          <p14:tracePt t="10776" x="4978400" y="2078038"/>
          <p14:tracePt t="10783" x="5040313" y="2114550"/>
          <p14:tracePt t="10793" x="5091113" y="2114550"/>
          <p14:tracePt t="10799" x="5116513" y="2127250"/>
          <p14:tracePt t="10809" x="5178425" y="2152650"/>
          <p14:tracePt t="10815" x="5216525" y="2165350"/>
          <p14:tracePt t="10826" x="5265738" y="2178050"/>
          <p14:tracePt t="10831" x="5316538" y="2178050"/>
          <p14:tracePt t="10841" x="5365750" y="2201863"/>
          <p14:tracePt t="10847" x="5403850" y="2214563"/>
          <p14:tracePt t="10856" x="5454650" y="2227263"/>
          <p14:tracePt t="10863" x="5516563" y="2252663"/>
          <p14:tracePt t="10873" x="5565775" y="2278063"/>
          <p14:tracePt t="10879" x="5654675" y="2314575"/>
          <p14:tracePt t="10887" x="5703888" y="2327275"/>
          <p14:tracePt t="10895" x="5754688" y="2339975"/>
          <p14:tracePt t="10903" x="5829300" y="2378075"/>
          <p14:tracePt t="10912" x="5867400" y="2390775"/>
          <p14:tracePt t="10919" x="5903913" y="2403475"/>
          <p14:tracePt t="10928" x="5954713" y="2439988"/>
          <p14:tracePt t="10935" x="5991225" y="2452688"/>
          <p14:tracePt t="10944" x="6029325" y="2465388"/>
          <p14:tracePt t="10951" x="6042025" y="2478088"/>
          <p14:tracePt t="10959" x="6067425" y="2490788"/>
          <p14:tracePt t="10968" x="6091238" y="2490788"/>
          <p14:tracePt t="10976" x="6116638" y="2503488"/>
          <p14:tracePt t="10983" x="6142038" y="2527300"/>
          <p14:tracePt t="10994" x="6167438" y="2527300"/>
          <p14:tracePt t="10999" x="6203950" y="2540000"/>
          <p14:tracePt t="11009" x="6242050" y="2552700"/>
          <p14:tracePt t="11015" x="6267450" y="2565400"/>
          <p14:tracePt t="11025" x="6303963" y="2590800"/>
          <p14:tracePt t="11032" x="6367463" y="2603500"/>
          <p14:tracePt t="11043" x="6403975" y="2627313"/>
          <p14:tracePt t="11048" x="6442075" y="2640013"/>
          <p14:tracePt t="11057" x="6480175" y="2665413"/>
          <p14:tracePt t="11063" x="6529388" y="2678113"/>
          <p14:tracePt t="11074" x="6542088" y="2690813"/>
          <p14:tracePt t="11079" x="6567488" y="2703513"/>
          <p14:tracePt t="11088" x="6604000" y="2716213"/>
          <p14:tracePt t="11096" x="6629400" y="2728913"/>
          <p14:tracePt t="11103" x="6654800" y="2740025"/>
          <p14:tracePt t="11112" x="6680200" y="2752725"/>
          <p14:tracePt t="11119" x="6729413" y="2765425"/>
          <p14:tracePt t="11127" x="6754813" y="2778125"/>
          <p14:tracePt t="11135" x="6780213" y="2790825"/>
          <p14:tracePt t="11145" x="6792913" y="2790825"/>
          <p14:tracePt t="11151" x="6829425" y="2816225"/>
          <p14:tracePt t="11160" x="6842125" y="2828925"/>
          <p14:tracePt t="11167" x="6880225" y="2828925"/>
          <p14:tracePt t="11176" x="6916738" y="2840038"/>
          <p14:tracePt t="11183" x="6992938" y="2878138"/>
          <p14:tracePt t="11193" x="7029450" y="2890838"/>
          <p14:tracePt t="11199" x="7105650" y="2916238"/>
          <p14:tracePt t="11208" x="7180263" y="2941638"/>
          <p14:tracePt t="11215" x="7242175" y="2952750"/>
          <p14:tracePt t="11225" x="7329488" y="2990850"/>
          <p14:tracePt t="11231" x="7405688" y="3003550"/>
          <p14:tracePt t="11242" x="7480300" y="3016250"/>
          <p14:tracePt t="11247" x="7567613" y="3054350"/>
          <p14:tracePt t="11257" x="7605713" y="3054350"/>
          <p14:tracePt t="11263" x="7642225" y="3065463"/>
          <p14:tracePt t="11273" x="7680325" y="3078163"/>
          <p14:tracePt t="11279" x="7693025" y="3078163"/>
          <p14:tracePt t="11288" x="7731125" y="3090863"/>
          <p14:tracePt t="11303" x="7742238" y="3090863"/>
          <p14:tracePt t="11311" x="7754938" y="3103563"/>
          <p14:tracePt t="11319" x="7767638" y="3103563"/>
          <p14:tracePt t="11328" x="7805738" y="3116263"/>
          <p14:tracePt t="11335" x="7818438" y="3116263"/>
          <p14:tracePt t="11344" x="7843838" y="3128963"/>
          <p14:tracePt t="11351" x="7867650" y="3141663"/>
          <p14:tracePt t="11359" x="7905750" y="3154363"/>
          <p14:tracePt t="11367" x="7918450" y="3154363"/>
          <p14:tracePt t="11376" x="7943850" y="3165475"/>
          <p14:tracePt t="11383" x="7954963" y="3165475"/>
          <p14:tracePt t="11392" x="7980363" y="3190875"/>
          <p14:tracePt t="11409" x="7993063" y="3190875"/>
          <p14:tracePt t="11415" x="7993063" y="3203575"/>
          <p14:tracePt t="11424" x="8018463" y="3203575"/>
          <p14:tracePt t="11441" x="8031163" y="3203575"/>
          <p14:tracePt t="11447" x="8067675" y="3228975"/>
          <p14:tracePt t="11456" x="8080375" y="3228975"/>
          <p14:tracePt t="11463" x="8118475" y="3241675"/>
          <p14:tracePt t="11472" x="8143875" y="3254375"/>
          <p14:tracePt t="11479" x="8167688" y="3267075"/>
          <p14:tracePt t="11488" x="8167688" y="3278188"/>
          <p14:tracePt t="11496" x="8205788" y="3290888"/>
          <p14:tracePt t="11520" x="8231188" y="3290888"/>
          <p14:tracePt t="11535" x="8256588" y="3316288"/>
          <p14:tracePt t="11551" x="8293100" y="3328988"/>
          <p14:tracePt t="11560" x="8305800" y="3328988"/>
          <p14:tracePt t="11567" x="8318500" y="3328988"/>
          <p14:tracePt t="11577" x="8331200" y="3341688"/>
          <p14:tracePt t="11593" x="8343900" y="3341688"/>
          <p14:tracePt t="11609" x="8356600" y="3354388"/>
          <p14:tracePt t="11626" x="8367713" y="3354388"/>
          <p14:tracePt t="11643" x="8367713" y="3367088"/>
          <p14:tracePt t="11739" x="8380413" y="3390900"/>
          <p14:tracePt t="11762" x="8380413" y="3403600"/>
          <p14:tracePt t="11773" x="8380413" y="3416300"/>
          <p14:tracePt t="11781" x="8380413" y="3429000"/>
          <p14:tracePt t="11784" x="8380413" y="3441700"/>
          <p14:tracePt t="11792" x="8380413" y="3454400"/>
          <p14:tracePt t="11799" x="8380413" y="3479800"/>
          <p14:tracePt t="11808" x="8380413" y="3503613"/>
          <p14:tracePt t="11824" x="8405813" y="3529013"/>
          <p14:tracePt t="11831" x="8405813" y="3554413"/>
          <p14:tracePt t="11842" x="8405813" y="3567113"/>
          <p14:tracePt t="11847" x="8405813" y="3590925"/>
          <p14:tracePt t="11858" x="8405813" y="3603625"/>
          <p14:tracePt t="11863" x="8405813" y="3629025"/>
          <p14:tracePt t="11874" x="8405813" y="3654425"/>
          <p14:tracePt t="11879" x="8405813" y="3679825"/>
          <p14:tracePt t="11888" x="8405813" y="3692525"/>
          <p14:tracePt t="11896" x="8418513" y="3729038"/>
          <p14:tracePt t="11903" x="8418513" y="3741738"/>
          <p14:tracePt t="11912" x="8418513" y="3767138"/>
          <p14:tracePt t="11919" x="8418513" y="3803650"/>
          <p14:tracePt t="11928" x="8418513" y="3816350"/>
          <p14:tracePt t="11935" x="8418513" y="3854450"/>
          <p14:tracePt t="11944" x="8418513" y="3867150"/>
          <p14:tracePt t="11951" x="8418513" y="3916363"/>
          <p14:tracePt t="11961" x="8418513" y="3954463"/>
          <p14:tracePt t="11981" x="8456613" y="4067175"/>
          <p14:tracePt t="11983" x="8456613" y="4105275"/>
          <p14:tracePt t="11994" x="8469313" y="4154488"/>
          <p14:tracePt t="11999" x="8469313" y="4192588"/>
          <p14:tracePt t="12010" x="8480425" y="4217988"/>
          <p14:tracePt t="12015" x="8480425" y="4267200"/>
          <p14:tracePt t="12024" x="8480425" y="4305300"/>
          <p14:tracePt t="12031" x="8480425" y="4354513"/>
          <p14:tracePt t="12043" x="8505825" y="4405313"/>
          <p14:tracePt t="12048" x="8505825" y="4454525"/>
          <p14:tracePt t="12057" x="8518525" y="4518025"/>
          <p14:tracePt t="12063" x="8518525" y="4554538"/>
          <p14:tracePt t="12073" x="8531225" y="4592638"/>
          <p14:tracePt t="12079" x="8531225" y="4643438"/>
          <p14:tracePt t="12089" x="8531225" y="4679950"/>
          <p14:tracePt t="12096" x="8531225" y="4718050"/>
          <p14:tracePt t="12103" x="8531225" y="4756150"/>
          <p14:tracePt t="12112" x="8531225" y="4792663"/>
          <p14:tracePt t="12119" x="8531225" y="4843463"/>
          <p14:tracePt t="12128" x="8531225" y="4868863"/>
          <p14:tracePt t="12135" x="8531225" y="4918075"/>
          <p14:tracePt t="12143" x="8531225" y="4968875"/>
          <p14:tracePt t="12151" x="8531225" y="5005388"/>
          <p14:tracePt t="12160" x="8531225" y="5056188"/>
          <p14:tracePt t="12167" x="8531225" y="5105400"/>
          <p14:tracePt t="12176" x="8531225" y="5143500"/>
          <p14:tracePt t="12183" x="8531225" y="5194300"/>
          <p14:tracePt t="12194" x="8531225" y="5243513"/>
          <p14:tracePt t="12200" x="8531225" y="5281613"/>
          <p14:tracePt t="12209" x="8531225" y="5330825"/>
          <p14:tracePt t="12215" x="8531225" y="5381625"/>
          <p14:tracePt t="12226" x="8543925" y="5456238"/>
          <p14:tracePt t="12231" x="8556625" y="5494338"/>
          <p14:tracePt t="12242" x="8556625" y="5543550"/>
          <p14:tracePt t="12247" x="8569325" y="5568950"/>
          <p14:tracePt t="12256" x="8569325" y="5607050"/>
          <p14:tracePt t="12263" x="8569325" y="5643563"/>
          <p14:tracePt t="12273" x="8580438" y="5681663"/>
          <p14:tracePt t="12279" x="8580438" y="5707063"/>
          <p14:tracePt t="12287" x="8580438" y="5732463"/>
          <p14:tracePt t="12295" x="8593138" y="5756275"/>
          <p14:tracePt t="12303" x="8593138" y="5794375"/>
          <p14:tracePt t="12312" x="8593138" y="5832475"/>
          <p14:tracePt t="12319" x="8605838" y="5843588"/>
          <p14:tracePt t="12328" x="8618538" y="5881688"/>
          <p14:tracePt t="12335" x="8618538" y="5907088"/>
          <p14:tracePt t="12344" x="8618538" y="5932488"/>
          <p14:tracePt t="12351" x="8618538" y="5956300"/>
          <p14:tracePt t="12359" x="8618538" y="5969000"/>
          <p14:tracePt t="12367" x="8618538" y="5981700"/>
          <p14:tracePt t="12377" x="8618538" y="5994400"/>
          <p14:tracePt t="12383" x="8618538" y="6007100"/>
          <p14:tracePt t="12392" x="8618538" y="6019800"/>
          <p14:tracePt t="12409" x="8618538" y="6032500"/>
          <p14:tracePt t="12415" x="8618538" y="6045200"/>
          <p14:tracePt t="12791" x="8618538" y="6056313"/>
          <p14:tracePt t="13643" x="8643938" y="6069013"/>
          <p14:tracePt t="56681" x="8631238" y="6069013"/>
          <p14:tracePt t="56689" x="8531225" y="6069013"/>
          <p14:tracePt t="56698" x="8443913" y="6094413"/>
          <p14:tracePt t="56705" x="8405813" y="6094413"/>
          <p14:tracePt t="56713" x="8367713" y="6094413"/>
          <p14:tracePt t="56721" x="8343900" y="6107113"/>
          <p14:tracePt t="56729" x="8331200" y="6107113"/>
          <p14:tracePt t="56737" x="8305800" y="6119813"/>
          <p14:tracePt t="56746" x="8256588" y="6132513"/>
          <p14:tracePt t="56752" x="8205788" y="6132513"/>
          <p14:tracePt t="56762" x="8180388" y="6145213"/>
          <p14:tracePt t="56769" x="8118475" y="6169025"/>
          <p14:tracePt t="56778" x="8080375" y="6181725"/>
          <p14:tracePt t="56784" x="8005763" y="6207125"/>
          <p14:tracePt t="56794" x="7943850" y="6207125"/>
          <p14:tracePt t="56800" x="7867650" y="6207125"/>
          <p14:tracePt t="56810" x="7780338" y="6207125"/>
          <p14:tracePt t="56817" x="7718425" y="6207125"/>
          <p14:tracePt t="56828" x="7654925" y="6219825"/>
          <p14:tracePt t="56833" x="7593013" y="6219825"/>
          <p14:tracePt t="56844" x="7542213" y="6219825"/>
          <p14:tracePt t="56849" x="7518400" y="6219825"/>
          <p14:tracePt t="56859" x="7480300" y="6219825"/>
          <p14:tracePt t="56865" x="7442200" y="6219825"/>
          <p14:tracePt t="56874" x="7405688" y="6245225"/>
          <p14:tracePt t="56881" x="7367588" y="6245225"/>
          <p14:tracePt t="56888" x="7329488" y="6245225"/>
          <p14:tracePt t="56897" x="7292975" y="6245225"/>
          <p14:tracePt t="56905" x="7254875" y="6245225"/>
          <p14:tracePt t="56913" x="7218363" y="6245225"/>
          <p14:tracePt t="56921" x="7180263" y="6257925"/>
          <p14:tracePt t="56929" x="7142163" y="6257925"/>
          <p14:tracePt t="56937" x="7105650" y="6257925"/>
          <p14:tracePt t="56945" x="7067550" y="6257925"/>
          <p14:tracePt t="56952" x="7016750" y="6257925"/>
          <p14:tracePt t="56963" x="7005638" y="6269038"/>
          <p14:tracePt t="56969" x="6967538" y="6269038"/>
          <p14:tracePt t="56978" x="6929438" y="6294438"/>
          <p14:tracePt t="56984" x="6905625" y="6294438"/>
          <p14:tracePt t="56996" x="6867525" y="6294438"/>
          <p14:tracePt t="57001" x="6854825" y="6294438"/>
          <p14:tracePt t="57010" x="6816725" y="6294438"/>
          <p14:tracePt t="57017" x="6780213" y="6294438"/>
          <p14:tracePt t="57026" x="6767513" y="6294438"/>
          <p14:tracePt t="57032" x="6754813" y="6307138"/>
          <p14:tracePt t="57045" x="6742113" y="6307138"/>
          <p14:tracePt t="57049" x="6729413" y="6307138"/>
          <p14:tracePt t="57058" x="6704013" y="6307138"/>
          <p14:tracePt t="57065" x="6692900" y="6319838"/>
          <p14:tracePt t="57075" x="6667500" y="6319838"/>
          <p14:tracePt t="57081" x="6642100" y="6319838"/>
          <p14:tracePt t="57090" x="6616700" y="6319838"/>
          <p14:tracePt t="57097" x="6567488" y="6319838"/>
          <p14:tracePt t="57105" x="6554788" y="6332538"/>
          <p14:tracePt t="57114" x="6503988" y="6332538"/>
          <p14:tracePt t="57121" x="6467475" y="6332538"/>
          <p14:tracePt t="57130" x="6429375" y="6332538"/>
          <p14:tracePt t="57136" x="6380163" y="6332538"/>
          <p14:tracePt t="57146" x="6354763" y="6332538"/>
          <p14:tracePt t="57153" x="6316663" y="6332538"/>
          <p14:tracePt t="57162" x="6280150" y="6332538"/>
          <p14:tracePt t="57169" x="6267450" y="6345238"/>
          <p14:tracePt t="57179" x="6229350" y="6345238"/>
          <p14:tracePt t="57185" x="6180138" y="6345238"/>
          <p14:tracePt t="57196" x="6142038" y="6345238"/>
          <p14:tracePt t="57201" x="6091238" y="6345238"/>
          <p14:tracePt t="57211" x="6042025" y="6345238"/>
          <p14:tracePt t="57217" x="5991225" y="6345238"/>
          <p14:tracePt t="57229" x="5942013" y="6345238"/>
          <p14:tracePt t="57233" x="5878513" y="6345238"/>
          <p14:tracePt t="57243" x="5829300" y="6345238"/>
          <p14:tracePt t="57249" x="5791200" y="6345238"/>
          <p14:tracePt t="57259" x="5741988" y="6345238"/>
          <p14:tracePt t="57265" x="5716588" y="6345238"/>
          <p14:tracePt t="57274" x="5665788" y="6345238"/>
          <p14:tracePt t="57281" x="5629275" y="6345238"/>
          <p14:tracePt t="57289" x="5578475" y="6345238"/>
          <p14:tracePt t="57297" x="5516563" y="6345238"/>
          <p14:tracePt t="57305" x="5465763" y="6345238"/>
          <p14:tracePt t="57313" x="5391150" y="6345238"/>
          <p14:tracePt t="57321" x="5341938" y="6345238"/>
          <p14:tracePt t="57329" x="5303838" y="6345238"/>
          <p14:tracePt t="57337" x="5265738" y="6345238"/>
          <p14:tracePt t="57346" x="5241925" y="6345238"/>
          <p14:tracePt t="57353" x="5229225" y="6345238"/>
          <p14:tracePt t="57361" x="5203825" y="6345238"/>
          <p14:tracePt t="57369" x="5191125" y="6345238"/>
          <p14:tracePt t="57378" x="5178425" y="6345238"/>
          <p14:tracePt t="57385" x="5153025" y="6345238"/>
          <p14:tracePt t="57394" x="5116513" y="6345238"/>
          <p14:tracePt t="57401" x="5078413" y="6345238"/>
          <p14:tracePt t="57411" x="5053013" y="6345238"/>
          <p14:tracePt t="57417" x="5003800" y="6332538"/>
          <p14:tracePt t="57427" x="4978400" y="6332538"/>
          <p14:tracePt t="57433" x="4940300" y="6332538"/>
          <p14:tracePt t="57444" x="4916488" y="6332538"/>
          <p14:tracePt t="57449" x="4903788" y="6332538"/>
          <p14:tracePt t="57459" x="4891088" y="6332538"/>
          <p14:tracePt t="57465" x="4865688" y="6319838"/>
          <p14:tracePt t="57481" x="4840288" y="6319838"/>
          <p14:tracePt t="57490" x="4816475" y="6319838"/>
          <p14:tracePt t="57497" x="4791075" y="6294438"/>
          <p14:tracePt t="57505" x="4778375" y="6294438"/>
          <p14:tracePt t="57513" x="4752975" y="6294438"/>
          <p14:tracePt t="57521" x="4740275" y="6294438"/>
          <p14:tracePt t="57530" x="4727575" y="6294438"/>
          <p14:tracePt t="57537" x="4716463" y="6294438"/>
          <p14:tracePt t="58145" x="4703763" y="6281738"/>
          <p14:tracePt t="58163" x="4703763" y="6257925"/>
          <p14:tracePt t="58169" x="4716463" y="6257925"/>
          <p14:tracePt t="58185" x="4740275" y="6257925"/>
          <p14:tracePt t="58211" x="4752975" y="6257925"/>
          <p14:tracePt t="58241" x="4765675" y="6245225"/>
          <p14:tracePt t="58265" x="4778375" y="6245225"/>
          <p14:tracePt t="58289" x="4791075" y="6245225"/>
          <p14:tracePt t="58305" x="4791075" y="6232525"/>
          <p14:tracePt t="58371" x="4803775" y="6232525"/>
          <p14:tracePt t="58387" x="4816475" y="6232525"/>
          <p14:tracePt t="58403" x="4840288" y="6232525"/>
          <p14:tracePt t="58427" x="4840288" y="6219825"/>
          <p14:tracePt t="58443" x="4852988" y="6219825"/>
          <p14:tracePt t="58465" x="4865688" y="6219825"/>
          <p14:tracePt t="58473" x="4878388" y="6219825"/>
          <p14:tracePt t="58481" x="4891088" y="6219825"/>
          <p14:tracePt t="58505" x="4903788" y="6207125"/>
          <p14:tracePt t="58514" x="4916488" y="6207125"/>
          <p14:tracePt t="58529" x="4929188" y="6207125"/>
          <p14:tracePt t="58561" x="4940300" y="6194425"/>
          <p14:tracePt t="58577" x="4953000" y="6194425"/>
          <p14:tracePt t="58585" x="4978400" y="6194425"/>
          <p14:tracePt t="58595" x="4978400" y="6181725"/>
          <p14:tracePt t="58609" x="4991100" y="6181725"/>
          <p14:tracePt t="58617" x="5016500" y="6169025"/>
          <p14:tracePt t="58697" x="5029200" y="6169025"/>
          <p14:tracePt t="58705" x="5040313" y="6169025"/>
          <p14:tracePt t="58737" x="5053013" y="6169025"/>
          <p14:tracePt t="58745" x="5053013" y="6157913"/>
          <p14:tracePt t="58769" x="5078413" y="6157913"/>
          <p14:tracePt t="58794" x="5091113" y="6145213"/>
          <p14:tracePt t="58817" x="5091113" y="6132513"/>
          <p14:tracePt t="58841" x="5103813" y="6132513"/>
          <p14:tracePt t="58858" x="5116513" y="6132513"/>
          <p14:tracePt t="58865" x="5129213" y="6132513"/>
          <p14:tracePt t="58881" x="5153025" y="6119813"/>
          <p14:tracePt t="58890" x="5165725" y="6119813"/>
          <p14:tracePt t="58898" x="5178425" y="6107113"/>
          <p14:tracePt t="58905" x="5191125" y="6107113"/>
          <p14:tracePt t="58914" x="5203825" y="6094413"/>
          <p14:tracePt t="58921" x="5216525" y="6094413"/>
          <p14:tracePt t="58929" x="5241925" y="6094413"/>
          <p14:tracePt t="58945" x="5265738" y="6094413"/>
          <p14:tracePt t="58963" x="5291138" y="6094413"/>
          <p14:tracePt t="58969" x="5303838" y="6094413"/>
          <p14:tracePt t="58978" x="5329238" y="6081713"/>
          <p14:tracePt t="58985" x="5353050" y="6081713"/>
          <p14:tracePt t="58995" x="5365750" y="6081713"/>
          <p14:tracePt t="59001" x="5378450" y="6081713"/>
          <p14:tracePt t="59011" x="5403850" y="6069013"/>
          <p14:tracePt t="59017" x="5416550" y="6069013"/>
          <p14:tracePt t="59027" x="5441950" y="6069013"/>
          <p14:tracePt t="59044" x="5454650" y="6069013"/>
          <p14:tracePt t="59049" x="5465763" y="6056313"/>
          <p14:tracePt t="59059" x="5478463" y="6056313"/>
          <p14:tracePt t="59076" x="5516563" y="6056313"/>
          <p14:tracePt t="59089" x="5541963" y="6045200"/>
          <p14:tracePt t="59097" x="5578475" y="6045200"/>
          <p14:tracePt t="59105" x="5591175" y="6045200"/>
          <p14:tracePt t="59113" x="5603875" y="6045200"/>
          <p14:tracePt t="59120" x="5616575" y="6045200"/>
          <p14:tracePt t="59130" x="5629275" y="6045200"/>
          <p14:tracePt t="59137" x="5641975" y="6045200"/>
          <p14:tracePt t="59153" x="5654675" y="6045200"/>
          <p14:tracePt t="59161" x="5665788" y="6045200"/>
          <p14:tracePt t="59185" x="5678488" y="6045200"/>
          <p14:tracePt t="59194" x="5691188" y="6045200"/>
          <p14:tracePt t="59200" x="5716588" y="6045200"/>
          <p14:tracePt t="59211" x="5729288" y="6045200"/>
          <p14:tracePt t="59217" x="5754688" y="6045200"/>
          <p14:tracePt t="59228" x="5767388" y="6045200"/>
          <p14:tracePt t="59233" x="5778500" y="6045200"/>
          <p14:tracePt t="59244" x="5803900" y="6045200"/>
          <p14:tracePt t="59259" x="5829300" y="6045200"/>
          <p14:tracePt t="59274" x="5842000" y="6045200"/>
          <p14:tracePt t="59281" x="5867400" y="6045200"/>
          <p14:tracePt t="59290" x="5878513" y="6045200"/>
          <p14:tracePt t="59298" x="5891213" y="6045200"/>
          <p14:tracePt t="59305" x="5903913" y="6045200"/>
          <p14:tracePt t="59313" x="5929313" y="6045200"/>
          <p14:tracePt t="59320" x="5942013" y="6045200"/>
          <p14:tracePt t="59329" x="5954713" y="6045200"/>
          <p14:tracePt t="59337" x="5967413" y="6045200"/>
          <p14:tracePt t="59347" x="5978525" y="6045200"/>
          <p14:tracePt t="59353" x="5991225" y="6045200"/>
          <p14:tracePt t="59377" x="6003925" y="6045200"/>
          <p14:tracePt t="59401" x="6016625" y="6045200"/>
          <p14:tracePt t="59417" x="6029325" y="6045200"/>
          <p14:tracePt t="59449" x="6042025" y="6032500"/>
          <p14:tracePt t="59498" x="6054725" y="6032500"/>
          <p14:tracePt t="59665" x="6067425" y="6032500"/>
          <p14:tracePt t="59681" x="6078538" y="6032500"/>
          <p14:tracePt t="59697" x="6091238" y="6032500"/>
          <p14:tracePt t="60020" x="6116638" y="6019800"/>
          <p14:tracePt t="60029" x="6116638" y="6007100"/>
          <p14:tracePt t="60034" x="6129338" y="6007100"/>
          <p14:tracePt t="60044" x="6154738" y="6007100"/>
          <p14:tracePt t="60051" x="6167438" y="6007100"/>
          <p14:tracePt t="60065" x="6180138" y="6007100"/>
          <p14:tracePt t="60501" x="6203950" y="6007100"/>
          <p14:tracePt t="60512" x="6216650" y="6007100"/>
          <p14:tracePt t="60515" x="6229350" y="6007100"/>
          <p14:tracePt t="60523" x="6267450" y="6019800"/>
          <p14:tracePt t="61445" x="6291263" y="6032500"/>
          <p14:tracePt t="61455" x="6303963" y="6045200"/>
          <p14:tracePt t="61468" x="6342063" y="6069013"/>
          <p14:tracePt t="61480" x="6354763" y="6069013"/>
          <p14:tracePt t="61484" x="6354763" y="6081713"/>
          <p14:tracePt t="61495" x="6380163" y="6094413"/>
          <p14:tracePt t="61496" x="6380163" y="6107113"/>
          <p14:tracePt t="61505" x="6403975" y="6119813"/>
          <p14:tracePt t="61513" x="6416675" y="6145213"/>
          <p14:tracePt t="61521" x="6429375" y="6157913"/>
          <p14:tracePt t="61529" x="6442075" y="6181725"/>
          <p14:tracePt t="61537" x="6454775" y="6207125"/>
          <p14:tracePt t="61545" x="6480175" y="6219825"/>
          <p14:tracePt t="61553" x="6503988" y="6269038"/>
          <p14:tracePt t="61561" x="6542088" y="6294438"/>
          <p14:tracePt t="61569" x="6554788" y="6307138"/>
          <p14:tracePt t="61578" x="6580188" y="6345238"/>
          <p14:tracePt t="61585" x="6592888" y="6381750"/>
          <p14:tracePt t="61595" x="6616700" y="6394450"/>
          <p14:tracePt t="61601" x="6629400" y="6419850"/>
          <p14:tracePt t="61611" x="6654800" y="6457950"/>
          <p14:tracePt t="61617" x="6667500" y="6470650"/>
          <p14:tracePt t="61627" x="6692900" y="6507163"/>
          <p14:tracePt t="61633" x="6704013" y="6532563"/>
          <p14:tracePt t="61644" x="6729413" y="6557963"/>
          <p14:tracePt t="61649" x="6742113" y="6583363"/>
          <p14:tracePt t="61659" x="6767513" y="6607175"/>
          <p14:tracePt t="61665" x="6767513" y="6645275"/>
          <p14:tracePt t="61676" x="6805613" y="6683375"/>
          <p14:tracePt t="61681" x="6829425" y="6719888"/>
          <p14:tracePt t="61689" x="6829425" y="6745288"/>
          <p14:tracePt t="61697" x="6854825" y="6770688"/>
          <p14:tracePt t="61705" x="6892925" y="6807200"/>
          <p14:tracePt t="61713" x="6905625" y="68326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D753E8-7634-4AA2-A878-3698DF26C195}"/>
              </a:ext>
            </a:extLst>
          </p:cNvPr>
          <p:cNvSpPr txBox="1"/>
          <p:nvPr/>
        </p:nvSpPr>
        <p:spPr>
          <a:xfrm>
            <a:off x="179513" y="548680"/>
            <a:ext cx="2736303" cy="3454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 №1</a:t>
            </a:r>
            <a:r>
              <a:rPr lang="kk-KZ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Мәтін не туралы?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спорт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көлік түрлері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С) велосипед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39C14D-1668-4900-A929-A40995A81CE3}"/>
              </a:ext>
            </a:extLst>
          </p:cNvPr>
          <p:cNvSpPr txBox="1"/>
          <p:nvPr/>
        </p:nvSpPr>
        <p:spPr>
          <a:xfrm>
            <a:off x="3851920" y="2544650"/>
            <a:ext cx="4968552" cy="431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 №2</a:t>
            </a:r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Мәтін мазмұны бойынша сұрақтар құрастырыңыз.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kk-KZ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Мысалы, 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 үлгісі: «Велосипед» сөзі қандай ұғымды білдіреді?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Велосипедтің қандай түрлері бар?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kk-KZ" sz="24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Велосипедтің денсаулыққа қандай пайдасы бар?</a:t>
            </a:r>
            <a:endParaRPr lang="ru-KZ" sz="24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45D4A6-70A0-4279-8C9A-141E0D97D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519" y="440957"/>
            <a:ext cx="3030705" cy="1835055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5122FE0E-A27E-45EA-B67E-3AD34E6841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31"/>
    </mc:Choice>
    <mc:Fallback xmlns="">
      <p:transition spd="slow" advTm="4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11" x="3313113" y="6296025"/>
          <p14:tracePt t="2428" x="2563813" y="6757988"/>
          <p14:tracePt t="2438" x="2551113" y="6657975"/>
          <p14:tracePt t="2444" x="2527300" y="6570663"/>
          <p14:tracePt t="2455" x="2527300" y="6470650"/>
          <p14:tracePt t="2460" x="2527300" y="6381750"/>
          <p14:tracePt t="2471" x="2527300" y="6269038"/>
          <p14:tracePt t="2476" x="2527300" y="6169025"/>
          <p14:tracePt t="2488" x="2527300" y="6056313"/>
          <p14:tracePt t="2492" x="2527300" y="5919788"/>
          <p14:tracePt t="2502" x="2551113" y="5768975"/>
          <p14:tracePt t="2509" x="2563813" y="5607050"/>
          <p14:tracePt t="2517" x="2601913" y="5443538"/>
          <p14:tracePt t="2524" x="2640013" y="5218113"/>
          <p14:tracePt t="2533" x="2640013" y="4968875"/>
          <p14:tracePt t="2540" x="2640013" y="4730750"/>
          <p14:tracePt t="2548" x="2640013" y="4454525"/>
          <p14:tracePt t="2557" x="2640013" y="4217988"/>
          <p14:tracePt t="2564" x="2640013" y="3941763"/>
          <p14:tracePt t="2572" x="2640013" y="3741738"/>
          <p14:tracePt t="2580" x="2663825" y="3516313"/>
          <p14:tracePt t="2591" x="2676525" y="3267075"/>
          <p14:tracePt t="2596" x="2714625" y="3103563"/>
          <p14:tracePt t="2606" x="2727325" y="2916238"/>
          <p14:tracePt t="2612" x="2752725" y="2765425"/>
          <p14:tracePt t="2623" x="2763838" y="2640013"/>
          <p14:tracePt t="2628" x="2801938" y="2527300"/>
          <p14:tracePt t="2639" x="2827338" y="2452688"/>
          <p14:tracePt t="2644" x="2876550" y="2365375"/>
          <p14:tracePt t="2655" x="2901950" y="2290763"/>
          <p14:tracePt t="2660" x="2927350" y="2252663"/>
          <p14:tracePt t="2671" x="2940050" y="2214563"/>
          <p14:tracePt t="2691" x="2952750" y="2201863"/>
          <p14:tracePt t="2695" x="2952750" y="2190750"/>
          <p14:tracePt t="2703" x="2952750" y="2178050"/>
          <p14:tracePt t="2709" x="2976563" y="2165350"/>
          <p14:tracePt t="2719" x="2976563" y="2152650"/>
          <p14:tracePt t="2733" x="2976563" y="2139950"/>
          <p14:tracePt t="2740" x="2976563" y="2114550"/>
          <p14:tracePt t="2757" x="2989263" y="2101850"/>
          <p14:tracePt t="2764" x="2989263" y="2078038"/>
          <p14:tracePt t="2774" x="3014663" y="2052638"/>
          <p14:tracePt t="2781" x="3014663" y="2039938"/>
          <p14:tracePt t="2789" x="3027363" y="2014538"/>
          <p14:tracePt t="2796" x="3040063" y="1978025"/>
          <p14:tracePt t="2805" x="3065463" y="1965325"/>
          <p14:tracePt t="2812" x="3076575" y="1927225"/>
          <p14:tracePt t="2822" x="3089275" y="1865313"/>
          <p14:tracePt t="2828" x="3114675" y="1839913"/>
          <p14:tracePt t="2838" x="3127375" y="1814513"/>
          <p14:tracePt t="2844" x="3152775" y="1776413"/>
          <p14:tracePt t="2853" x="3176588" y="1739900"/>
          <p14:tracePt t="2860" x="3201988" y="1701800"/>
          <p14:tracePt t="2869" x="3227388" y="1676400"/>
          <p14:tracePt t="2877" x="3240088" y="1639888"/>
          <p14:tracePt t="2888" x="3265488" y="1614488"/>
          <p14:tracePt t="2892" x="3265488" y="1563688"/>
          <p14:tracePt t="2903" x="3302000" y="1501775"/>
          <p14:tracePt t="2909" x="3314700" y="1476375"/>
          <p14:tracePt t="2918" x="3327400" y="1439863"/>
          <p14:tracePt t="2924" x="3327400" y="1427163"/>
          <p14:tracePt t="2934" x="3352800" y="1389063"/>
          <p14:tracePt t="2941" x="3365500" y="1350963"/>
          <p14:tracePt t="2948" x="3376613" y="1327150"/>
          <p14:tracePt t="2957" x="3414713" y="1301750"/>
          <p14:tracePt t="2964" x="3427413" y="1238250"/>
          <p14:tracePt t="2976" x="3452813" y="1189038"/>
          <p14:tracePt t="2980" x="3465513" y="1125538"/>
          <p14:tracePt t="2988" x="3489325" y="1076325"/>
          <p14:tracePt t="2996" x="3514725" y="1014413"/>
          <p14:tracePt t="3004" x="3514725" y="963613"/>
          <p14:tracePt t="3013" x="3527425" y="925513"/>
          <p14:tracePt t="3021" x="3540125" y="889000"/>
          <p14:tracePt t="3028" x="3540125" y="863600"/>
          <p14:tracePt t="3039" x="3540125" y="825500"/>
          <p14:tracePt t="3045" x="3540125" y="801688"/>
          <p14:tracePt t="3055" x="3540125" y="763588"/>
          <p14:tracePt t="3061" x="3540125" y="750888"/>
          <p14:tracePt t="3071" x="3540125" y="725488"/>
          <p14:tracePt t="3076" x="3540125" y="712788"/>
          <p14:tracePt t="3088" x="3540125" y="700088"/>
          <p14:tracePt t="3092" x="3540125" y="688975"/>
          <p14:tracePt t="3102" x="3540125" y="676275"/>
          <p14:tracePt t="3629" x="3527425" y="676275"/>
          <p14:tracePt t="3645" x="3527425" y="688975"/>
          <p14:tracePt t="3654" x="3514725" y="688975"/>
          <p14:tracePt t="3669" x="3514725" y="700088"/>
          <p14:tracePt t="3676" x="3502025" y="712788"/>
          <p14:tracePt t="3690" x="3502025" y="725488"/>
          <p14:tracePt t="3703" x="3489325" y="738188"/>
          <p14:tracePt t="3717" x="3478213" y="763588"/>
          <p14:tracePt t="3735" x="3465513" y="776288"/>
          <p14:tracePt t="3741" x="3452813" y="801688"/>
          <p14:tracePt t="3748" x="3440113" y="801688"/>
          <p14:tracePt t="3757" x="3440113" y="812800"/>
          <p14:tracePt t="3764" x="3427413" y="825500"/>
          <p14:tracePt t="3773" x="3414713" y="838200"/>
          <p14:tracePt t="3788" x="3402013" y="850900"/>
          <p14:tracePt t="3796" x="3389313" y="863600"/>
          <p14:tracePt t="3805" x="3376613" y="876300"/>
          <p14:tracePt t="3822" x="3365500" y="889000"/>
          <p14:tracePt t="3839" x="3352800" y="889000"/>
          <p14:tracePt t="3844" x="3340100" y="889000"/>
          <p14:tracePt t="3860" x="3340100" y="901700"/>
          <p14:tracePt t="3871" x="3327400" y="901700"/>
          <p14:tracePt t="3888" x="3314700" y="912813"/>
          <p14:tracePt t="3904" x="3314700" y="925513"/>
          <p14:tracePt t="3919" x="3289300" y="925513"/>
          <p14:tracePt t="3924" x="3289300" y="938213"/>
          <p14:tracePt t="3941" x="3276600" y="938213"/>
          <p14:tracePt t="3957" x="3276600" y="950913"/>
          <p14:tracePt t="3964" x="3265488" y="950913"/>
          <p14:tracePt t="3977" x="3252788" y="963613"/>
          <p14:tracePt t="3989" x="3240088" y="976313"/>
          <p14:tracePt t="4012" x="3227388" y="989013"/>
          <p14:tracePt t="4038" x="3201988" y="1001713"/>
          <p14:tracePt t="4054" x="3189288" y="1014413"/>
          <p14:tracePt t="4060" x="3176588" y="1014413"/>
          <p14:tracePt t="4070" x="3176588" y="1025525"/>
          <p14:tracePt t="4090" x="3165475" y="1038225"/>
          <p14:tracePt t="4093" x="3152775" y="1050925"/>
          <p14:tracePt t="4108" x="3140075" y="1063625"/>
          <p14:tracePt t="4133" x="3127375" y="1089025"/>
          <p14:tracePt t="4140" x="3114675" y="1101725"/>
          <p14:tracePt t="4461" x="3114675" y="1125538"/>
          <p14:tracePt t="4469" x="3114675" y="1138238"/>
          <p14:tracePt t="4477" x="3114675" y="1163638"/>
          <p14:tracePt t="4487" x="3114675" y="1176338"/>
          <p14:tracePt t="4492" x="3127375" y="1189038"/>
          <p14:tracePt t="4502" x="3127375" y="1201738"/>
          <p14:tracePt t="4509" x="3140075" y="1214438"/>
          <p14:tracePt t="4518" x="3152775" y="1227138"/>
          <p14:tracePt t="4533" x="3165475" y="1227138"/>
          <p14:tracePt t="4548" x="3165475" y="1238250"/>
          <p14:tracePt t="4581" x="3176588" y="1238250"/>
          <p14:tracePt t="5733" x="3176588" y="1250950"/>
          <p14:tracePt t="5740" x="3165475" y="1301750"/>
          <p14:tracePt t="5749" x="3140075" y="1314450"/>
          <p14:tracePt t="5758" x="3101975" y="1327150"/>
          <p14:tracePt t="5765" x="3089275" y="1339850"/>
          <p14:tracePt t="5774" x="3076575" y="1339850"/>
          <p14:tracePt t="5780" x="3065463" y="1350963"/>
          <p14:tracePt t="5788" x="3052763" y="1363663"/>
          <p14:tracePt t="5796" x="3027363" y="1363663"/>
          <p14:tracePt t="5805" x="3014663" y="1363663"/>
          <p14:tracePt t="5813" x="2989263" y="1389063"/>
          <p14:tracePt t="5821" x="2976563" y="1389063"/>
          <p14:tracePt t="5828" x="2963863" y="1389063"/>
          <p14:tracePt t="5838" x="2952750" y="1401763"/>
          <p14:tracePt t="5844" x="2927350" y="1401763"/>
          <p14:tracePt t="5854" x="2914650" y="1414463"/>
          <p14:tracePt t="5860" x="2901950" y="1414463"/>
          <p14:tracePt t="5870" x="2863850" y="1427163"/>
          <p14:tracePt t="5888" x="2840038" y="1427163"/>
          <p14:tracePt t="5892" x="2827338" y="1439863"/>
          <p14:tracePt t="5902" x="2801938" y="1439863"/>
          <p14:tracePt t="5909" x="2752725" y="1450975"/>
          <p14:tracePt t="5919" x="2689225" y="1463675"/>
          <p14:tracePt t="5924" x="2640013" y="1463675"/>
          <p14:tracePt t="5933" x="2589213" y="1489075"/>
          <p14:tracePt t="5940" x="2514600" y="1489075"/>
          <p14:tracePt t="5949" x="2463800" y="1489075"/>
          <p14:tracePt t="5957" x="2414588" y="1501775"/>
          <p14:tracePt t="5965" x="2338388" y="1514475"/>
          <p14:tracePt t="5973" x="2289175" y="1527175"/>
          <p14:tracePt t="5991" x="2189163" y="1563688"/>
          <p14:tracePt t="5997" x="2138363" y="1576388"/>
          <p14:tracePt t="6005" x="2127250" y="1576388"/>
          <p14:tracePt t="6012" x="2089150" y="1601788"/>
          <p14:tracePt t="6029" x="2063750" y="1614488"/>
          <p14:tracePt t="6038" x="2038350" y="1627188"/>
          <p14:tracePt t="6044" x="2014538" y="1652588"/>
          <p14:tracePt t="6053" x="2001838" y="1652588"/>
          <p14:tracePt t="6060" x="2001838" y="1676400"/>
          <p14:tracePt t="6070" x="1989138" y="1676400"/>
          <p14:tracePt t="6077" x="1976438" y="1701800"/>
          <p14:tracePt t="6089" x="1963738" y="1714500"/>
          <p14:tracePt t="6093" x="1963738" y="1727200"/>
          <p14:tracePt t="6103" x="1951038" y="1739900"/>
          <p14:tracePt t="6108" x="1938338" y="1765300"/>
          <p14:tracePt t="6118" x="1925638" y="1765300"/>
          <p14:tracePt t="6133" x="1925638" y="1776413"/>
          <p14:tracePt t="6141" x="1925638" y="1789113"/>
          <p14:tracePt t="6148" x="1925638" y="1801813"/>
          <p14:tracePt t="6189" x="1925638" y="1814513"/>
          <p14:tracePt t="6213" x="1925638" y="1827213"/>
          <p14:tracePt t="6238" x="1925638" y="1852613"/>
          <p14:tracePt t="6245" x="1925638" y="1865313"/>
          <p14:tracePt t="6254" x="1925638" y="1901825"/>
          <p14:tracePt t="6261" x="1925638" y="1914525"/>
          <p14:tracePt t="6270" x="1925638" y="1952625"/>
          <p14:tracePt t="6277" x="1925638" y="1978025"/>
          <p14:tracePt t="6286" x="1951038" y="2001838"/>
          <p14:tracePt t="6292" x="1951038" y="2039938"/>
          <p14:tracePt t="6305" x="1976438" y="2065338"/>
          <p14:tracePt t="6309" x="2001838" y="2089150"/>
          <p14:tracePt t="6318" x="2038350" y="2114550"/>
          <p14:tracePt t="6325" x="2051050" y="2139950"/>
          <p14:tracePt t="6334" x="2063750" y="2152650"/>
          <p14:tracePt t="6341" x="2076450" y="2165350"/>
          <p14:tracePt t="6349" x="2101850" y="2190750"/>
          <p14:tracePt t="6357" x="2114550" y="2190750"/>
          <p14:tracePt t="6364" x="2127250" y="2190750"/>
          <p14:tracePt t="6373" x="2151063" y="2201863"/>
          <p14:tracePt t="6380" x="2189163" y="2239963"/>
          <p14:tracePt t="6388" x="2214563" y="2239963"/>
          <p14:tracePt t="6396" x="2251075" y="2239963"/>
          <p14:tracePt t="6404" x="2289175" y="2252663"/>
          <p14:tracePt t="6412" x="2314575" y="2278063"/>
          <p14:tracePt t="6422" x="2338388" y="2278063"/>
          <p14:tracePt t="6429" x="2351088" y="2278063"/>
          <p14:tracePt t="6439" x="2389188" y="2290763"/>
          <p14:tracePt t="6444" x="2401888" y="2290763"/>
          <p14:tracePt t="6454" x="2427288" y="2303463"/>
          <p14:tracePt t="6461" x="2439988" y="2303463"/>
          <p14:tracePt t="6470" x="2463800" y="2314575"/>
          <p14:tracePt t="6487" x="2476500" y="2314575"/>
          <p14:tracePt t="6493" x="2501900" y="2327275"/>
          <p14:tracePt t="6509" x="2514600" y="2327275"/>
          <p14:tracePt t="6519" x="2540000" y="2327275"/>
          <p14:tracePt t="6524" x="2551113" y="2327275"/>
          <p14:tracePt t="6533" x="2576513" y="2339975"/>
          <p14:tracePt t="6541" x="2589213" y="2339975"/>
          <p14:tracePt t="6548" x="2601913" y="2339975"/>
          <p14:tracePt t="6557" x="2627313" y="2365375"/>
          <p14:tracePt t="6564" x="2651125" y="2365375"/>
          <p14:tracePt t="6581" x="2663825" y="2365375"/>
          <p14:tracePt t="6661" x="2676525" y="2365375"/>
          <p14:tracePt t="6670" x="2676525" y="2378075"/>
          <p14:tracePt t="6676" x="2689225" y="2390775"/>
          <p14:tracePt t="6690" x="2714625" y="2414588"/>
          <p14:tracePt t="6703" x="2727325" y="2427288"/>
          <p14:tracePt t="6709" x="2740025" y="2439988"/>
          <p14:tracePt t="6725" x="2752725" y="2452688"/>
          <p14:tracePt t="6741" x="2763838" y="2465388"/>
          <p14:tracePt t="6765" x="2763838" y="2478088"/>
          <p14:tracePt t="6789" x="2763838" y="2490788"/>
          <p14:tracePt t="6886" x="2752725" y="2490788"/>
          <p14:tracePt t="6910" x="2740025" y="2503488"/>
          <p14:tracePt t="6934" x="2727325" y="2516188"/>
          <p14:tracePt t="7054" x="2714625" y="2516188"/>
          <p14:tracePt t="7078" x="2701925" y="2527300"/>
          <p14:tracePt t="7220" x="2689225" y="2527300"/>
          <p14:tracePt t="7225" x="2689225" y="2552700"/>
          <p14:tracePt t="7236" x="2689225" y="2565400"/>
          <p14:tracePt t="7242" x="2689225" y="2578100"/>
          <p14:tracePt t="7245" x="2689225" y="2590800"/>
          <p14:tracePt t="7253" x="2689225" y="2627313"/>
          <p14:tracePt t="7261" x="2689225" y="2640013"/>
          <p14:tracePt t="7272" x="2689225" y="2665413"/>
          <p14:tracePt t="7286" x="2689225" y="2690813"/>
          <p14:tracePt t="7292" x="2689225" y="2703513"/>
          <p14:tracePt t="7309" x="2689225" y="2716213"/>
          <p14:tracePt t="7318" x="2689225" y="2728913"/>
          <p14:tracePt t="7325" x="2689225" y="2740025"/>
          <p14:tracePt t="7333" x="2689225" y="2752725"/>
          <p14:tracePt t="7341" x="2676525" y="2778125"/>
          <p14:tracePt t="7348" x="2676525" y="2790825"/>
          <p14:tracePt t="7357" x="2663825" y="2803525"/>
          <p14:tracePt t="7365" x="2640013" y="2828925"/>
          <p14:tracePt t="7373" x="2627313" y="2840038"/>
          <p14:tracePt t="7381" x="2627313" y="2852738"/>
          <p14:tracePt t="7388" x="2614613" y="2878138"/>
          <p14:tracePt t="7396" x="2589213" y="2890838"/>
          <p14:tracePt t="7406" x="2589213" y="2903538"/>
          <p14:tracePt t="7413" x="2551113" y="2928938"/>
          <p14:tracePt t="7422" x="2540000" y="2928938"/>
          <p14:tracePt t="7428" x="2527300" y="2941638"/>
          <p14:tracePt t="7438" x="2514600" y="2952750"/>
          <p14:tracePt t="7444" x="2501900" y="2965450"/>
          <p14:tracePt t="7460" x="2476500" y="2978150"/>
          <p14:tracePt t="7493" x="2463800" y="2990850"/>
          <p14:tracePt t="7503" x="2451100" y="3003550"/>
          <p14:tracePt t="7509" x="2439988" y="3003550"/>
          <p14:tracePt t="7518" x="2439988" y="3016250"/>
          <p14:tracePt t="7525" x="2427288" y="3016250"/>
          <p14:tracePt t="7534" x="2414588" y="3016250"/>
          <p14:tracePt t="7541" x="2401888" y="3016250"/>
          <p14:tracePt t="7548" x="2401888" y="3028950"/>
          <p14:tracePt t="7557" x="2389188" y="3028950"/>
          <p14:tracePt t="7589" x="2376488" y="3041650"/>
          <p14:tracePt t="11640" x="2401888" y="3028950"/>
          <p14:tracePt t="11648" x="2451100" y="3016250"/>
          <p14:tracePt t="11656" x="2489200" y="3003550"/>
          <p14:tracePt t="11662" x="2514600" y="2990850"/>
          <p14:tracePt t="11673" x="2551113" y="2978150"/>
          <p14:tracePt t="11679" x="2589213" y="2965450"/>
          <p14:tracePt t="11687" x="2640013" y="2941638"/>
          <p14:tracePt t="11692" x="2676525" y="2941638"/>
          <p14:tracePt t="11702" x="2714625" y="2941638"/>
          <p14:tracePt t="11709" x="2752725" y="2928938"/>
          <p14:tracePt t="11719" x="2801938" y="2928938"/>
          <p14:tracePt t="11725" x="2852738" y="2928938"/>
          <p14:tracePt t="11734" x="2901950" y="2928938"/>
          <p14:tracePt t="11741" x="2952750" y="2928938"/>
          <p14:tracePt t="11749" x="3001963" y="2928938"/>
          <p14:tracePt t="11757" x="3052763" y="2928938"/>
          <p14:tracePt t="11765" x="3114675" y="2928938"/>
          <p14:tracePt t="11773" x="3165475" y="2928938"/>
          <p14:tracePt t="11780" x="3214688" y="2928938"/>
          <p14:tracePt t="11788" x="3265488" y="2928938"/>
          <p14:tracePt t="11797" x="3314700" y="2928938"/>
          <p14:tracePt t="11806" x="3365500" y="2928938"/>
          <p14:tracePt t="11812" x="3427413" y="2916238"/>
          <p14:tracePt t="11821" x="3478213" y="2916238"/>
          <p14:tracePt t="11829" x="3540125" y="2890838"/>
          <p14:tracePt t="11838" x="3614738" y="2878138"/>
          <p14:tracePt t="11845" x="3714750" y="2878138"/>
          <p14:tracePt t="11855" x="3827463" y="2878138"/>
          <p14:tracePt t="11861" x="3927475" y="2878138"/>
          <p14:tracePt t="11872" x="4052888" y="2878138"/>
          <p14:tracePt t="11877" x="4165600" y="2878138"/>
          <p14:tracePt t="11888" x="4303713" y="2878138"/>
          <p14:tracePt t="11893" x="4416425" y="2878138"/>
          <p14:tracePt t="11903" x="4503738" y="2878138"/>
          <p14:tracePt t="11909" x="4616450" y="2878138"/>
          <p14:tracePt t="11918" x="4703763" y="2890838"/>
          <p14:tracePt t="11925" x="4791075" y="2903538"/>
          <p14:tracePt t="11933" x="4891088" y="2903538"/>
          <p14:tracePt t="11940" x="4991100" y="2916238"/>
          <p14:tracePt t="11949" x="5116513" y="2941638"/>
          <p14:tracePt t="11957" x="5216525" y="2952750"/>
          <p14:tracePt t="11965" x="5329238" y="2965450"/>
          <p14:tracePt t="11976" x="5454650" y="2965450"/>
          <p14:tracePt t="11982" x="5554663" y="2965450"/>
          <p14:tracePt t="11989" x="5654675" y="2965450"/>
          <p14:tracePt t="11997" x="5716588" y="2965450"/>
          <p14:tracePt t="12005" x="5803900" y="2965450"/>
          <p14:tracePt t="12012" x="5891213" y="2965450"/>
          <p14:tracePt t="12022" x="5954713" y="2965450"/>
          <p14:tracePt t="12029" x="6054725" y="2965450"/>
          <p14:tracePt t="12037" x="6116638" y="2965450"/>
          <p14:tracePt t="12045" x="6229350" y="2978150"/>
          <p14:tracePt t="12055" x="6291263" y="2978150"/>
          <p14:tracePt t="12061" x="6342063" y="2978150"/>
          <p14:tracePt t="12071" x="6391275" y="2978150"/>
          <p14:tracePt t="12077" x="6442075" y="2978150"/>
          <p14:tracePt t="12088" x="6503988" y="2978150"/>
          <p14:tracePt t="12093" x="6554788" y="2978150"/>
          <p14:tracePt t="12103" x="6604000" y="2978150"/>
          <p14:tracePt t="12109" x="6680200" y="2978150"/>
          <p14:tracePt t="12118" x="6792913" y="2978150"/>
          <p14:tracePt t="12124" x="6892925" y="2978150"/>
          <p14:tracePt t="12134" x="6992938" y="2978150"/>
          <p14:tracePt t="12141" x="7092950" y="2978150"/>
          <p14:tracePt t="12148" x="7167563" y="2978150"/>
          <p14:tracePt t="12157" x="7242175" y="2978150"/>
          <p14:tracePt t="12164" x="7318375" y="2978150"/>
          <p14:tracePt t="12173" x="7392988" y="2978150"/>
          <p14:tracePt t="12181" x="7454900" y="2978150"/>
          <p14:tracePt t="12189" x="7531100" y="2978150"/>
          <p14:tracePt t="12197" x="7593013" y="2978150"/>
          <p14:tracePt t="12205" x="7680325" y="3003550"/>
          <p14:tracePt t="12213" x="7742238" y="3016250"/>
          <p14:tracePt t="12222" x="7793038" y="3016250"/>
          <p14:tracePt t="12229" x="7805738" y="3028950"/>
          <p14:tracePt t="12238" x="7831138" y="3028950"/>
          <p14:tracePt t="12244" x="7843838" y="3028950"/>
          <p14:tracePt t="12254" x="7867650" y="3028950"/>
          <p14:tracePt t="12309" x="7880350" y="3028950"/>
          <p14:tracePt t="12320" x="7893050" y="3028950"/>
          <p14:tracePt t="12325" x="7905750" y="3028950"/>
          <p14:tracePt t="12335" x="7931150" y="3028950"/>
          <p14:tracePt t="12342" x="7943850" y="3028950"/>
          <p14:tracePt t="14089" x="7954963" y="3041650"/>
          <p14:tracePt t="14099" x="7954963" y="3065463"/>
          <p14:tracePt t="14112" x="7954963" y="3103563"/>
          <p14:tracePt t="14120" x="7954963" y="3116263"/>
          <p14:tracePt t="14125" x="7954963" y="3128963"/>
          <p14:tracePt t="14141" x="7954963" y="3141663"/>
          <p14:tracePt t="14150" x="7954963" y="3154363"/>
          <p14:tracePt t="14165" x="7954963" y="3165475"/>
          <p14:tracePt t="14205" x="7954963" y="3178175"/>
          <p14:tracePt t="14305" x="7954963" y="3203575"/>
          <p14:tracePt t="14393" x="7954963" y="3216275"/>
          <p14:tracePt t="14446" x="7954963" y="3241675"/>
          <p14:tracePt t="14545" x="7954963" y="3254375"/>
          <p14:tracePt t="14568" x="7954963" y="3267075"/>
          <p14:tracePt t="14582" x="7954963" y="3278188"/>
          <p14:tracePt t="14597" x="7954963" y="3290888"/>
          <p14:tracePt t="14637" x="7967663" y="3303588"/>
          <p14:tracePt t="14701" x="7967663" y="3316288"/>
          <p14:tracePt t="14718" x="7967663" y="3328988"/>
          <p14:tracePt t="14749" x="7967663" y="3341688"/>
          <p14:tracePt t="14773" x="7967663" y="3354388"/>
          <p14:tracePt t="14813" x="7967663" y="3367088"/>
          <p14:tracePt t="14821" x="7967663" y="3378200"/>
          <p14:tracePt t="14838" x="7967663" y="3390900"/>
          <p14:tracePt t="14869" x="7967663" y="3403600"/>
          <p14:tracePt t="14934" x="7967663" y="3416300"/>
          <p14:tracePt t="15281" x="7967663" y="3429000"/>
          <p14:tracePt t="15392" x="7967663" y="3441700"/>
          <p14:tracePt t="15405" x="7967663" y="3454400"/>
          <p14:tracePt t="15471" x="7967663" y="3467100"/>
          <p14:tracePt t="15519" x="7954963" y="3479800"/>
          <p14:tracePt t="15598" x="7954963" y="3490913"/>
          <p14:tracePt t="15623" x="7943850" y="3516313"/>
          <p14:tracePt t="15695" x="7931150" y="3529013"/>
          <p14:tracePt t="15707" x="7918450" y="3529013"/>
          <p14:tracePt t="15720" x="7918450" y="3541713"/>
          <p14:tracePt t="15728" x="7905750" y="3541713"/>
          <p14:tracePt t="15734" x="7905750" y="3554413"/>
          <p14:tracePt t="15749" x="7880350" y="3567113"/>
          <p14:tracePt t="15757" x="7867650" y="3579813"/>
          <p14:tracePt t="15765" x="7854950" y="3590925"/>
          <p14:tracePt t="15773" x="7843838" y="3590925"/>
          <p14:tracePt t="15781" x="7843838" y="3603625"/>
          <p14:tracePt t="15806" x="7831138" y="3603625"/>
          <p14:tracePt t="15829" x="7831138" y="3616325"/>
          <p14:tracePt t="15845" x="7805738" y="3629025"/>
          <p14:tracePt t="15861" x="7805738" y="3641725"/>
          <p14:tracePt t="15870" x="7793038" y="3641725"/>
          <p14:tracePt t="15877" x="7780338" y="3654425"/>
          <p14:tracePt t="15887" x="7767638" y="3667125"/>
          <p14:tracePt t="15902" x="7754938" y="3667125"/>
          <p14:tracePt t="15909" x="7742238" y="3667125"/>
          <p14:tracePt t="15918" x="7731125" y="3667125"/>
          <p14:tracePt t="15941" x="7718425" y="3679825"/>
          <p14:tracePt t="15958" x="7705725" y="3679825"/>
          <p14:tracePt t="15965" x="7693025" y="3679825"/>
          <p14:tracePt t="15991" x="7642225" y="3692525"/>
          <p14:tracePt t="16006" x="7618413" y="3692525"/>
          <p14:tracePt t="16013" x="7593013" y="3692525"/>
          <p14:tracePt t="16021" x="7567613" y="3703638"/>
          <p14:tracePt t="16029" x="7554913" y="3703638"/>
          <p14:tracePt t="16045" x="7518400" y="3703638"/>
          <p14:tracePt t="16055" x="7505700" y="3716338"/>
          <p14:tracePt t="16061" x="7493000" y="3716338"/>
          <p14:tracePt t="16072" x="7480300" y="3716338"/>
          <p14:tracePt t="16077" x="7442200" y="3716338"/>
          <p14:tracePt t="16093" x="7418388" y="3716338"/>
          <p14:tracePt t="16105" x="7392988" y="3716338"/>
          <p14:tracePt t="16109" x="7354888" y="3716338"/>
          <p14:tracePt t="16120" x="7329488" y="3741738"/>
          <p14:tracePt t="16125" x="7292975" y="3741738"/>
          <p14:tracePt t="16133" x="7267575" y="3741738"/>
          <p14:tracePt t="16141" x="7254875" y="3741738"/>
          <p14:tracePt t="16149" x="7229475" y="3741738"/>
          <p14:tracePt t="16157" x="7205663" y="3741738"/>
          <p14:tracePt t="16165" x="7192963" y="3741738"/>
          <p14:tracePt t="16173" x="7192963" y="3754438"/>
          <p14:tracePt t="16181" x="7180263" y="3754438"/>
          <p14:tracePt t="16190" x="7154863" y="3754438"/>
          <p14:tracePt t="16205" x="7129463" y="3754438"/>
          <p14:tracePt t="16212" x="7118350" y="3767138"/>
          <p14:tracePt t="16223" x="7105650" y="3767138"/>
          <p14:tracePt t="16229" x="7080250" y="3767138"/>
          <p14:tracePt t="16238" x="7067550" y="3767138"/>
          <p14:tracePt t="16244" x="7042150" y="3779838"/>
          <p14:tracePt t="16255" x="7029450" y="3779838"/>
          <p14:tracePt t="16261" x="7016750" y="3779838"/>
          <p14:tracePt t="16277" x="6992938" y="3779838"/>
          <p14:tracePt t="16288" x="6980238" y="3792538"/>
          <p14:tracePt t="16303" x="6954838" y="3792538"/>
          <p14:tracePt t="16309" x="6942138" y="3792538"/>
          <p14:tracePt t="16318" x="6929438" y="3792538"/>
          <p14:tracePt t="16325" x="6916738" y="3792538"/>
          <p14:tracePt t="16334" x="6905625" y="3792538"/>
          <p14:tracePt t="16341" x="6892925" y="3792538"/>
          <p14:tracePt t="16349" x="6880225" y="3792538"/>
          <p14:tracePt t="16357" x="6867525" y="3803650"/>
          <p14:tracePt t="16389" x="6854825" y="3803650"/>
          <p14:tracePt t="16405" x="6842125" y="3803650"/>
          <p14:tracePt t="16413" x="6829425" y="3803650"/>
          <p14:tracePt t="16438" x="6829425" y="3816350"/>
          <p14:tracePt t="16455" x="6816725" y="3816350"/>
          <p14:tracePt t="16611" x="6816725" y="3829050"/>
          <p14:tracePt t="16872" x="6805613" y="3829050"/>
          <p14:tracePt t="17339" x="6792913" y="3829050"/>
          <p14:tracePt t="17353" x="6767513" y="3854450"/>
          <p14:tracePt t="17359" x="6742113" y="3867150"/>
          <p14:tracePt t="17375" x="6704013" y="3867150"/>
          <p14:tracePt t="17382" x="6680200" y="3867150"/>
          <p14:tracePt t="17390" x="6654800" y="3867150"/>
          <p14:tracePt t="17397" x="6616700" y="3879850"/>
          <p14:tracePt t="17405" x="6604000" y="3879850"/>
          <p14:tracePt t="17413" x="6567488" y="3879850"/>
          <p14:tracePt t="17423" x="6529388" y="3892550"/>
          <p14:tracePt t="17429" x="6516688" y="3905250"/>
          <p14:tracePt t="17439" x="6492875" y="3905250"/>
          <p14:tracePt t="17445" x="6442075" y="3905250"/>
          <p14:tracePt t="17454" x="6416675" y="3905250"/>
          <p14:tracePt t="17461" x="6380163" y="3916363"/>
          <p14:tracePt t="17471" x="6329363" y="3916363"/>
          <p14:tracePt t="17477" x="6291263" y="3929063"/>
          <p14:tracePt t="17488" x="6216650" y="3954463"/>
          <p14:tracePt t="17493" x="6167438" y="3967163"/>
          <p14:tracePt t="17502" x="6116638" y="3979863"/>
          <p14:tracePt t="17509" x="6054725" y="3979863"/>
          <p14:tracePt t="17518" x="6003925" y="4017963"/>
          <p14:tracePt t="17524" x="5967413" y="4017963"/>
          <p14:tracePt t="17533" x="5916613" y="4041775"/>
          <p14:tracePt t="17541" x="5891213" y="4041775"/>
          <p14:tracePt t="17549" x="5878513" y="4054475"/>
          <p14:tracePt t="17558" x="5867400" y="4054475"/>
          <p14:tracePt t="17565" x="5854700" y="4067175"/>
          <p14:tracePt t="17581" x="5842000" y="4067175"/>
          <p14:tracePt t="17597" x="5829300" y="4067175"/>
          <p14:tracePt t="17622" x="5816600" y="4067175"/>
          <p14:tracePt t="17645" x="5803900" y="4067175"/>
          <p14:tracePt t="17826" x="5791200" y="4067175"/>
          <p14:tracePt t="17851" x="5778500" y="4067175"/>
          <p14:tracePt t="17902" x="5778500" y="4079875"/>
          <p14:tracePt t="17934" x="5778500" y="4092575"/>
          <p14:tracePt t="17958" x="5767388" y="4092575"/>
          <p14:tracePt t="19534" x="5754688" y="4105275"/>
          <p14:tracePt t="20080" x="5767388" y="4117975"/>
          <p14:tracePt t="20151" x="5778500" y="4117975"/>
          <p14:tracePt t="20307" x="5791200" y="4117975"/>
          <p14:tracePt t="21505" x="5803900" y="4129088"/>
          <p14:tracePt t="21517" x="5803900" y="4141788"/>
          <p14:tracePt t="21525" x="5829300" y="4179888"/>
          <p14:tracePt t="21529" x="5842000" y="4192588"/>
          <p14:tracePt t="21538" x="5867400" y="4230688"/>
          <p14:tracePt t="21543" x="5867400" y="4241800"/>
          <p14:tracePt t="21552" x="5878513" y="4267200"/>
          <p14:tracePt t="21557" x="5891213" y="4267200"/>
          <p14:tracePt t="21565" x="5891213" y="4279900"/>
          <p14:tracePt t="21574" x="5891213" y="4292600"/>
          <p14:tracePt t="21581" x="5891213" y="4305300"/>
          <p14:tracePt t="21589" x="5903913" y="4318000"/>
          <p14:tracePt t="21606" x="5903913" y="4330700"/>
          <p14:tracePt t="21613" x="5903913" y="4341813"/>
          <p14:tracePt t="21622" x="5916613" y="4354513"/>
          <p14:tracePt t="21629" x="5916613" y="4367213"/>
          <p14:tracePt t="21638" x="5916613" y="4379913"/>
          <p14:tracePt t="21655" x="5916613" y="4392613"/>
          <p14:tracePt t="21661" x="5916613" y="4418013"/>
          <p14:tracePt t="21677" x="5916613" y="4443413"/>
          <p14:tracePt t="21688" x="5916613" y="4454525"/>
          <p14:tracePt t="21693" x="5916613" y="4479925"/>
          <p14:tracePt t="21703" x="5916613" y="4505325"/>
          <p14:tracePt t="21709" x="5916613" y="4518025"/>
          <p14:tracePt t="21719" x="5916613" y="4543425"/>
          <p14:tracePt t="21725" x="5916613" y="4567238"/>
          <p14:tracePt t="21734" x="5916613" y="4592638"/>
          <p14:tracePt t="21741" x="5916613" y="4618038"/>
          <p14:tracePt t="21749" x="5916613" y="4643438"/>
          <p14:tracePt t="21758" x="5903913" y="4656138"/>
          <p14:tracePt t="21765" x="5903913" y="4679950"/>
          <p14:tracePt t="21774" x="5903913" y="4705350"/>
          <p14:tracePt t="21781" x="5903913" y="4718050"/>
          <p14:tracePt t="21790" x="5891213" y="4743450"/>
          <p14:tracePt t="21797" x="5891213" y="4756150"/>
          <p14:tracePt t="21805" x="5891213" y="4768850"/>
          <p14:tracePt t="21813" x="5891213" y="4792663"/>
          <p14:tracePt t="21823" x="5878513" y="4818063"/>
          <p14:tracePt t="21829" x="5878513" y="4830763"/>
          <p14:tracePt t="21845" x="5867400" y="4856163"/>
          <p14:tracePt t="21855" x="5867400" y="4868863"/>
          <p14:tracePt t="21861" x="5867400" y="4879975"/>
          <p14:tracePt t="21871" x="5867400" y="4892675"/>
          <p14:tracePt t="21877" x="5854700" y="4918075"/>
          <p14:tracePt t="21893" x="5854700" y="4930775"/>
          <p14:tracePt t="21903" x="5829300" y="4943475"/>
          <p14:tracePt t="21909" x="5829300" y="4956175"/>
          <p14:tracePt t="21920" x="5829300" y="4968875"/>
          <p14:tracePt t="21925" x="5829300" y="4981575"/>
          <p14:tracePt t="21933" x="5829300" y="4992688"/>
          <p14:tracePt t="21941" x="5829300" y="5005388"/>
          <p14:tracePt t="21949" x="5829300" y="5030788"/>
          <p14:tracePt t="21965" x="5829300" y="5043488"/>
          <p14:tracePt t="21974" x="5829300" y="5068888"/>
          <p14:tracePt t="21981" x="5829300" y="5081588"/>
          <p14:tracePt t="21997" x="5829300" y="5105400"/>
          <p14:tracePt t="22013" x="5829300" y="5118100"/>
          <p14:tracePt t="22022" x="5829300" y="5143500"/>
          <p14:tracePt t="22039" x="5829300" y="5156200"/>
          <p14:tracePt t="22054" x="5829300" y="5181600"/>
          <p14:tracePt t="22061" x="5829300" y="5194300"/>
          <p14:tracePt t="22072" x="5829300" y="5218113"/>
          <p14:tracePt t="22088" x="5829300" y="5230813"/>
          <p14:tracePt t="22104" x="5829300" y="5256213"/>
          <p14:tracePt t="22109" x="5829300" y="5268913"/>
          <p14:tracePt t="22129" x="5829300" y="5281613"/>
          <p14:tracePt t="22173" x="5842000" y="5305425"/>
          <p14:tracePt t="22250" x="5854700" y="5318125"/>
          <p14:tracePt t="22326" x="5867400" y="5318125"/>
          <p14:tracePt t="22338" x="5891213" y="5343525"/>
          <p14:tracePt t="22352" x="5916613" y="5343525"/>
          <p14:tracePt t="22361" x="5942013" y="5343525"/>
          <p14:tracePt t="22422" x="5954713" y="5343525"/>
          <p14:tracePt t="22441" x="5967413" y="5343525"/>
          <p14:tracePt t="22446" x="5978525" y="5343525"/>
          <p14:tracePt t="22461" x="5991225" y="5343525"/>
          <p14:tracePt t="22472" x="6003925" y="5343525"/>
          <p14:tracePt t="22488" x="6016625" y="5343525"/>
          <p14:tracePt t="22949" x="6029325" y="5343525"/>
          <p14:tracePt t="22978" x="6042025" y="5343525"/>
          <p14:tracePt t="22998" x="6054725" y="5343525"/>
          <p14:tracePt t="23122" x="6067425" y="5343525"/>
          <p14:tracePt t="23200" x="6078538" y="5343525"/>
          <p14:tracePt t="23208" x="6091238" y="5343525"/>
          <p14:tracePt t="23238" x="6103938" y="5343525"/>
          <p14:tracePt t="23285" x="6116638" y="5343525"/>
          <p14:tracePt t="23335" x="6129338" y="5343525"/>
          <p14:tracePt t="23342" x="6142038" y="5343525"/>
          <p14:tracePt t="23358" x="6154738" y="5343525"/>
          <p14:tracePt t="23366" x="6167438" y="5343525"/>
          <p14:tracePt t="23382" x="6180138" y="5343525"/>
          <p14:tracePt t="23455" x="6191250" y="5343525"/>
          <p14:tracePt t="23488" x="6216650" y="5330825"/>
          <p14:tracePt t="23506" x="6229350" y="5330825"/>
          <p14:tracePt t="23510" x="6242050" y="5330825"/>
          <p14:tracePt t="23520" x="6242050" y="5318125"/>
          <p14:tracePt t="23535" x="6254750" y="5305425"/>
          <p14:tracePt t="23549" x="6267450" y="5305425"/>
          <p14:tracePt t="23565" x="6280150" y="5305425"/>
          <p14:tracePt t="23581" x="6291263" y="5294313"/>
          <p14:tracePt t="23606" x="6303963" y="5294313"/>
          <p14:tracePt t="23613" x="6316663" y="5281613"/>
          <p14:tracePt t="23629" x="6329363" y="5281613"/>
          <p14:tracePt t="23640" x="6342063" y="5268913"/>
          <p14:tracePt t="23654" x="6354763" y="5268913"/>
          <p14:tracePt t="23670" x="6367463" y="5268913"/>
          <p14:tracePt t="23677" x="6380163" y="5256213"/>
          <p14:tracePt t="23693" x="6391275" y="5256213"/>
          <p14:tracePt t="23709" x="6403975" y="5256213"/>
          <p14:tracePt t="23725" x="6416675" y="5256213"/>
          <p14:tracePt t="23734" x="6429375" y="5256213"/>
          <p14:tracePt t="23765" x="6442075" y="5256213"/>
          <p14:tracePt t="23774" x="6454775" y="5256213"/>
          <p14:tracePt t="23781" x="6467475" y="5256213"/>
          <p14:tracePt t="23790" x="6492875" y="5243513"/>
          <p14:tracePt t="23797" x="6503988" y="5230813"/>
          <p14:tracePt t="23805" x="6529388" y="5230813"/>
          <p14:tracePt t="23813" x="6542088" y="5230813"/>
          <p14:tracePt t="23823" x="6567488" y="5230813"/>
          <p14:tracePt t="23829" x="6592888" y="5230813"/>
          <p14:tracePt t="23839" x="6604000" y="5230813"/>
          <p14:tracePt t="23845" x="6629400" y="5230813"/>
          <p14:tracePt t="23854" x="6642100" y="5230813"/>
          <p14:tracePt t="23873" x="6667500" y="5230813"/>
          <p14:tracePt t="23892" x="6680200" y="5230813"/>
          <p14:tracePt t="23903" x="6704013" y="5230813"/>
          <p14:tracePt t="23909" x="6716713" y="5230813"/>
          <p14:tracePt t="23925" x="6742113" y="5230813"/>
          <p14:tracePt t="23934" x="6754813" y="5230813"/>
          <p14:tracePt t="23941" x="6780213" y="5230813"/>
          <p14:tracePt t="23958" x="6792913" y="5230813"/>
          <p14:tracePt t="23991" x="6816725" y="5230813"/>
          <p14:tracePt t="24005" x="6829425" y="5230813"/>
          <p14:tracePt t="24022" x="6854825" y="5230813"/>
          <p14:tracePt t="24039" x="6867525" y="5230813"/>
          <p14:tracePt t="24055" x="6880225" y="5230813"/>
          <p14:tracePt t="24061" x="6892925" y="5230813"/>
          <p14:tracePt t="24073" x="6905625" y="5230813"/>
          <p14:tracePt t="24087" x="6916738" y="5218113"/>
          <p14:tracePt t="24093" x="6942138" y="5218113"/>
          <p14:tracePt t="24109" x="6967538" y="5218113"/>
          <p14:tracePt t="24125" x="6980238" y="5218113"/>
          <p14:tracePt t="24134" x="7005638" y="5218113"/>
          <p14:tracePt t="24141" x="7029450" y="5218113"/>
          <p14:tracePt t="24149" x="7054850" y="5218113"/>
          <p14:tracePt t="24158" x="7067550" y="5218113"/>
          <p14:tracePt t="24165" x="7105650" y="5218113"/>
          <p14:tracePt t="24174" x="7129463" y="5218113"/>
          <p14:tracePt t="24181" x="7154863" y="5218113"/>
          <p14:tracePt t="24190" x="7180263" y="5218113"/>
          <p14:tracePt t="24205" x="7192963" y="5218113"/>
          <p14:tracePt t="24213" x="7229475" y="5218113"/>
          <p14:tracePt t="24222" x="7242175" y="5218113"/>
          <p14:tracePt t="24229" x="7267575" y="5218113"/>
          <p14:tracePt t="24238" x="7280275" y="5218113"/>
          <p14:tracePt t="24245" x="7305675" y="5218113"/>
          <p14:tracePt t="24255" x="7329488" y="5218113"/>
          <p14:tracePt t="24261" x="7367588" y="5218113"/>
          <p14:tracePt t="24272" x="7405688" y="5218113"/>
          <p14:tracePt t="24277" x="7418388" y="5218113"/>
          <p14:tracePt t="24289" x="7442200" y="5218113"/>
          <p14:tracePt t="24293" x="7454900" y="5218113"/>
          <p14:tracePt t="24303" x="7493000" y="5218113"/>
          <p14:tracePt t="24309" x="7518400" y="5218113"/>
          <p14:tracePt t="24319" x="7554913" y="5218113"/>
          <p14:tracePt t="24326" x="7580313" y="5218113"/>
          <p14:tracePt t="24334" x="7593013" y="5218113"/>
          <p14:tracePt t="24341" x="7618413" y="5218113"/>
          <p14:tracePt t="24349" x="7631113" y="5218113"/>
          <p14:tracePt t="24358" x="7667625" y="5218113"/>
          <p14:tracePt t="24365" x="7718425" y="5218113"/>
          <p14:tracePt t="24374" x="7731125" y="5218113"/>
          <p14:tracePt t="24381" x="7754938" y="5218113"/>
          <p14:tracePt t="24389" x="7767638" y="5218113"/>
          <p14:tracePt t="24398" x="7793038" y="5218113"/>
          <p14:tracePt t="24407" x="7805738" y="5218113"/>
          <p14:tracePt t="24413" x="7818438" y="5218113"/>
          <p14:tracePt t="24423" x="7831138" y="5218113"/>
          <p14:tracePt t="24666" x="7805738" y="5218113"/>
          <p14:tracePt t="24678" x="7767638" y="5218113"/>
          <p14:tracePt t="24691" x="7754938" y="5218113"/>
          <p14:tracePt t="24696" x="7718425" y="5230813"/>
          <p14:tracePt t="24704" x="7705725" y="5230813"/>
          <p14:tracePt t="24709" x="7667625" y="5230813"/>
          <p14:tracePt t="24719" x="7642225" y="5230813"/>
          <p14:tracePt t="24725" x="7631113" y="5230813"/>
          <p14:tracePt t="24733" x="7618413" y="5230813"/>
          <p14:tracePt t="24741" x="7605713" y="5230813"/>
          <p14:tracePt t="24749" x="7593013" y="5230813"/>
          <p14:tracePt t="24758" x="7580313" y="5230813"/>
          <p14:tracePt t="24765" x="7554913" y="5243513"/>
          <p14:tracePt t="24781" x="7531100" y="5243513"/>
          <p14:tracePt t="24789" x="7505700" y="5243513"/>
          <p14:tracePt t="24797" x="7467600" y="5243513"/>
          <p14:tracePt t="24806" x="7429500" y="5243513"/>
          <p14:tracePt t="24813" x="7418388" y="5243513"/>
          <p14:tracePt t="24822" x="7380288" y="5243513"/>
          <p14:tracePt t="24829" x="7367588" y="5243513"/>
          <p14:tracePt t="24838" x="7329488" y="5256213"/>
          <p14:tracePt t="24856" x="7305675" y="5256213"/>
          <p14:tracePt t="24861" x="7280275" y="5256213"/>
          <p14:tracePt t="24877" x="7267575" y="5256213"/>
          <p14:tracePt t="24889" x="7254875" y="5256213"/>
          <p14:tracePt t="24893" x="7242175" y="5268913"/>
          <p14:tracePt t="24909" x="7218363" y="5268913"/>
          <p14:tracePt t="24919" x="7205663" y="5268913"/>
          <p14:tracePt t="24926" x="7180263" y="5281613"/>
          <p14:tracePt t="24934" x="7167563" y="5281613"/>
          <p14:tracePt t="24942" x="7142163" y="5281613"/>
          <p14:tracePt t="24957" x="7118350" y="5281613"/>
          <p14:tracePt t="24965" x="7092950" y="5281613"/>
          <p14:tracePt t="24989" x="7042150" y="5281613"/>
          <p14:tracePt t="24997" x="7016750" y="5281613"/>
          <p14:tracePt t="25005" x="7005638" y="5281613"/>
          <p14:tracePt t="25013" x="6992938" y="5281613"/>
          <p14:tracePt t="25022" x="6980238" y="5281613"/>
          <p14:tracePt t="25029" x="6967538" y="5281613"/>
          <p14:tracePt t="25039" x="6954838" y="5281613"/>
          <p14:tracePt t="25045" x="6929438" y="5281613"/>
          <p14:tracePt t="25054" x="6905625" y="5281613"/>
          <p14:tracePt t="25061" x="6867525" y="5281613"/>
          <p14:tracePt t="25070" x="6829425" y="5281613"/>
          <p14:tracePt t="25077" x="6792913" y="5281613"/>
          <p14:tracePt t="25089" x="6754813" y="5281613"/>
          <p14:tracePt t="25093" x="6729413" y="5281613"/>
          <p14:tracePt t="25107" x="6704013" y="5281613"/>
          <p14:tracePt t="25125" x="6692900" y="5281613"/>
          <p14:tracePt t="25141" x="6667500" y="5294313"/>
          <p14:tracePt t="25149" x="6654800" y="5294313"/>
          <p14:tracePt t="25158" x="6616700" y="5318125"/>
          <p14:tracePt t="25174" x="6580188" y="5318125"/>
          <p14:tracePt t="25181" x="6567488" y="5318125"/>
          <p14:tracePt t="25190" x="6542088" y="5318125"/>
          <p14:tracePt t="25197" x="6529388" y="5318125"/>
          <p14:tracePt t="25213" x="6516688" y="5330825"/>
          <p14:tracePt t="25223" x="6492875" y="5330825"/>
          <p14:tracePt t="25238" x="6480175" y="5330825"/>
          <p14:tracePt t="25245" x="6467475" y="5330825"/>
          <p14:tracePt t="25254" x="6454775" y="5343525"/>
          <p14:tracePt t="25261" x="6442075" y="5356225"/>
          <p14:tracePt t="25272" x="6416675" y="5356225"/>
          <p14:tracePt t="25277" x="6403975" y="5356225"/>
          <p14:tracePt t="25293" x="6391275" y="5356225"/>
          <p14:tracePt t="25304" x="6380163" y="5368925"/>
          <p14:tracePt t="25325" x="6367463" y="5368925"/>
          <p14:tracePt t="25341" x="6354763" y="5368925"/>
          <p14:tracePt t="25358" x="6342063" y="5368925"/>
          <p14:tracePt t="25397" x="6329363" y="5368925"/>
          <p14:tracePt t="26042" x="6316663" y="5381625"/>
          <p14:tracePt t="28031" x="6329363" y="5394325"/>
          <p14:tracePt t="28040" x="6380163" y="5394325"/>
          <p14:tracePt t="28047" x="6416675" y="5394325"/>
          <p14:tracePt t="28059" x="6480175" y="5394325"/>
          <p14:tracePt t="28062" x="6503988" y="5407025"/>
          <p14:tracePt t="28071" x="6542088" y="5407025"/>
          <p14:tracePt t="28077" x="6580188" y="5407025"/>
          <p14:tracePt t="28092" x="6629400" y="5407025"/>
          <p14:tracePt t="28094" x="6642100" y="5407025"/>
          <p14:tracePt t="28103" x="6667500" y="5407025"/>
          <p14:tracePt t="28109" x="6680200" y="5407025"/>
          <p14:tracePt t="28119" x="6704013" y="5407025"/>
          <p14:tracePt t="28134" x="6729413" y="5418138"/>
          <p14:tracePt t="28142" x="6754813" y="5418138"/>
          <p14:tracePt t="28149" x="6767513" y="5418138"/>
          <p14:tracePt t="28157" x="6805613" y="5418138"/>
          <p14:tracePt t="28174" x="6829425" y="5418138"/>
          <p14:tracePt t="28181" x="6842125" y="5418138"/>
          <p14:tracePt t="28190" x="6867525" y="5430838"/>
          <p14:tracePt t="28197" x="6880225" y="5430838"/>
          <p14:tracePt t="28205" x="6905625" y="5430838"/>
          <p14:tracePt t="28213" x="6916738" y="5430838"/>
          <p14:tracePt t="28223" x="6954838" y="5430838"/>
          <p14:tracePt t="28229" x="6967538" y="5430838"/>
          <p14:tracePt t="28239" x="7005638" y="5443538"/>
          <p14:tracePt t="28245" x="7016750" y="5443538"/>
          <p14:tracePt t="28255" x="7054850" y="5443538"/>
          <p14:tracePt t="28261" x="7092950" y="5456238"/>
          <p14:tracePt t="28271" x="7105650" y="5456238"/>
          <p14:tracePt t="28277" x="7129463" y="5456238"/>
          <p14:tracePt t="28289" x="7142163" y="5456238"/>
          <p14:tracePt t="28303" x="7167563" y="5456238"/>
          <p14:tracePt t="28309" x="7180263" y="5456238"/>
          <p14:tracePt t="28325" x="7192963" y="5456238"/>
          <p14:tracePt t="28334" x="7205663" y="5456238"/>
          <p14:tracePt t="28342" x="7218363" y="5456238"/>
          <p14:tracePt t="28358" x="7229475" y="5456238"/>
          <p14:tracePt t="28365" x="7254875" y="5456238"/>
          <p14:tracePt t="28381" x="7280275" y="5456238"/>
          <p14:tracePt t="28390" x="7305675" y="5456238"/>
          <p14:tracePt t="28397" x="7329488" y="5456238"/>
          <p14:tracePt t="28406" x="7342188" y="5456238"/>
          <p14:tracePt t="28413" x="7367588" y="5481638"/>
          <p14:tracePt t="28422" x="7380288" y="5481638"/>
          <p14:tracePt t="28429" x="7392988" y="5481638"/>
          <p14:tracePt t="28439" x="7405688" y="5481638"/>
          <p14:tracePt t="28445" x="7418388" y="5481638"/>
          <p14:tracePt t="28455" x="7442200" y="5481638"/>
          <p14:tracePt t="28461" x="7467600" y="5481638"/>
          <p14:tracePt t="28477" x="7493000" y="5494338"/>
          <p14:tracePt t="28489" x="7518400" y="5494338"/>
          <p14:tracePt t="28493" x="7542213" y="5494338"/>
          <p14:tracePt t="28503" x="7542213" y="5507038"/>
          <p14:tracePt t="28509" x="7554913" y="5507038"/>
          <p14:tracePt t="28519" x="7567613" y="5507038"/>
          <p14:tracePt t="28541" x="7580313" y="5507038"/>
          <p14:tracePt t="28549" x="7593013" y="5518150"/>
          <p14:tracePt t="28558" x="7605713" y="5530850"/>
          <p14:tracePt t="28565" x="7618413" y="5530850"/>
          <p14:tracePt t="28574" x="7631113" y="5530850"/>
          <p14:tracePt t="28581" x="7654925" y="5530850"/>
          <p14:tracePt t="28590" x="7680325" y="5543550"/>
          <p14:tracePt t="28597" x="7705725" y="5543550"/>
          <p14:tracePt t="28607" x="7718425" y="5556250"/>
          <p14:tracePt t="28613" x="7754938" y="5568950"/>
          <p14:tracePt t="28622" x="7767638" y="5568950"/>
          <p14:tracePt t="28640" x="7793038" y="5581650"/>
          <p14:tracePt t="28701" x="7805738" y="5581650"/>
          <p14:tracePt t="28709" x="7831138" y="5581650"/>
          <p14:tracePt t="28719" x="7831138" y="5594350"/>
          <p14:tracePt t="28725" x="7843838" y="5607050"/>
          <p14:tracePt t="30118" x="7843838" y="5619750"/>
          <p14:tracePt t="30125" x="7831138" y="5656263"/>
          <p14:tracePt t="30134" x="7818438" y="5656263"/>
          <p14:tracePt t="30142" x="7805738" y="5656263"/>
          <p14:tracePt t="30149" x="7793038" y="5668963"/>
          <p14:tracePt t="30158" x="7780338" y="5668963"/>
          <p14:tracePt t="30165" x="7767638" y="5694363"/>
          <p14:tracePt t="30174" x="7754938" y="5694363"/>
          <p14:tracePt t="30181" x="7742238" y="5707063"/>
          <p14:tracePt t="30189" x="7731125" y="5719763"/>
          <p14:tracePt t="30197" x="7718425" y="5732463"/>
          <p14:tracePt t="30207" x="7693025" y="5743575"/>
          <p14:tracePt t="30213" x="7680325" y="5743575"/>
          <p14:tracePt t="30230" x="7654925" y="5756275"/>
          <p14:tracePt t="30240" x="7654925" y="5768975"/>
          <p14:tracePt t="30245" x="7631113" y="5781675"/>
          <p14:tracePt t="30261" x="7618413" y="5794375"/>
          <p14:tracePt t="30273" x="7605713" y="5807075"/>
          <p14:tracePt t="30277" x="7593013" y="5819775"/>
          <p14:tracePt t="30288" x="7580313" y="5819775"/>
          <p14:tracePt t="30294" x="7554913" y="5832475"/>
          <p14:tracePt t="30304" x="7531100" y="5856288"/>
          <p14:tracePt t="30311" x="7518400" y="5856288"/>
          <p14:tracePt t="30319" x="7505700" y="5868988"/>
          <p14:tracePt t="30325" x="7467600" y="5894388"/>
          <p14:tracePt t="30333" x="7467600" y="5907088"/>
          <p14:tracePt t="30341" x="7454900" y="5919788"/>
          <p14:tracePt t="30349" x="7418388" y="5945188"/>
          <p14:tracePt t="30365" x="7392988" y="5956300"/>
          <p14:tracePt t="30374" x="7367588" y="5969000"/>
          <p14:tracePt t="30382" x="7354888" y="5981700"/>
          <p14:tracePt t="30392" x="7342188" y="5994400"/>
          <p14:tracePt t="30398" x="7305675" y="6007100"/>
          <p14:tracePt t="30406" x="7280275" y="6019800"/>
          <p14:tracePt t="30413" x="7254875" y="6032500"/>
          <p14:tracePt t="30422" x="7242175" y="6032500"/>
          <p14:tracePt t="30429" x="7205663" y="6032500"/>
          <p14:tracePt t="30439" x="7167563" y="6045200"/>
          <p14:tracePt t="30445" x="7105650" y="6045200"/>
          <p14:tracePt t="30457" x="7054850" y="6069013"/>
          <p14:tracePt t="30461" x="7005638" y="6069013"/>
          <p14:tracePt t="30471" x="6942138" y="6081713"/>
          <p14:tracePt t="30477" x="6880225" y="6081713"/>
          <p14:tracePt t="30489" x="6842125" y="6094413"/>
          <p14:tracePt t="30493" x="6767513" y="6107113"/>
          <p14:tracePt t="30503" x="6704013" y="6107113"/>
          <p14:tracePt t="30509" x="6616700" y="6132513"/>
          <p14:tracePt t="30518" x="6542088" y="6145213"/>
          <p14:tracePt t="30525" x="6480175" y="6145213"/>
          <p14:tracePt t="30535" x="6429375" y="6145213"/>
          <p14:tracePt t="30542" x="6354763" y="6157913"/>
          <p14:tracePt t="30549" x="6280150" y="6157913"/>
          <p14:tracePt t="30558" x="6216650" y="6157913"/>
          <p14:tracePt t="30565" x="6154738" y="6157913"/>
          <p14:tracePt t="30574" x="6103938" y="6157913"/>
          <p14:tracePt t="30581" x="6029325" y="6157913"/>
          <p14:tracePt t="30590" x="5967413" y="6157913"/>
          <p14:tracePt t="30597" x="5878513" y="6157913"/>
          <p14:tracePt t="30605" x="5829300" y="6157913"/>
          <p14:tracePt t="30613" x="5778500" y="6157913"/>
          <p14:tracePt t="30623" x="5741988" y="6157913"/>
          <p14:tracePt t="30629" x="5716588" y="6157913"/>
          <p14:tracePt t="30638" x="5678488" y="6157913"/>
          <p14:tracePt t="30646" x="5654675" y="6157913"/>
          <p14:tracePt t="30656" x="5616575" y="6157913"/>
          <p14:tracePt t="30661" x="5603875" y="6169025"/>
          <p14:tracePt t="30670" x="5578475" y="6181725"/>
          <p14:tracePt t="30677" x="5554663" y="6181725"/>
          <p14:tracePt t="30690" x="5516563" y="6181725"/>
          <p14:tracePt t="30693" x="5491163" y="6181725"/>
          <p14:tracePt t="30703" x="5454650" y="6181725"/>
          <p14:tracePt t="30709" x="5429250" y="6181725"/>
          <p14:tracePt t="30718" x="5391150" y="6181725"/>
          <p14:tracePt t="30725" x="5353050" y="6181725"/>
          <p14:tracePt t="30733" x="5316538" y="6181725"/>
          <p14:tracePt t="30741" x="5303838" y="6181725"/>
          <p14:tracePt t="30749" x="5278438" y="6181725"/>
          <p14:tracePt t="30757" x="5253038" y="6181725"/>
          <p14:tracePt t="30765" x="5216525" y="6181725"/>
          <p14:tracePt t="30774" x="5203825" y="6194425"/>
          <p14:tracePt t="30781" x="5178425" y="6194425"/>
          <p14:tracePt t="30789" x="5153025" y="6207125"/>
          <p14:tracePt t="30797" x="5141913" y="6207125"/>
          <p14:tracePt t="30806" x="5129213" y="6207125"/>
          <p14:tracePt t="30813" x="5116513" y="6207125"/>
          <p14:tracePt t="30821" x="5103813" y="6207125"/>
          <p14:tracePt t="30829" x="5091113" y="6219825"/>
          <p14:tracePt t="30965" x="5078413" y="6219825"/>
          <p14:tracePt t="30981" x="5078413" y="6232525"/>
          <p14:tracePt t="30991" x="5053013" y="6232525"/>
          <p14:tracePt t="31013" x="5053013" y="6245225"/>
          <p14:tracePt t="31038" x="5053013" y="6257925"/>
          <p14:tracePt t="31069" x="5053013" y="6269038"/>
          <p14:tracePt t="31102" x="5053013" y="6294438"/>
          <p14:tracePt t="31134" x="5053013" y="6307138"/>
          <p14:tracePt t="31141" x="5053013" y="6332538"/>
          <p14:tracePt t="31149" x="5053013" y="6345238"/>
          <p14:tracePt t="31158" x="5065713" y="6357938"/>
          <p14:tracePt t="31174" x="5091113" y="6381750"/>
          <p14:tracePt t="31181" x="5103813" y="6394450"/>
          <p14:tracePt t="31189" x="5129213" y="6394450"/>
          <p14:tracePt t="31197" x="5141913" y="6419850"/>
          <p14:tracePt t="31206" x="5165725" y="6432550"/>
          <p14:tracePt t="31222" x="5191125" y="6445250"/>
          <p14:tracePt t="31229" x="5203825" y="6457950"/>
          <p14:tracePt t="31240" x="5216525" y="6470650"/>
          <p14:tracePt t="31256" x="5253038" y="6483350"/>
          <p14:tracePt t="31272" x="5265738" y="6483350"/>
          <p14:tracePt t="31293" x="5278438" y="6494463"/>
          <p14:tracePt t="31303" x="5291138" y="6507163"/>
          <p14:tracePt t="31319" x="5316538" y="6519863"/>
          <p14:tracePt t="31333" x="5329238" y="6519863"/>
          <p14:tracePt t="31342" x="5341938" y="6519863"/>
          <p14:tracePt t="31365" x="5353050" y="6519863"/>
          <p14:tracePt t="31381" x="5365750" y="6519863"/>
          <p14:tracePt t="31429" x="5378450" y="6519863"/>
          <p14:tracePt t="31445" x="5391150" y="6519863"/>
          <p14:tracePt t="31454" x="5403850" y="6519863"/>
          <p14:tracePt t="31694" x="5416550" y="6519863"/>
          <p14:tracePt t="31709" x="5441950" y="6519863"/>
          <p14:tracePt t="31726" x="5454650" y="6519863"/>
          <p14:tracePt t="31734" x="5465763" y="6519863"/>
          <p14:tracePt t="31749" x="5478463" y="6519863"/>
          <p14:tracePt t="31789" x="5491163" y="6519863"/>
          <p14:tracePt t="31806" x="5516563" y="6519863"/>
          <p14:tracePt t="31829" x="5529263" y="6519863"/>
          <p14:tracePt t="31862" x="5554663" y="6519863"/>
          <p14:tracePt t="31886" x="5565775" y="6519863"/>
          <p14:tracePt t="31918" x="5591175" y="6519863"/>
          <p14:tracePt t="31926" x="5603875" y="6519863"/>
          <p14:tracePt t="31934" x="5616575" y="6519863"/>
          <p14:tracePt t="31942" x="5629275" y="6519863"/>
          <p14:tracePt t="31958" x="5641975" y="6519863"/>
          <p14:tracePt t="31991" x="5665788" y="6519863"/>
          <p14:tracePt t="32126" x="5678488" y="6519863"/>
          <p14:tracePt t="32142" x="5691188" y="6519863"/>
          <p14:tracePt t="32158" x="5703888" y="6519863"/>
          <p14:tracePt t="32165" x="5716588" y="6519863"/>
          <p14:tracePt t="32190" x="5729288" y="6519863"/>
          <p14:tracePt t="32197" x="5741988" y="6507163"/>
          <p14:tracePt t="32213" x="5754688" y="6507163"/>
          <p14:tracePt t="32229" x="5767388" y="6507163"/>
          <p14:tracePt t="32245" x="5791200" y="6507163"/>
          <p14:tracePt t="32262" x="5803900" y="6507163"/>
          <p14:tracePt t="32277" x="5816600" y="6507163"/>
          <p14:tracePt t="32374" x="5829300" y="6507163"/>
          <p14:tracePt t="32398" x="5842000" y="6507163"/>
          <p14:tracePt t="32405" x="5854700" y="6507163"/>
          <p14:tracePt t="32423" x="5867400" y="6507163"/>
          <p14:tracePt t="32429" x="5878513" y="6507163"/>
          <p14:tracePt t="32439" x="5891213" y="6507163"/>
          <p14:tracePt t="32918" x="5903913" y="6507163"/>
          <p14:tracePt t="33566" x="5878513" y="6507163"/>
          <p14:tracePt t="33574" x="5867400" y="6494463"/>
          <p14:tracePt t="33581" x="5854700" y="6494463"/>
          <p14:tracePt t="34151" x="5854700" y="6483350"/>
          <p14:tracePt t="34165" x="5854700" y="6470650"/>
          <p14:tracePt t="34174" x="5867400" y="6470650"/>
          <p14:tracePt t="34182" x="5891213" y="6457950"/>
          <p14:tracePt t="34198" x="5903913" y="6457950"/>
          <p14:tracePt t="34206" x="5929313" y="6457950"/>
          <p14:tracePt t="34213" x="5942013" y="6445250"/>
          <p14:tracePt t="34229" x="5967413" y="6445250"/>
          <p14:tracePt t="34239" x="5991225" y="6445250"/>
          <p14:tracePt t="34245" x="6016625" y="6445250"/>
          <p14:tracePt t="34255" x="6029325" y="6445250"/>
          <p14:tracePt t="34262" x="6054725" y="6445250"/>
          <p14:tracePt t="34273" x="6091238" y="6445250"/>
          <p14:tracePt t="34277" x="6103938" y="6445250"/>
          <p14:tracePt t="34289" x="6142038" y="6445250"/>
          <p14:tracePt t="34293" x="6167438" y="6445250"/>
          <p14:tracePt t="34304" x="6191250" y="6445250"/>
          <p14:tracePt t="34310" x="6203950" y="6445250"/>
          <p14:tracePt t="34319" x="6216650" y="6445250"/>
          <p14:tracePt t="34325" x="6229350" y="6445250"/>
          <p14:tracePt t="34334" x="6242050" y="6445250"/>
          <p14:tracePt t="34342" x="6254750" y="6445250"/>
          <p14:tracePt t="34349" x="6267450" y="6445250"/>
          <p14:tracePt t="34358" x="6280150" y="6445250"/>
          <p14:tracePt t="34365" x="6303963" y="6445250"/>
          <p14:tracePt t="34374" x="6316663" y="6445250"/>
          <p14:tracePt t="34392" x="6342063" y="6445250"/>
          <p14:tracePt t="34397" x="6354763" y="6445250"/>
          <p14:tracePt t="34406" x="6380163" y="6445250"/>
          <p14:tracePt t="34429" x="6403975" y="6445250"/>
          <p14:tracePt t="34445" x="6416675" y="6445250"/>
          <p14:tracePt t="34461" x="6429375" y="6445250"/>
          <p14:tracePt t="34472" x="6442075" y="6445250"/>
          <p14:tracePt t="34477" x="6454775" y="6445250"/>
          <p14:tracePt t="34503" x="6467475" y="6445250"/>
          <p14:tracePt t="34542" x="6492875" y="6445250"/>
          <p14:tracePt t="34597" x="6503988" y="6445250"/>
          <p14:tracePt t="34805" x="6529388" y="6445250"/>
          <p14:tracePt t="34838" x="6542088" y="6445250"/>
          <p14:tracePt t="34934" x="6567488" y="6445250"/>
          <p14:tracePt t="35086" x="6580188" y="6445250"/>
          <p14:tracePt t="35142" x="6592888" y="6445250"/>
          <p14:tracePt t="35198" x="6604000" y="6445250"/>
          <p14:tracePt t="35238" x="6616700" y="6445250"/>
          <p14:tracePt t="35454" x="6629400" y="6445250"/>
          <p14:tracePt t="35462" x="6654800" y="6445250"/>
          <p14:tracePt t="35478" x="6680200" y="6445250"/>
          <p14:tracePt t="35488" x="6692900" y="6445250"/>
          <p14:tracePt t="35493" x="6716713" y="6445250"/>
          <p14:tracePt t="35504" x="6729413" y="6445250"/>
          <p14:tracePt t="35509" x="6754813" y="6445250"/>
          <p14:tracePt t="35519" x="6767513" y="6445250"/>
          <p14:tracePt t="35525" x="6792913" y="6432550"/>
          <p14:tracePt t="35534" x="6805613" y="6432550"/>
          <p14:tracePt t="35550" x="6816725" y="6419850"/>
          <p14:tracePt t="35558" x="6842125" y="6419850"/>
          <p14:tracePt t="35574" x="6867525" y="6419850"/>
          <p14:tracePt t="35581" x="6880225" y="6419850"/>
          <p14:tracePt t="35589" x="6892925" y="6419850"/>
          <p14:tracePt t="35598" x="6916738" y="6419850"/>
          <p14:tracePt t="35607" x="6929438" y="6419850"/>
          <p14:tracePt t="35613" x="6942138" y="6407150"/>
          <p14:tracePt t="35623" x="6954838" y="6407150"/>
          <p14:tracePt t="35645" x="6967538" y="6407150"/>
          <p14:tracePt t="35662" x="6992938" y="6407150"/>
          <p14:tracePt t="35672" x="7005638" y="6407150"/>
          <p14:tracePt t="35689" x="7029450" y="6407150"/>
          <p14:tracePt t="35693" x="7042150" y="6407150"/>
          <p14:tracePt t="35703" x="7054850" y="6407150"/>
          <p14:tracePt t="35720" x="7067550" y="6407150"/>
          <p14:tracePt t="35725" x="7092950" y="6407150"/>
          <p14:tracePt t="35733" x="7118350" y="6407150"/>
          <p14:tracePt t="35742" x="7154863" y="6407150"/>
          <p14:tracePt t="35749" x="7167563" y="6407150"/>
          <p14:tracePt t="35758" x="7205663" y="6407150"/>
          <p14:tracePt t="35766" x="7218363" y="6407150"/>
          <p14:tracePt t="35774" x="7254875" y="6407150"/>
          <p14:tracePt t="35781" x="7267575" y="6407150"/>
          <p14:tracePt t="35790" x="7280275" y="6407150"/>
          <p14:tracePt t="35797" x="7292975" y="6407150"/>
          <p14:tracePt t="35870" x="7318375" y="6407150"/>
          <p14:tracePt t="35877" x="7329488" y="6407150"/>
          <p14:tracePt t="35888" x="7367588" y="6407150"/>
          <p14:tracePt t="35903" x="7380288" y="6407150"/>
          <p14:tracePt t="35910" x="7405688" y="6407150"/>
          <p14:tracePt t="35934" x="7418388" y="6407150"/>
          <p14:tracePt t="35998" x="7442200" y="6407150"/>
          <p14:tracePt t="36006" x="7454900" y="6407150"/>
          <p14:tracePt t="36022" x="7480300" y="6407150"/>
          <p14:tracePt t="36046" x="7493000" y="6407150"/>
          <p14:tracePt t="37273" x="7493000" y="6419850"/>
          <p14:tracePt t="37281" x="7493000" y="6432550"/>
          <p14:tracePt t="37342" x="7493000" y="6445250"/>
          <p14:tracePt t="37349" x="7493000" y="6457950"/>
          <p14:tracePt t="37366" x="7480300" y="6457950"/>
          <p14:tracePt t="37382" x="7480300" y="6470650"/>
          <p14:tracePt t="37390" x="7480300" y="6483350"/>
          <p14:tracePt t="37397" x="7467600" y="6494463"/>
          <p14:tracePt t="37422" x="7467600" y="6507163"/>
          <p14:tracePt t="37429" x="7454900" y="6519863"/>
          <p14:tracePt t="37440" x="7454900" y="6532563"/>
          <p14:tracePt t="37462" x="7454900" y="6545263"/>
          <p14:tracePt t="37471" x="7454900" y="6557963"/>
          <p14:tracePt t="37478" x="7442200" y="6570663"/>
          <p14:tracePt t="37488" x="7442200" y="6583363"/>
          <p14:tracePt t="37494" x="7429500" y="6594475"/>
          <p14:tracePt t="37503" x="7429500" y="6607175"/>
          <p14:tracePt t="37519" x="7429500" y="6619875"/>
          <p14:tracePt t="37526" x="7429500" y="6632575"/>
          <p14:tracePt t="37534" x="7429500" y="6657975"/>
          <p14:tracePt t="37550" x="7429500" y="6683375"/>
          <p14:tracePt t="37558" x="7429500" y="6696075"/>
          <p14:tracePt t="37566" x="7429500" y="6707188"/>
          <p14:tracePt t="37575" x="7418388" y="6719888"/>
          <p14:tracePt t="37581" x="7418388" y="6732588"/>
          <p14:tracePt t="37591" x="7405688" y="6757988"/>
          <p14:tracePt t="37597" x="7405688" y="6770688"/>
          <p14:tracePt t="37606" x="7405688" y="6796088"/>
          <p14:tracePt t="37613" x="7405688" y="6807200"/>
          <p14:tracePt t="37623" x="7405688" y="6819900"/>
          <p14:tracePt t="37629" x="7405688" y="6832600"/>
          <p14:tracePt t="37638" x="7405688" y="6845300"/>
          <p14:tracePt t="38497" x="425450" y="6783388"/>
          <p14:tracePt t="38504" x="363538" y="6719888"/>
          <p14:tracePt t="38512" x="312738" y="6670675"/>
          <p14:tracePt t="38522" x="250825" y="6607175"/>
          <p14:tracePt t="38526" x="161925" y="6532563"/>
          <p14:tracePt t="38534" x="100013" y="6470650"/>
          <p14:tracePt t="38541" x="0" y="63944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F96322-D37C-4499-87C2-41F72BA91E84}"/>
              </a:ext>
            </a:extLst>
          </p:cNvPr>
          <p:cNvSpPr txBox="1"/>
          <p:nvPr/>
        </p:nvSpPr>
        <p:spPr>
          <a:xfrm>
            <a:off x="467544" y="453697"/>
            <a:ext cx="8352928" cy="456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Тапсырма №3</a:t>
            </a:r>
            <a:r>
              <a:rPr lang="kk-KZ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KZ" sz="28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«Велосипед – пайдалы көлік» тақырыбында ауызша мәтін құрастырып көріңіз. 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Жоспар: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Қоршаған ортаға пайдалы көлік.</a:t>
            </a:r>
            <a:endParaRPr lang="ru-KZ" sz="2800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Велосипедтің адам ағзасына әсері.</a:t>
            </a:r>
            <a:endParaRPr lang="ru-KZ" sz="2800" dirty="0">
              <a:solidFill>
                <a:srgbClr val="002060"/>
              </a:solidFill>
              <a:effectLst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kk-KZ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kk-KZ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Тірек сөздер: Велосипед, қоршаған орта, зиянды газдар, жүрек-тамыр, дене бұлшық еті.</a:t>
            </a:r>
            <a:endParaRPr lang="ru-KZ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C7FA4D-0312-43EA-BB10-B85D403B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856" y="5022576"/>
            <a:ext cx="1512168" cy="1537623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C1F9439-CAD3-4E00-988F-D3572EB7C0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93"/>
    </mc:Choice>
    <mc:Fallback xmlns="">
      <p:transition spd="slow" advTm="40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93" x="3367088" y="6232525"/>
          <p14:tracePt t="2011" x="3778250" y="6770688"/>
          <p14:tracePt t="2021" x="3878263" y="6696075"/>
          <p14:tracePt t="2026" x="4014788" y="6632575"/>
          <p14:tracePt t="2037" x="4140200" y="6570663"/>
          <p14:tracePt t="2042" x="4265613" y="6507163"/>
          <p14:tracePt t="2051" x="4391025" y="6419850"/>
          <p14:tracePt t="2058" x="4527550" y="6357938"/>
          <p14:tracePt t="2066" x="4665663" y="6269038"/>
          <p14:tracePt t="2075" x="4829175" y="6181725"/>
          <p14:tracePt t="2082" x="4965700" y="6094413"/>
          <p14:tracePt t="2091" x="5065713" y="6056313"/>
          <p14:tracePt t="2098" x="5203825" y="6007100"/>
          <p14:tracePt t="2107" x="5316538" y="5956300"/>
          <p14:tracePt t="2115" x="5441950" y="5894388"/>
          <p14:tracePt t="2123" x="5541963" y="5868988"/>
          <p14:tracePt t="2130" x="5678488" y="5832475"/>
          <p14:tracePt t="2138" x="5829300" y="5794375"/>
          <p14:tracePt t="2147" x="5967413" y="5743575"/>
          <p14:tracePt t="2156" x="6091238" y="5719763"/>
          <p14:tracePt t="2162" x="6242050" y="5668963"/>
          <p14:tracePt t="2173" x="6367463" y="5607050"/>
          <p14:tracePt t="2178" x="6503988" y="5543550"/>
          <p14:tracePt t="2189" x="6642100" y="5481638"/>
          <p14:tracePt t="2194" x="6767513" y="5407025"/>
          <p14:tracePt t="2204" x="6867525" y="5343525"/>
          <p14:tracePt t="2211" x="6980238" y="5268913"/>
          <p14:tracePt t="2222" x="7054850" y="5205413"/>
          <p14:tracePt t="2226" x="7142163" y="5143500"/>
          <p14:tracePt t="2237" x="7218363" y="5068888"/>
          <p14:tracePt t="2242" x="7292975" y="4981575"/>
          <p14:tracePt t="2252" x="7354888" y="4892675"/>
          <p14:tracePt t="2259" x="7405688" y="4818063"/>
          <p14:tracePt t="2267" x="7467600" y="4705350"/>
          <p14:tracePt t="2275" x="7518400" y="4605338"/>
          <p14:tracePt t="2282" x="7554913" y="4505325"/>
          <p14:tracePt t="2291" x="7618413" y="4379913"/>
          <p14:tracePt t="2299" x="7680325" y="4254500"/>
          <p14:tracePt t="2307" x="7754938" y="4117975"/>
          <p14:tracePt t="2314" x="7818438" y="4005263"/>
          <p14:tracePt t="2323" x="7918450" y="3867150"/>
          <p14:tracePt t="2330" x="8018463" y="3741738"/>
          <p14:tracePt t="2339" x="8105775" y="3603625"/>
          <p14:tracePt t="2346" x="8167688" y="3467100"/>
          <p14:tracePt t="2356" x="8243888" y="3354388"/>
          <p14:tracePt t="2362" x="8293100" y="3228975"/>
          <p14:tracePt t="2373" x="8331200" y="3116263"/>
          <p14:tracePt t="2378" x="8356600" y="3016250"/>
          <p14:tracePt t="2387" x="8393113" y="2903538"/>
          <p14:tracePt t="2394" x="8405813" y="2803525"/>
          <p14:tracePt t="2405" x="8405813" y="2716213"/>
          <p14:tracePt t="2411" x="8405813" y="2616200"/>
          <p14:tracePt t="2421" x="8405813" y="2527300"/>
          <p14:tracePt t="2426" x="8405813" y="2427288"/>
          <p14:tracePt t="2436" x="8405813" y="2352675"/>
          <p14:tracePt t="2442" x="8405813" y="2265363"/>
          <p14:tracePt t="2452" x="8405813" y="2178050"/>
          <p14:tracePt t="2458" x="8405813" y="2127250"/>
          <p14:tracePt t="2466" x="8405813" y="2065338"/>
          <p14:tracePt t="2475" x="8405813" y="2027238"/>
          <p14:tracePt t="2482" x="8405813" y="1978025"/>
          <p14:tracePt t="2492" x="8405813" y="1927225"/>
          <p14:tracePt t="2498" x="8393113" y="1889125"/>
          <p14:tracePt t="2507" x="8380413" y="1865313"/>
          <p14:tracePt t="2514" x="8356600" y="1814513"/>
          <p14:tracePt t="2523" x="8343900" y="1789113"/>
          <p14:tracePt t="2530" x="8305800" y="1727200"/>
          <p14:tracePt t="2540" x="8293100" y="1714500"/>
          <p14:tracePt t="2546" x="8256588" y="1663700"/>
          <p14:tracePt t="2554" x="8243888" y="1639888"/>
          <p14:tracePt t="2562" x="8218488" y="1614488"/>
          <p14:tracePt t="2572" x="8193088" y="1589088"/>
          <p14:tracePt t="2579" x="8180388" y="1576388"/>
          <p14:tracePt t="2587" x="8156575" y="1563688"/>
          <p14:tracePt t="2594" x="8131175" y="1539875"/>
          <p14:tracePt t="2605" x="8118475" y="1527175"/>
          <p14:tracePt t="2610" x="8080375" y="1514475"/>
          <p14:tracePt t="2622" x="8054975" y="1501775"/>
          <p14:tracePt t="2626" x="8031163" y="1476375"/>
          <p14:tracePt t="2636" x="8005763" y="1450975"/>
          <p14:tracePt t="2643" x="7967663" y="1427163"/>
          <p14:tracePt t="2653" x="7943850" y="1401763"/>
          <p14:tracePt t="2658" x="7918450" y="1363663"/>
          <p14:tracePt t="2666" x="7854950" y="1327150"/>
          <p14:tracePt t="2675" x="7793038" y="1289050"/>
          <p14:tracePt t="2682" x="7793038" y="1276350"/>
          <p14:tracePt t="2691" x="7767638" y="1263650"/>
          <p14:tracePt t="2699" x="7767638" y="1250950"/>
          <p14:tracePt t="2706" x="7754938" y="1238250"/>
          <p14:tracePt t="2714" x="7754938" y="1214438"/>
          <p14:tracePt t="2722" x="7731125" y="1201738"/>
          <p14:tracePt t="2730" x="7731125" y="1189038"/>
          <p14:tracePt t="2740" x="7718425" y="1176338"/>
          <p14:tracePt t="2746" x="7693025" y="1150938"/>
          <p14:tracePt t="2756" x="7680325" y="1138238"/>
          <p14:tracePt t="2762" x="7654925" y="1114425"/>
          <p14:tracePt t="2772" x="7631113" y="1101725"/>
          <p14:tracePt t="2778" x="7580313" y="1063625"/>
          <p14:tracePt t="2788" x="7542213" y="1038225"/>
          <p14:tracePt t="2795" x="7493000" y="1001713"/>
          <p14:tracePt t="2804" x="7467600" y="989013"/>
          <p14:tracePt t="2810" x="7429500" y="950913"/>
          <p14:tracePt t="2822" x="7405688" y="938213"/>
          <p14:tracePt t="2826" x="7380288" y="912813"/>
          <p14:tracePt t="2837" x="7367588" y="901700"/>
          <p14:tracePt t="2842" x="7354888" y="889000"/>
          <p14:tracePt t="2852" x="7329488" y="876300"/>
          <p14:tracePt t="2858" x="7318375" y="863600"/>
          <p14:tracePt t="2866" x="7280275" y="825500"/>
          <p14:tracePt t="2875" x="7254875" y="812800"/>
          <p14:tracePt t="2882" x="7242175" y="801688"/>
          <p14:tracePt t="2891" x="7192963" y="776288"/>
          <p14:tracePt t="2898" x="7154863" y="763588"/>
          <p14:tracePt t="2907" x="7118350" y="763588"/>
          <p14:tracePt t="2914" x="7105650" y="750888"/>
          <p14:tracePt t="2923" x="7092950" y="750888"/>
          <p14:tracePt t="2930" x="7080250" y="738188"/>
          <p14:tracePt t="2939" x="7067550" y="738188"/>
          <p14:tracePt t="2946" x="7042150" y="738188"/>
          <p14:tracePt t="2957" x="7016750" y="725488"/>
          <p14:tracePt t="2963" x="6992938" y="725488"/>
          <p14:tracePt t="2972" x="6967538" y="725488"/>
          <p14:tracePt t="2980" x="6929438" y="725488"/>
          <p14:tracePt t="2992" x="6880225" y="712788"/>
          <p14:tracePt t="2994" x="6842125" y="712788"/>
          <p14:tracePt t="3004" x="6829425" y="712788"/>
          <p14:tracePt t="3010" x="6805613" y="712788"/>
          <p14:tracePt t="5139" x="6792913" y="712788"/>
          <p14:tracePt t="5147" x="6792913" y="725488"/>
          <p14:tracePt t="5156" x="6792913" y="750888"/>
          <p14:tracePt t="5162" x="6792913" y="776288"/>
          <p14:tracePt t="5179" x="6792913" y="788988"/>
          <p14:tracePt t="5188" x="6792913" y="825500"/>
          <p14:tracePt t="5194" x="6792913" y="838200"/>
          <p14:tracePt t="5206" x="6780213" y="850900"/>
          <p14:tracePt t="5210" x="6780213" y="876300"/>
          <p14:tracePt t="5222" x="6767513" y="912813"/>
          <p14:tracePt t="5226" x="6754813" y="925513"/>
          <p14:tracePt t="5243" x="6742113" y="963613"/>
          <p14:tracePt t="5251" x="6742113" y="976313"/>
          <p14:tracePt t="5258" x="6716713" y="1001713"/>
          <p14:tracePt t="5266" x="6716713" y="1014413"/>
          <p14:tracePt t="5275" x="6704013" y="1038225"/>
          <p14:tracePt t="5283" x="6704013" y="1050925"/>
          <p14:tracePt t="5291" x="6692900" y="1063625"/>
          <p14:tracePt t="5299" x="6680200" y="1076325"/>
          <p14:tracePt t="5307" x="6667500" y="1101725"/>
          <p14:tracePt t="5315" x="6654800" y="1114425"/>
          <p14:tracePt t="5331" x="6654800" y="1138238"/>
          <p14:tracePt t="5340" x="6629400" y="1163638"/>
          <p14:tracePt t="5355" x="6616700" y="1189038"/>
          <p14:tracePt t="5372" x="6616700" y="1201738"/>
          <p14:tracePt t="5379" x="6604000" y="1227138"/>
          <p14:tracePt t="5389" x="6592888" y="1227138"/>
          <p14:tracePt t="5395" x="6592888" y="1238250"/>
          <p14:tracePt t="5406" x="6580188" y="1263650"/>
          <p14:tracePt t="5421" x="6567488" y="1276350"/>
          <p14:tracePt t="5437" x="6554788" y="1327150"/>
          <p14:tracePt t="5459" x="6542088" y="1339850"/>
          <p14:tracePt t="5482" x="6542088" y="1350963"/>
          <p14:tracePt t="6075" x="6542088" y="1363663"/>
          <p14:tracePt t="6083" x="6529388" y="1376363"/>
          <p14:tracePt t="6091" x="6503988" y="1414463"/>
          <p14:tracePt t="6107" x="6492875" y="1427163"/>
          <p14:tracePt t="6114" x="6492875" y="1450975"/>
          <p14:tracePt t="6122" x="6480175" y="1476375"/>
          <p14:tracePt t="6130" x="6454775" y="1489075"/>
          <p14:tracePt t="6139" x="6454775" y="1527175"/>
          <p14:tracePt t="6146" x="6429375" y="1539875"/>
          <p14:tracePt t="6156" x="6416675" y="1563688"/>
          <p14:tracePt t="6162" x="6403975" y="1589088"/>
          <p14:tracePt t="6172" x="6391275" y="1614488"/>
          <p14:tracePt t="6179" x="6380163" y="1627188"/>
          <p14:tracePt t="6188" x="6380163" y="1639888"/>
          <p14:tracePt t="6194" x="6367463" y="1663700"/>
          <p14:tracePt t="6205" x="6354763" y="1663700"/>
          <p14:tracePt t="6210" x="6342063" y="1689100"/>
          <p14:tracePt t="6223" x="6342063" y="1701800"/>
          <p14:tracePt t="6226" x="6329363" y="1714500"/>
          <p14:tracePt t="6243" x="6329363" y="1727200"/>
          <p14:tracePt t="6252" x="6329363" y="1739900"/>
          <p14:tracePt t="6259" x="6316663" y="1739900"/>
          <p14:tracePt t="6266" x="6303963" y="1765300"/>
          <p14:tracePt t="6275" x="6291263" y="1789113"/>
          <p14:tracePt t="6291" x="6267450" y="1814513"/>
          <p14:tracePt t="6298" x="6267450" y="1827213"/>
          <p14:tracePt t="6307" x="6267450" y="1852613"/>
          <p14:tracePt t="6322" x="6267450" y="1865313"/>
          <p14:tracePt t="6331" x="6267450" y="1889125"/>
          <p14:tracePt t="6347" x="6267450" y="1901825"/>
          <p14:tracePt t="6356" x="6254750" y="1901825"/>
          <p14:tracePt t="6819" x="6267450" y="1914525"/>
          <p14:tracePt t="6826" x="6303963" y="1939925"/>
          <p14:tracePt t="6837" x="6329363" y="1939925"/>
          <p14:tracePt t="6843" x="6342063" y="1939925"/>
          <p14:tracePt t="6852" x="6367463" y="1939925"/>
          <p14:tracePt t="6859" x="6380163" y="1939925"/>
          <p14:tracePt t="8307" x="6391275" y="1939925"/>
          <p14:tracePt t="8315" x="6403975" y="1939925"/>
          <p14:tracePt t="8323" x="6416675" y="1939925"/>
          <p14:tracePt t="8331" x="6429375" y="1939925"/>
          <p14:tracePt t="8340" x="6454775" y="1939925"/>
          <p14:tracePt t="8347" x="6467475" y="1939925"/>
          <p14:tracePt t="8363" x="6492875" y="1927225"/>
          <p14:tracePt t="8373" x="6503988" y="1927225"/>
          <p14:tracePt t="8395" x="6516688" y="1914525"/>
          <p14:tracePt t="8406" x="6529388" y="1914525"/>
          <p14:tracePt t="8424" x="6542088" y="1901825"/>
          <p14:tracePt t="8443" x="6567488" y="1901825"/>
          <p14:tracePt t="8454" x="6567488" y="1889125"/>
          <p14:tracePt t="8659" x="6580188" y="1889125"/>
          <p14:tracePt t="8668" x="6604000" y="1889125"/>
          <p14:tracePt t="8683" x="6616700" y="1889125"/>
          <p14:tracePt t="8699" x="6642100" y="1889125"/>
          <p14:tracePt t="8708" x="6654800" y="1889125"/>
          <p14:tracePt t="8715" x="6680200" y="1889125"/>
          <p14:tracePt t="8724" x="6692900" y="1889125"/>
          <p14:tracePt t="8730" x="6704013" y="1889125"/>
          <p14:tracePt t="8740" x="6716713" y="1889125"/>
          <p14:tracePt t="8755" x="6729413" y="1889125"/>
          <p14:tracePt t="8762" x="6742113" y="1889125"/>
          <p14:tracePt t="8795" x="6754813" y="1889125"/>
          <p14:tracePt t="8811" x="6767513" y="1889125"/>
          <p14:tracePt t="8835" x="6780213" y="1889125"/>
          <p14:tracePt t="8843" x="6805613" y="1889125"/>
          <p14:tracePt t="8852" x="6816725" y="1901825"/>
          <p14:tracePt t="8866" x="6842125" y="1914525"/>
          <p14:tracePt t="8883" x="6854825" y="1914525"/>
          <p14:tracePt t="8971" x="6880225" y="1914525"/>
          <p14:tracePt t="8981" x="6905625" y="1927225"/>
          <p14:tracePt t="8990" x="6942138" y="1927225"/>
          <p14:tracePt t="8995" x="6980238" y="1952625"/>
          <p14:tracePt t="9005" x="6992938" y="1952625"/>
          <p14:tracePt t="9011" x="7042150" y="1978025"/>
          <p14:tracePt t="9027" x="7054850" y="1989138"/>
          <p14:tracePt t="10004" x="7029450" y="1989138"/>
          <p14:tracePt t="10011" x="6992938" y="1989138"/>
          <p14:tracePt t="10021" x="6942138" y="1989138"/>
          <p14:tracePt t="10027" x="6892925" y="1989138"/>
          <p14:tracePt t="10036" x="6880225" y="1989138"/>
          <p14:tracePt t="10043" x="6829425" y="1989138"/>
          <p14:tracePt t="10052" x="6805613" y="1989138"/>
          <p14:tracePt t="10059" x="6792913" y="2001838"/>
          <p14:tracePt t="10068" x="6780213" y="2001838"/>
          <p14:tracePt t="10075" x="6754813" y="2001838"/>
          <p14:tracePt t="10083" x="6742113" y="2001838"/>
          <p14:tracePt t="10099" x="6729413" y="2001838"/>
          <p14:tracePt t="10108" x="6704013" y="2001838"/>
          <p14:tracePt t="10115" x="6680200" y="2014538"/>
          <p14:tracePt t="10124" x="6654800" y="2039938"/>
          <p14:tracePt t="10130" x="6629400" y="2039938"/>
          <p14:tracePt t="10139" x="6592888" y="2039938"/>
          <p14:tracePt t="10146" x="6542088" y="2039938"/>
          <p14:tracePt t="10156" x="6516688" y="2039938"/>
          <p14:tracePt t="10163" x="6467475" y="2052638"/>
          <p14:tracePt t="10173" x="6442075" y="2052638"/>
          <p14:tracePt t="10179" x="6416675" y="2052638"/>
          <p14:tracePt t="10189" x="6391275" y="2065338"/>
          <p14:tracePt t="10195" x="6354763" y="2065338"/>
          <p14:tracePt t="10205" x="6342063" y="2065338"/>
          <p14:tracePt t="10210" x="6303963" y="2065338"/>
          <p14:tracePt t="10223" x="6280150" y="2078038"/>
          <p14:tracePt t="10227" x="6242050" y="2078038"/>
          <p14:tracePt t="10237" x="6203950" y="2089150"/>
          <p14:tracePt t="10242" x="6167438" y="2089150"/>
          <p14:tracePt t="10253" x="6142038" y="2089150"/>
          <p14:tracePt t="10258" x="6103938" y="2101850"/>
          <p14:tracePt t="10267" x="6067425" y="2114550"/>
          <p14:tracePt t="10276" x="6016625" y="2114550"/>
          <p14:tracePt t="10283" x="5942013" y="2139950"/>
          <p14:tracePt t="10291" x="5903913" y="2139950"/>
          <p14:tracePt t="10298" x="5854700" y="2139950"/>
          <p14:tracePt t="10307" x="5767388" y="2139950"/>
          <p14:tracePt t="10315" x="5703888" y="2139950"/>
          <p14:tracePt t="10323" x="5616575" y="2139950"/>
          <p14:tracePt t="10330" x="5529263" y="2139950"/>
          <p14:tracePt t="10340" x="5441950" y="2152650"/>
          <p14:tracePt t="10347" x="5365750" y="2152650"/>
          <p14:tracePt t="10357" x="5241925" y="2152650"/>
          <p14:tracePt t="10363" x="5141913" y="2152650"/>
          <p14:tracePt t="10373" x="5040313" y="2152650"/>
          <p14:tracePt t="10379" x="4929188" y="2152650"/>
          <p14:tracePt t="10388" x="4816475" y="2152650"/>
          <p14:tracePt t="10395" x="4716463" y="2152650"/>
          <p14:tracePt t="10407" x="4603750" y="2152650"/>
          <p14:tracePt t="10410" x="4527550" y="2152650"/>
          <p14:tracePt t="10421" x="4427538" y="2152650"/>
          <p14:tracePt t="10427" x="4352925" y="2152650"/>
          <p14:tracePt t="10437" x="4252913" y="2152650"/>
          <p14:tracePt t="10442" x="4191000" y="2152650"/>
          <p14:tracePt t="10452" x="4114800" y="2152650"/>
          <p14:tracePt t="10459" x="4052888" y="2152650"/>
          <p14:tracePt t="10468" x="3965575" y="2152650"/>
          <p14:tracePt t="10475" x="3902075" y="2152650"/>
          <p14:tracePt t="10483" x="3865563" y="2152650"/>
          <p14:tracePt t="10491" x="3802063" y="2152650"/>
          <p14:tracePt t="10499" x="3765550" y="2152650"/>
          <p14:tracePt t="10507" x="3714750" y="2152650"/>
          <p14:tracePt t="10515" x="3665538" y="2152650"/>
          <p14:tracePt t="10523" x="3614738" y="2152650"/>
          <p14:tracePt t="10531" x="3552825" y="2152650"/>
          <p14:tracePt t="10540" x="3527425" y="2152650"/>
          <p14:tracePt t="10547" x="3478213" y="2152650"/>
          <p14:tracePt t="10556" x="3440113" y="2152650"/>
          <p14:tracePt t="10563" x="3414713" y="2152650"/>
          <p14:tracePt t="10572" x="3365500" y="2152650"/>
          <p14:tracePt t="10579" x="3340100" y="2152650"/>
          <p14:tracePt t="10589" x="3289300" y="2152650"/>
          <p14:tracePt t="10595" x="3252788" y="2152650"/>
          <p14:tracePt t="10605" x="3201988" y="2152650"/>
          <p14:tracePt t="10610" x="3176588" y="2152650"/>
          <p14:tracePt t="10621" x="3152775" y="2152650"/>
          <p14:tracePt t="10627" x="3114675" y="2152650"/>
          <p14:tracePt t="10636" x="3089275" y="2152650"/>
          <p14:tracePt t="10643" x="3065463" y="2152650"/>
          <p14:tracePt t="10653" x="3040063" y="2152650"/>
          <p14:tracePt t="10658" x="3027363" y="2165350"/>
          <p14:tracePt t="10666" x="3014663" y="2165350"/>
          <p14:tracePt t="10675" x="2989263" y="2165350"/>
          <p14:tracePt t="10682" x="2976563" y="2165350"/>
          <p14:tracePt t="10691" x="2940050" y="2190750"/>
          <p14:tracePt t="10714" x="2927350" y="2190750"/>
          <p14:tracePt t="10731" x="2914650" y="2190750"/>
          <p14:tracePt t="10740" x="2901950" y="2190750"/>
          <p14:tracePt t="10773" x="2889250" y="2201863"/>
          <p14:tracePt t="10811" x="2876550" y="2201863"/>
          <p14:tracePt t="11379" x="2889250" y="2201863"/>
          <p14:tracePt t="11388" x="2963863" y="2252663"/>
          <p14:tracePt t="11395" x="3052763" y="2290763"/>
          <p14:tracePt t="11405" x="3152775" y="2314575"/>
          <p14:tracePt t="11410" x="3227388" y="2352675"/>
          <p14:tracePt t="11421" x="3340100" y="2403475"/>
          <p14:tracePt t="11426" x="3465513" y="2465388"/>
          <p14:tracePt t="11436" x="3565525" y="2490788"/>
          <p14:tracePt t="11442" x="3652838" y="2516188"/>
          <p14:tracePt t="11451" x="3740150" y="2552700"/>
          <p14:tracePt t="11459" x="3790950" y="2565400"/>
          <p14:tracePt t="11466" x="3827463" y="2565400"/>
          <p14:tracePt t="11475" x="3865563" y="2565400"/>
          <p14:tracePt t="11483" x="3902075" y="2565400"/>
          <p14:tracePt t="11491" x="3940175" y="2565400"/>
          <p14:tracePt t="11498" x="3952875" y="2565400"/>
          <p14:tracePt t="11508" x="4002088" y="2565400"/>
          <p14:tracePt t="11515" x="4040188" y="2565400"/>
          <p14:tracePt t="11524" x="4090988" y="2565400"/>
          <p14:tracePt t="11530" x="4140200" y="2565400"/>
          <p14:tracePt t="11539" x="4203700" y="2565400"/>
          <p14:tracePt t="11546" x="4252913" y="2565400"/>
          <p14:tracePt t="11557" x="4327525" y="2565400"/>
          <p14:tracePt t="11563" x="4391025" y="2565400"/>
          <p14:tracePt t="11573" x="4478338" y="2565400"/>
          <p14:tracePt t="11579" x="4527550" y="2565400"/>
          <p14:tracePt t="11588" x="4578350" y="2565400"/>
          <p14:tracePt t="11595" x="4627563" y="2565400"/>
          <p14:tracePt t="11607" x="4703763" y="2565400"/>
          <p14:tracePt t="11610" x="4752975" y="2565400"/>
          <p14:tracePt t="11622" x="4803775" y="2565400"/>
          <p14:tracePt t="11627" x="4852988" y="2565400"/>
          <p14:tracePt t="11636" x="4891088" y="2565400"/>
          <p14:tracePt t="11642" x="4929188" y="2565400"/>
          <p14:tracePt t="11651" x="4965700" y="2565400"/>
          <p14:tracePt t="11659" x="5003800" y="2565400"/>
          <p14:tracePt t="11666" x="5065713" y="2565400"/>
          <p14:tracePt t="11674" x="5103813" y="2565400"/>
          <p14:tracePt t="11682" x="5153025" y="2565400"/>
          <p14:tracePt t="11692" x="5191125" y="2565400"/>
          <p14:tracePt t="11699" x="5229225" y="2565400"/>
          <p14:tracePt t="11708" x="5253038" y="2565400"/>
          <p14:tracePt t="11715" x="5278438" y="2565400"/>
          <p14:tracePt t="11724" x="5291138" y="2565400"/>
          <p14:tracePt t="11730" x="5329238" y="2565400"/>
          <p14:tracePt t="11739" x="5341938" y="2565400"/>
          <p14:tracePt t="11747" x="5365750" y="2565400"/>
          <p14:tracePt t="11756" x="5378450" y="2565400"/>
          <p14:tracePt t="11763" x="5403850" y="2565400"/>
          <p14:tracePt t="11772" x="5416550" y="2565400"/>
          <p14:tracePt t="11779" x="5441950" y="2565400"/>
          <p14:tracePt t="11789" x="5465763" y="2565400"/>
          <p14:tracePt t="11796" x="5491163" y="2565400"/>
          <p14:tracePt t="11806" x="5503863" y="2565400"/>
          <p14:tracePt t="11810" x="5541963" y="2565400"/>
          <p14:tracePt t="11820" x="5554663" y="2565400"/>
          <p14:tracePt t="11827" x="5578475" y="2565400"/>
          <p14:tracePt t="11836" x="5591175" y="2565400"/>
          <p14:tracePt t="11843" x="5616575" y="2565400"/>
          <p14:tracePt t="11852" x="5654675" y="2552700"/>
          <p14:tracePt t="11859" x="5665788" y="2552700"/>
          <p14:tracePt t="11868" x="5678488" y="2552700"/>
          <p14:tracePt t="11875" x="5703888" y="2552700"/>
          <p14:tracePt t="11883" x="5716588" y="2540000"/>
          <p14:tracePt t="11891" x="5741988" y="2540000"/>
          <p14:tracePt t="11898" x="5767388" y="2540000"/>
          <p14:tracePt t="11908" x="5803900" y="2540000"/>
          <p14:tracePt t="11915" x="5842000" y="2540000"/>
          <p14:tracePt t="11924" x="5878513" y="2540000"/>
          <p14:tracePt t="11931" x="5929313" y="2540000"/>
          <p14:tracePt t="11940" x="5954713" y="2540000"/>
          <p14:tracePt t="11947" x="5991225" y="2527300"/>
          <p14:tracePt t="11957" x="6029325" y="2527300"/>
          <p14:tracePt t="11963" x="6042025" y="2527300"/>
          <p14:tracePt t="11974" x="6067425" y="2527300"/>
          <p14:tracePt t="11981" x="6078538" y="2527300"/>
          <p14:tracePt t="11995" x="6103938" y="2527300"/>
          <p14:tracePt t="12011" x="6116638" y="2527300"/>
          <p14:tracePt t="12022" x="6142038" y="2527300"/>
          <p14:tracePt t="12026" x="6154738" y="2527300"/>
          <p14:tracePt t="12036" x="6167438" y="2527300"/>
          <p14:tracePt t="12043" x="6180138" y="2527300"/>
          <p14:tracePt t="12075" x="6191250" y="2527300"/>
          <p14:tracePt t="12082" x="6203950" y="2527300"/>
          <p14:tracePt t="12115" x="6216650" y="2527300"/>
          <p14:tracePt t="12131" x="6229350" y="2527300"/>
          <p14:tracePt t="12138" x="6254750" y="2527300"/>
          <p14:tracePt t="12155" x="6267450" y="2527300"/>
          <p14:tracePt t="12163" x="6280150" y="2527300"/>
          <p14:tracePt t="12179" x="6303963" y="2527300"/>
          <p14:tracePt t="12205" x="6316663" y="2527300"/>
          <p14:tracePt t="12237" x="6342063" y="2527300"/>
          <p14:tracePt t="12251" x="6367463" y="2552700"/>
          <p14:tracePt t="12259" x="6380163" y="2552700"/>
          <p14:tracePt t="12275" x="6391275" y="2565400"/>
          <p14:tracePt t="12283" x="6391275" y="2578100"/>
          <p14:tracePt t="12292" x="6416675" y="2590800"/>
          <p14:tracePt t="12299" x="6429375" y="2603500"/>
          <p14:tracePt t="12314" x="6442075" y="2603500"/>
          <p14:tracePt t="12331" x="6454775" y="2616200"/>
          <p14:tracePt t="12340" x="6480175" y="2627313"/>
          <p14:tracePt t="12347" x="6480175" y="2640013"/>
          <p14:tracePt t="12357" x="6492875" y="2640013"/>
          <p14:tracePt t="12363" x="6503988" y="2652713"/>
          <p14:tracePt t="12372" x="6529388" y="2665413"/>
          <p14:tracePt t="12379" x="6529388" y="2678113"/>
          <p14:tracePt t="12388" x="6554788" y="2690813"/>
          <p14:tracePt t="12424" x="6567488" y="2703513"/>
          <p14:tracePt t="12452" x="6592888" y="2716213"/>
          <p14:tracePt t="12459" x="6592888" y="2728913"/>
          <p14:tracePt t="12467" x="6604000" y="2728913"/>
          <p14:tracePt t="12475" x="6616700" y="2728913"/>
          <p14:tracePt t="12482" x="6629400" y="2740025"/>
          <p14:tracePt t="12555" x="6642100" y="2752725"/>
          <p14:tracePt t="12910" x="6654800" y="2765425"/>
          <p14:tracePt t="12919" x="6680200" y="2778125"/>
          <p14:tracePt t="12926" x="6704013" y="2803525"/>
          <p14:tracePt t="12947" x="6716713" y="2803525"/>
          <p14:tracePt t="14078" x="6716713" y="2816225"/>
          <p14:tracePt t="14087" x="6716713" y="2828925"/>
          <p14:tracePt t="14093" x="6716713" y="2840038"/>
          <p14:tracePt t="14107" x="6716713" y="2852738"/>
          <p14:tracePt t="14111" x="6716713" y="2865438"/>
          <p14:tracePt t="14115" x="6716713" y="2878138"/>
          <p14:tracePt t="14139" x="6716713" y="2890838"/>
          <p14:tracePt t="14237" x="6716713" y="2903538"/>
          <p14:tracePt t="14255" x="6716713" y="2916238"/>
          <p14:tracePt t="14260" x="6716713" y="2928938"/>
          <p14:tracePt t="14268" x="6704013" y="2952750"/>
          <p14:tracePt t="14284" x="6704013" y="2978150"/>
          <p14:tracePt t="14299" x="6704013" y="2990850"/>
          <p14:tracePt t="14315" x="6704013" y="3016250"/>
          <p14:tracePt t="14331" x="6704013" y="3028950"/>
          <p14:tracePt t="14347" x="6704013" y="3054350"/>
          <p14:tracePt t="14357" x="6704013" y="3065463"/>
          <p14:tracePt t="14373" x="6704013" y="3090863"/>
          <p14:tracePt t="14389" x="6704013" y="3103563"/>
          <p14:tracePt t="14406" x="6704013" y="3128963"/>
          <p14:tracePt t="14421" x="6704013" y="3141663"/>
          <p14:tracePt t="14436" x="6704013" y="3154363"/>
          <p14:tracePt t="14442" x="6692900" y="3165475"/>
          <p14:tracePt t="14452" x="6692900" y="3178175"/>
          <p14:tracePt t="14467" x="6692900" y="3190875"/>
          <p14:tracePt t="14476" x="6692900" y="3203575"/>
          <p14:tracePt t="14483" x="6692900" y="3216275"/>
          <p14:tracePt t="14499" x="6692900" y="3228975"/>
          <p14:tracePt t="14508" x="6667500" y="3254375"/>
          <p14:tracePt t="14525" x="6667500" y="3278188"/>
          <p14:tracePt t="14540" x="6654800" y="3290888"/>
          <p14:tracePt t="14563" x="6654800" y="3303588"/>
          <p14:tracePt t="14573" x="6654800" y="3316288"/>
          <p14:tracePt t="14579" x="6629400" y="3328988"/>
          <p14:tracePt t="14595" x="6629400" y="3341688"/>
          <p14:tracePt t="14621" x="6616700" y="3341688"/>
          <p14:tracePt t="14643" x="6604000" y="3367088"/>
          <p14:tracePt t="14659" x="6592888" y="3367088"/>
          <p14:tracePt t="14667" x="6580188" y="3367088"/>
          <p14:tracePt t="14675" x="6567488" y="3367088"/>
          <p14:tracePt t="14683" x="6542088" y="3367088"/>
          <p14:tracePt t="14692" x="6516688" y="3367088"/>
          <p14:tracePt t="14699" x="6503988" y="3367088"/>
          <p14:tracePt t="14708" x="6480175" y="3367088"/>
          <p14:tracePt t="14715" x="6467475" y="3378200"/>
          <p14:tracePt t="14740" x="6454775" y="3378200"/>
          <p14:tracePt t="14747" x="6442075" y="3378200"/>
          <p14:tracePt t="14757" x="6429375" y="3378200"/>
          <p14:tracePt t="14773" x="6416675" y="3378200"/>
          <p14:tracePt t="14779" x="6403975" y="3378200"/>
          <p14:tracePt t="14788" x="6391275" y="3378200"/>
          <p14:tracePt t="14795" x="6380163" y="3378200"/>
          <p14:tracePt t="14807" x="6354763" y="3378200"/>
          <p14:tracePt t="14822" x="6342063" y="3378200"/>
          <p14:tracePt t="14837" x="6329363" y="3378200"/>
          <p14:tracePt t="14859" x="6316663" y="3378200"/>
          <p14:tracePt t="14883" x="6303963" y="3378200"/>
          <p14:tracePt t="14892" x="6291263" y="3378200"/>
          <p14:tracePt t="14899" x="6280150" y="3378200"/>
          <p14:tracePt t="15205" x="6303963" y="3378200"/>
          <p14:tracePt t="15214" x="6316663" y="3378200"/>
          <p14:tracePt t="15231" x="6354763" y="3378200"/>
          <p14:tracePt t="15243" x="6391275" y="3378200"/>
          <p14:tracePt t="15253" x="6403975" y="3378200"/>
          <p14:tracePt t="15267" x="6429375" y="3378200"/>
          <p14:tracePt t="15275" x="6442075" y="3378200"/>
          <p14:tracePt t="15283" x="6467475" y="3378200"/>
          <p14:tracePt t="15299" x="6492875" y="3378200"/>
          <p14:tracePt t="15308" x="6503988" y="3378200"/>
          <p14:tracePt t="15315" x="6516688" y="3378200"/>
          <p14:tracePt t="15323" x="6529388" y="3378200"/>
          <p14:tracePt t="15331" x="6542088" y="3378200"/>
          <p14:tracePt t="15347" x="6554788" y="3378200"/>
          <p14:tracePt t="15356" x="6567488" y="3378200"/>
          <p14:tracePt t="15379" x="6580188" y="3378200"/>
          <p14:tracePt t="15616" x="6604000" y="3378200"/>
          <p14:tracePt t="15633" x="6629400" y="3378200"/>
          <p14:tracePt t="15643" x="6642100" y="3378200"/>
          <p14:tracePt t="15644" x="6654800" y="3378200"/>
          <p14:tracePt t="15659" x="6667500" y="3378200"/>
          <p14:tracePt t="15716" x="6680200" y="3378200"/>
          <p14:tracePt t="15724" x="6704013" y="3378200"/>
          <p14:tracePt t="15733" x="6742113" y="3378200"/>
          <p14:tracePt t="15742" x="6754813" y="3378200"/>
          <p14:tracePt t="15748" x="6780213" y="3378200"/>
          <p14:tracePt t="15758" x="6805613" y="3378200"/>
          <p14:tracePt t="15772" x="6816725" y="3378200"/>
          <p14:tracePt t="15779" x="6829425" y="3378200"/>
          <p14:tracePt t="15873" x="6842125" y="3378200"/>
          <p14:tracePt t="15885" x="6854825" y="3367088"/>
          <p14:tracePt t="15899" x="6867525" y="3367088"/>
          <p14:tracePt t="15923" x="6880225" y="3367088"/>
          <p14:tracePt t="15939" x="6892925" y="3367088"/>
          <p14:tracePt t="15947" x="6905625" y="3367088"/>
          <p14:tracePt t="15988" x="6916738" y="3367088"/>
          <p14:tracePt t="15995" x="6942138" y="3367088"/>
          <p14:tracePt t="16011" x="6954838" y="3367088"/>
          <p14:tracePt t="16027" x="6980238" y="3367088"/>
          <p14:tracePt t="16037" x="6992938" y="3367088"/>
          <p14:tracePt t="16052" x="7016750" y="3354388"/>
          <p14:tracePt t="16075" x="7029450" y="3354388"/>
          <p14:tracePt t="16091" x="7054850" y="3354388"/>
          <p14:tracePt t="16124" x="7067550" y="3341688"/>
          <p14:tracePt t="16147" x="7092950" y="3341688"/>
          <p14:tracePt t="16155" x="7105650" y="3341688"/>
          <p14:tracePt t="16172" x="7129463" y="3341688"/>
          <p14:tracePt t="16179" x="7142163" y="3328988"/>
          <p14:tracePt t="16195" x="7154863" y="3328988"/>
          <p14:tracePt t="16206" x="7167563" y="3328988"/>
          <p14:tracePt t="16223" x="7180263" y="3328988"/>
          <p14:tracePt t="16227" x="7192963" y="3328988"/>
          <p14:tracePt t="16238" x="7205663" y="3328988"/>
          <p14:tracePt t="16252" x="7218363" y="3316288"/>
          <p14:tracePt t="16259" x="7229475" y="3316288"/>
          <p14:tracePt t="16267" x="7242175" y="3316288"/>
          <p14:tracePt t="16291" x="7254875" y="3316288"/>
          <p14:tracePt t="16315" x="7280275" y="3316288"/>
          <p14:tracePt t="16340" x="7292975" y="3316288"/>
          <p14:tracePt t="16355" x="7318375" y="3316288"/>
          <p14:tracePt t="16372" x="7342188" y="3316288"/>
          <p14:tracePt t="16388" x="7354888" y="3316288"/>
          <p14:tracePt t="16404" x="7367588" y="3316288"/>
          <p14:tracePt t="16421" x="7392988" y="3316288"/>
          <p14:tracePt t="16443" x="7418388" y="3316288"/>
          <p14:tracePt t="16461" x="7429500" y="3316288"/>
          <p14:tracePt t="17315" x="7442200" y="3316288"/>
          <p14:tracePt t="17331" x="7442200" y="3328988"/>
          <p14:tracePt t="17340" x="7429500" y="3341688"/>
          <p14:tracePt t="17347" x="7418388" y="3354388"/>
          <p14:tracePt t="17357" x="7392988" y="3378200"/>
          <p14:tracePt t="17363" x="7380288" y="3390900"/>
          <p14:tracePt t="17374" x="7354888" y="3416300"/>
          <p14:tracePt t="17379" x="7318375" y="3429000"/>
          <p14:tracePt t="17388" x="7305675" y="3454400"/>
          <p14:tracePt t="17396" x="7292975" y="3490913"/>
          <p14:tracePt t="17407" x="7267575" y="3516313"/>
          <p14:tracePt t="17411" x="7254875" y="3541713"/>
          <p14:tracePt t="17421" x="7229475" y="3567113"/>
          <p14:tracePt t="17427" x="7218363" y="3603625"/>
          <p14:tracePt t="17436" x="7192963" y="3641725"/>
          <p14:tracePt t="17443" x="7154863" y="3679825"/>
          <p14:tracePt t="17452" x="7154863" y="3703638"/>
          <p14:tracePt t="17459" x="7129463" y="3767138"/>
          <p14:tracePt t="17467" x="7105650" y="3803650"/>
          <p14:tracePt t="17475" x="7092950" y="3841750"/>
          <p14:tracePt t="17483" x="7092950" y="3879850"/>
          <p14:tracePt t="17492" x="7092950" y="3905250"/>
          <p14:tracePt t="17499" x="7054850" y="3967163"/>
          <p14:tracePt t="17508" x="7042150" y="4005263"/>
          <p14:tracePt t="17515" x="7029450" y="4054475"/>
          <p14:tracePt t="17523" x="7016750" y="4092575"/>
          <p14:tracePt t="17531" x="6992938" y="4167188"/>
          <p14:tracePt t="17539" x="6980238" y="4192588"/>
          <p14:tracePt t="17547" x="6954838" y="4241800"/>
          <p14:tracePt t="17556" x="6929438" y="4279900"/>
          <p14:tracePt t="17563" x="6892925" y="4341813"/>
          <p14:tracePt t="17573" x="6880225" y="4379913"/>
          <p14:tracePt t="17579" x="6829425" y="4418013"/>
          <p14:tracePt t="17588" x="6805613" y="4454525"/>
          <p14:tracePt t="17595" x="6780213" y="4479925"/>
          <p14:tracePt t="17606" x="6742113" y="4505325"/>
          <p14:tracePt t="17611" x="6692900" y="4530725"/>
          <p14:tracePt t="17621" x="6654800" y="4554538"/>
          <p14:tracePt t="17627" x="6629400" y="4567238"/>
          <p14:tracePt t="17637" x="6580188" y="4592638"/>
          <p14:tracePt t="17643" x="6516688" y="4618038"/>
          <p14:tracePt t="17652" x="6492875" y="4630738"/>
          <p14:tracePt t="17659" x="6442075" y="4643438"/>
          <p14:tracePt t="17667" x="6380163" y="4656138"/>
          <p14:tracePt t="17675" x="6329363" y="4679950"/>
          <p14:tracePt t="17683" x="6254750" y="4692650"/>
          <p14:tracePt t="17691" x="6191250" y="4718050"/>
          <p14:tracePt t="17699" x="6129338" y="4743450"/>
          <p14:tracePt t="17707" x="6078538" y="4743450"/>
          <p14:tracePt t="17715" x="6016625" y="4756150"/>
          <p14:tracePt t="17724" x="5967413" y="4768850"/>
          <p14:tracePt t="17731" x="5903913" y="4805363"/>
          <p14:tracePt t="17740" x="5842000" y="4830763"/>
          <p14:tracePt t="17747" x="5754688" y="4856163"/>
          <p14:tracePt t="17756" x="5629275" y="4856163"/>
          <p14:tracePt t="17763" x="5565775" y="4868863"/>
          <p14:tracePt t="17774" x="5478463" y="4868863"/>
          <p14:tracePt t="17779" x="5378450" y="4868863"/>
          <p14:tracePt t="17788" x="5291138" y="4868863"/>
          <p14:tracePt t="17795" x="5191125" y="4868863"/>
          <p14:tracePt t="17806" x="5129213" y="4868863"/>
          <p14:tracePt t="17811" x="5053013" y="4868863"/>
          <p14:tracePt t="17822" x="4953000" y="4868863"/>
          <p14:tracePt t="17827" x="4891088" y="4868863"/>
          <p14:tracePt t="17836" x="4816475" y="4868863"/>
          <p14:tracePt t="17843" x="4765675" y="4868863"/>
          <p14:tracePt t="17853" x="4703763" y="4868863"/>
          <p14:tracePt t="17859" x="4627563" y="4868863"/>
          <p14:tracePt t="17867" x="4591050" y="4868863"/>
          <p14:tracePt t="17875" x="4552950" y="4868863"/>
          <p14:tracePt t="17883" x="4503738" y="4868863"/>
          <p14:tracePt t="17892" x="4465638" y="4868863"/>
          <p14:tracePt t="17899" x="4440238" y="4868863"/>
          <p14:tracePt t="17908" x="4391025" y="4868863"/>
          <p14:tracePt t="17915" x="4378325" y="4868863"/>
          <p14:tracePt t="17923" x="4327525" y="4879975"/>
          <p14:tracePt t="17931" x="4303713" y="4879975"/>
          <p14:tracePt t="17939" x="4252913" y="4879975"/>
          <p14:tracePt t="17947" x="4227513" y="4879975"/>
          <p14:tracePt t="17957" x="4191000" y="4905375"/>
          <p14:tracePt t="17964" x="4178300" y="4905375"/>
          <p14:tracePt t="17975" x="4152900" y="4918075"/>
          <p14:tracePt t="17979" x="4140200" y="4918075"/>
          <p14:tracePt t="17988" x="4114800" y="4918075"/>
          <p14:tracePt t="18092" x="4103688" y="4918075"/>
          <p14:tracePt t="18108" x="4078288" y="4918075"/>
          <p14:tracePt t="18124" x="4065588" y="4918075"/>
          <p14:tracePt t="18187" x="4052888" y="4918075"/>
          <p14:tracePt t="18205" x="4040188" y="4905375"/>
          <p14:tracePt t="18211" x="4014788" y="4879975"/>
          <p14:tracePt t="18221" x="4014788" y="4868863"/>
          <p14:tracePt t="18237" x="4002088" y="4856163"/>
          <p14:tracePt t="18292" x="4002088" y="4843463"/>
          <p14:tracePt t="18309" x="4002088" y="4830763"/>
          <p14:tracePt t="18323" x="4002088" y="4805363"/>
          <p14:tracePt t="18331" x="4002088" y="4792663"/>
          <p14:tracePt t="18347" x="3990975" y="4768850"/>
          <p14:tracePt t="18355" x="3990975" y="4756150"/>
          <p14:tracePt t="18372" x="3990975" y="4730750"/>
          <p14:tracePt t="18388" x="3990975" y="4718050"/>
          <p14:tracePt t="18405" x="3990975" y="4692650"/>
          <p14:tracePt t="18422" x="3978275" y="4679950"/>
          <p14:tracePt t="18443" x="3978275" y="4656138"/>
          <p14:tracePt t="18491" x="3978275" y="4643438"/>
          <p14:tracePt t="18566" x="3978275" y="4630738"/>
          <p14:tracePt t="18904" x="3978275" y="4618038"/>
          <p14:tracePt t="18915" x="4002088" y="4605338"/>
          <p14:tracePt t="18927" x="4152900" y="4605338"/>
          <p14:tracePt t="18934" x="4240213" y="4605338"/>
          <p14:tracePt t="18944" x="4327525" y="4605338"/>
          <p14:tracePt t="18946" x="4403725" y="4605338"/>
          <p14:tracePt t="18957" x="4478338" y="4605338"/>
          <p14:tracePt t="18963" x="4527550" y="4605338"/>
          <p14:tracePt t="18977" x="4565650" y="4605338"/>
          <p14:tracePt t="18979" x="4627563" y="4605338"/>
          <p14:tracePt t="18990" x="4665663" y="4605338"/>
          <p14:tracePt t="18995" x="4716463" y="4605338"/>
          <p14:tracePt t="19006" x="4752975" y="4592638"/>
          <p14:tracePt t="19011" x="4829175" y="4592638"/>
          <p14:tracePt t="19022" x="4865688" y="4567238"/>
          <p14:tracePt t="19027" x="4916488" y="4567238"/>
          <p14:tracePt t="19037" x="4953000" y="4554538"/>
          <p14:tracePt t="19043" x="4978400" y="4554538"/>
          <p14:tracePt t="19052" x="5016500" y="4554538"/>
          <p14:tracePt t="19059" x="5029200" y="4554538"/>
          <p14:tracePt t="19067" x="5053013" y="4554538"/>
          <p14:tracePt t="19075" x="5065713" y="4554538"/>
          <p14:tracePt t="19092" x="5078413" y="4543425"/>
          <p14:tracePt t="19115" x="5091113" y="4543425"/>
          <p14:tracePt t="19131" x="5103813" y="4543425"/>
          <p14:tracePt t="19172" x="5116513" y="4530725"/>
          <p14:tracePt t="19188" x="5129213" y="4530725"/>
          <p14:tracePt t="19340" x="5141913" y="4530725"/>
          <p14:tracePt t="19357" x="5153025" y="4530725"/>
          <p14:tracePt t="19364" x="5165725" y="4530725"/>
          <p14:tracePt t="19372" x="5178425" y="4530725"/>
          <p14:tracePt t="19389" x="5191125" y="4530725"/>
          <p14:tracePt t="19411" x="5203825" y="4530725"/>
          <p14:tracePt t="19437" x="5216525" y="4530725"/>
          <p14:tracePt t="19483" x="5229225" y="4530725"/>
          <p14:tracePt t="20053" x="5253038" y="4530725"/>
          <p14:tracePt t="20061" x="5278438" y="4530725"/>
          <p14:tracePt t="20070" x="5291138" y="4530725"/>
          <p14:tracePt t="20077" x="5316538" y="4530725"/>
          <p14:tracePt t="20083" x="5341938" y="4530725"/>
          <p14:tracePt t="20092" x="5365750" y="4530725"/>
          <p14:tracePt t="20099" x="5391150" y="4530725"/>
          <p14:tracePt t="20107" x="5416550" y="4530725"/>
          <p14:tracePt t="20115" x="5441950" y="4530725"/>
          <p14:tracePt t="20123" x="5465763" y="4530725"/>
          <p14:tracePt t="20131" x="5503863" y="4530725"/>
          <p14:tracePt t="20140" x="5541963" y="4530725"/>
          <p14:tracePt t="20147" x="5565775" y="4530725"/>
          <p14:tracePt t="20156" x="5603875" y="4530725"/>
          <p14:tracePt t="20163" x="5629275" y="4530725"/>
          <p14:tracePt t="20172" x="5665788" y="4530725"/>
          <p14:tracePt t="20179" x="5703888" y="4530725"/>
          <p14:tracePt t="20189" x="5741988" y="4530725"/>
          <p14:tracePt t="20195" x="5791200" y="4530725"/>
          <p14:tracePt t="20206" x="5854700" y="4518025"/>
          <p14:tracePt t="20211" x="5891213" y="4518025"/>
          <p14:tracePt t="20221" x="5942013" y="4518025"/>
          <p14:tracePt t="20227" x="5991225" y="4518025"/>
          <p14:tracePt t="20236" x="6029325" y="4518025"/>
          <p14:tracePt t="20243" x="6078538" y="4505325"/>
          <p14:tracePt t="20252" x="6116638" y="4492625"/>
          <p14:tracePt t="20259" x="6154738" y="4492625"/>
          <p14:tracePt t="20267" x="6203950" y="4467225"/>
          <p14:tracePt t="20275" x="6254750" y="4467225"/>
          <p14:tracePt t="20283" x="6316663" y="4467225"/>
          <p14:tracePt t="20292" x="6354763" y="4467225"/>
          <p14:tracePt t="20299" x="6416675" y="4454525"/>
          <p14:tracePt t="20308" x="6480175" y="4454525"/>
          <p14:tracePt t="20315" x="6554788" y="4443413"/>
          <p14:tracePt t="20325" x="6642100" y="4418013"/>
          <p14:tracePt t="20331" x="6680200" y="4418013"/>
          <p14:tracePt t="20340" x="6716713" y="4405313"/>
          <p14:tracePt t="20347" x="6767513" y="4405313"/>
          <p14:tracePt t="20356" x="6780213" y="4392613"/>
          <p14:tracePt t="20363" x="6829425" y="4392613"/>
          <p14:tracePt t="20374" x="6867525" y="4392613"/>
          <p14:tracePt t="20379" x="6892925" y="4392613"/>
          <p14:tracePt t="20388" x="6942138" y="4392613"/>
          <p14:tracePt t="20395" x="6980238" y="4392613"/>
          <p14:tracePt t="20406" x="7016750" y="4392613"/>
          <p14:tracePt t="20411" x="7029450" y="4392613"/>
          <p14:tracePt t="20421" x="7067550" y="4392613"/>
          <p14:tracePt t="20427" x="7092950" y="4392613"/>
          <p14:tracePt t="20436" x="7105650" y="4392613"/>
          <p14:tracePt t="20455" x="7118350" y="4392613"/>
          <p14:tracePt t="20459" x="7142163" y="4379913"/>
          <p14:tracePt t="20467" x="7142163" y="4367213"/>
          <p14:tracePt t="20475" x="7154863" y="4367213"/>
          <p14:tracePt t="20483" x="7180263" y="4367213"/>
          <p14:tracePt t="20492" x="7192963" y="4367213"/>
          <p14:tracePt t="20499" x="7218363" y="4367213"/>
          <p14:tracePt t="20508" x="7242175" y="4367213"/>
          <p14:tracePt t="20515" x="7280275" y="4367213"/>
          <p14:tracePt t="20524" x="7305675" y="4367213"/>
          <p14:tracePt t="20531" x="7318375" y="4367213"/>
          <p14:tracePt t="20540" x="7342188" y="4367213"/>
          <p14:tracePt t="20547" x="7367588" y="4354513"/>
          <p14:tracePt t="20572" x="7380288" y="4341813"/>
          <p14:tracePt t="20579" x="7392988" y="4341813"/>
          <p14:tracePt t="21013" x="7442200" y="4330700"/>
          <p14:tracePt t="21026" x="7480300" y="4330700"/>
          <p14:tracePt t="21029" x="7554913" y="4330700"/>
          <p14:tracePt t="21038" x="7642225" y="4330700"/>
          <p14:tracePt t="21043" x="7731125" y="4330700"/>
          <p14:tracePt t="21052" x="7831138" y="4330700"/>
          <p14:tracePt t="21059" x="7893050" y="4330700"/>
          <p14:tracePt t="21067" x="7967663" y="4330700"/>
          <p14:tracePt t="21075" x="8005763" y="4330700"/>
          <p14:tracePt t="21083" x="8043863" y="4330700"/>
          <p14:tracePt t="21092" x="8054975" y="4330700"/>
          <p14:tracePt t="21099" x="8067675" y="4330700"/>
          <p14:tracePt t="21109" x="8080375" y="4330700"/>
          <p14:tracePt t="21115" x="8093075" y="4330700"/>
          <p14:tracePt t="21124" x="8105775" y="4330700"/>
          <p14:tracePt t="21131" x="8131175" y="4330700"/>
          <p14:tracePt t="21139" x="8167688" y="4330700"/>
          <p14:tracePt t="21147" x="8180388" y="4330700"/>
          <p14:tracePt t="21158" x="8193088" y="4330700"/>
          <p14:tracePt t="21163" x="8218488" y="4330700"/>
          <p14:tracePt t="21172" x="8231188" y="4330700"/>
          <p14:tracePt t="21179" x="8256588" y="4330700"/>
          <p14:tracePt t="21188" x="8267700" y="4330700"/>
          <p14:tracePt t="21195" x="8305800" y="4330700"/>
          <p14:tracePt t="21207" x="8331200" y="4330700"/>
          <p14:tracePt t="21211" x="8343900" y="4330700"/>
          <p14:tracePt t="21221" x="8380413" y="4330700"/>
          <p14:tracePt t="21227" x="8405813" y="4330700"/>
          <p14:tracePt t="21237" x="8418513" y="4330700"/>
          <p14:tracePt t="21244" x="8431213" y="4330700"/>
          <p14:tracePt t="21252" x="8443913" y="4330700"/>
          <p14:tracePt t="22052" x="8393113" y="4330700"/>
          <p14:tracePt t="22059" x="8267700" y="4379913"/>
          <p14:tracePt t="22076" x="8131175" y="4418013"/>
          <p14:tracePt t="22078" x="7993063" y="4467225"/>
          <p14:tracePt t="22083" x="7854950" y="4530725"/>
          <p14:tracePt t="22092" x="7680325" y="4605338"/>
          <p14:tracePt t="22099" x="7531100" y="4679950"/>
          <p14:tracePt t="22108" x="7392988" y="4730750"/>
          <p14:tracePt t="22115" x="7205663" y="4805363"/>
          <p14:tracePt t="22123" x="7067550" y="4843463"/>
          <p14:tracePt t="22131" x="6954838" y="4918075"/>
          <p14:tracePt t="22140" x="6829425" y="4956175"/>
          <p14:tracePt t="22147" x="6680200" y="4981575"/>
          <p14:tracePt t="22156" x="6554788" y="5030788"/>
          <p14:tracePt t="22164" x="6442075" y="5043488"/>
          <p14:tracePt t="22173" x="6316663" y="5056188"/>
          <p14:tracePt t="22179" x="6229350" y="5081588"/>
          <p14:tracePt t="22189" x="6129338" y="5081588"/>
          <p14:tracePt t="22195" x="6029325" y="5081588"/>
          <p14:tracePt t="22206" x="5929313" y="5081588"/>
          <p14:tracePt t="22211" x="5829300" y="5081588"/>
          <p14:tracePt t="22221" x="5741988" y="5081588"/>
          <p14:tracePt t="22228" x="5641975" y="5081588"/>
          <p14:tracePt t="22237" x="5565775" y="5081588"/>
          <p14:tracePt t="22244" x="5465763" y="5081588"/>
          <p14:tracePt t="22252" x="5378450" y="5081588"/>
          <p14:tracePt t="22259" x="5303838" y="5081588"/>
          <p14:tracePt t="22267" x="5229225" y="5081588"/>
          <p14:tracePt t="22276" x="5153025" y="5081588"/>
          <p14:tracePt t="22283" x="5078413" y="5081588"/>
          <p14:tracePt t="22292" x="4978400" y="5081588"/>
          <p14:tracePt t="22299" x="4852988" y="5081588"/>
          <p14:tracePt t="22308" x="4752975" y="5081588"/>
          <p14:tracePt t="22315" x="4640263" y="5081588"/>
          <p14:tracePt t="22323" x="4552950" y="5081588"/>
          <p14:tracePt t="22331" x="4440238" y="5081588"/>
          <p14:tracePt t="22340" x="4340225" y="5081588"/>
          <p14:tracePt t="22347" x="4252913" y="5081588"/>
          <p14:tracePt t="22357" x="4165600" y="5081588"/>
          <p14:tracePt t="22363" x="4103688" y="5081588"/>
          <p14:tracePt t="22373" x="4040188" y="5081588"/>
          <p14:tracePt t="22379" x="3965575" y="5081588"/>
          <p14:tracePt t="22388" x="3865563" y="5081588"/>
          <p14:tracePt t="22395" x="3802063" y="5081588"/>
          <p14:tracePt t="22405" x="3702050" y="5081588"/>
          <p14:tracePt t="22411" x="3627438" y="5081588"/>
          <p14:tracePt t="22423" x="3565525" y="5081588"/>
          <p14:tracePt t="22427" x="3489325" y="5081588"/>
          <p14:tracePt t="22436" x="3414713" y="5081588"/>
          <p14:tracePt t="22443" x="3352800" y="5081588"/>
          <p14:tracePt t="22451" x="3289300" y="5068888"/>
          <p14:tracePt t="22460" x="3240088" y="5068888"/>
          <p14:tracePt t="22467" x="3176588" y="5068888"/>
          <p14:tracePt t="22476" x="3127375" y="5056188"/>
          <p14:tracePt t="22484" x="3089275" y="5056188"/>
          <p14:tracePt t="22492" x="3065463" y="5030788"/>
          <p14:tracePt t="22499" x="3027363" y="5030788"/>
          <p14:tracePt t="22507" x="3001963" y="5030788"/>
          <p14:tracePt t="22515" x="2989263" y="5030788"/>
          <p14:tracePt t="22523" x="2976563" y="5030788"/>
          <p14:tracePt t="22539" x="2963863" y="5030788"/>
          <p14:tracePt t="22547" x="2952750" y="5030788"/>
          <p14:tracePt t="22563" x="2927350" y="5030788"/>
          <p14:tracePt t="22572" x="2901950" y="5030788"/>
          <p14:tracePt t="22579" x="2876550" y="5030788"/>
          <p14:tracePt t="22590" x="2863850" y="5030788"/>
          <p14:tracePt t="22606" x="2852738" y="5030788"/>
          <p14:tracePt t="22683" x="2840038" y="5030788"/>
          <p14:tracePt t="22699" x="2827338" y="5030788"/>
          <p14:tracePt t="22715" x="2814638" y="5030788"/>
          <p14:tracePt t="22923" x="2789238" y="5030788"/>
          <p14:tracePt t="22940" x="2752725" y="5030788"/>
          <p14:tracePt t="22947" x="2740025" y="5030788"/>
          <p14:tracePt t="22956" x="2714625" y="5030788"/>
          <p14:tracePt t="22964" x="2689225" y="5018088"/>
          <p14:tracePt t="22975" x="2676525" y="5018088"/>
          <p14:tracePt t="22979" x="2663825" y="5005388"/>
          <p14:tracePt t="22995" x="2651125" y="5005388"/>
          <p14:tracePt t="23011" x="2640013" y="5005388"/>
          <p14:tracePt t="23021" x="2627313" y="5005388"/>
          <p14:tracePt t="23027" x="2589213" y="5005388"/>
          <p14:tracePt t="23036" x="2576513" y="4992688"/>
          <p14:tracePt t="23043" x="2551113" y="4992688"/>
          <p14:tracePt t="23053" x="2540000" y="4981575"/>
          <p14:tracePt t="23060" x="2514600" y="4981575"/>
          <p14:tracePt t="23067" x="2501900" y="4981575"/>
          <p14:tracePt t="23083" x="2489200" y="4981575"/>
          <p14:tracePt t="23091" x="2463800" y="4981575"/>
          <p14:tracePt t="23115" x="2451100" y="4981575"/>
          <p14:tracePt t="23131" x="2439988" y="4981575"/>
          <p14:tracePt t="23147" x="2427288" y="4981575"/>
          <p14:tracePt t="23371" x="2427288" y="4968875"/>
          <p14:tracePt t="23987" x="2463800" y="4968875"/>
          <p14:tracePt t="23995" x="2540000" y="4992688"/>
          <p14:tracePt t="24006" x="2601913" y="5005388"/>
          <p14:tracePt t="24012" x="2689225" y="5018088"/>
          <p14:tracePt t="24021" x="2776538" y="5030788"/>
          <p14:tracePt t="24028" x="2876550" y="5068888"/>
          <p14:tracePt t="24036" x="2952750" y="5081588"/>
          <p14:tracePt t="24043" x="3014663" y="5081588"/>
          <p14:tracePt t="24051" x="3089275" y="5081588"/>
          <p14:tracePt t="24059" x="3140075" y="5092700"/>
          <p14:tracePt t="24067" x="3227388" y="5118100"/>
          <p14:tracePt t="24076" x="3276600" y="5130800"/>
          <p14:tracePt t="24083" x="3340100" y="5130800"/>
          <p14:tracePt t="24092" x="3389313" y="5130800"/>
          <p14:tracePt t="24099" x="3440113" y="5130800"/>
          <p14:tracePt t="24108" x="3489325" y="5143500"/>
          <p14:tracePt t="24115" x="3552825" y="5143500"/>
          <p14:tracePt t="24125" x="3602038" y="5143500"/>
          <p14:tracePt t="24131" x="3665538" y="5143500"/>
          <p14:tracePt t="24140" x="3740150" y="5143500"/>
          <p14:tracePt t="24147" x="3802063" y="5143500"/>
          <p14:tracePt t="24157" x="3902075" y="5143500"/>
          <p14:tracePt t="24163" x="3952875" y="5143500"/>
          <p14:tracePt t="24173" x="4040188" y="5143500"/>
          <p14:tracePt t="24180" x="4140200" y="5143500"/>
          <p14:tracePt t="24189" x="4191000" y="5143500"/>
          <p14:tracePt t="24195" x="4227513" y="5143500"/>
          <p14:tracePt t="24206" x="4252913" y="5143500"/>
          <p14:tracePt t="24211" x="4291013" y="5143500"/>
          <p14:tracePt t="24222" x="4303713" y="5143500"/>
          <p14:tracePt t="24227" x="4314825" y="5143500"/>
          <p14:tracePt t="24252" x="4340225" y="5143500"/>
          <p14:tracePt t="24259" x="4352925" y="5143500"/>
          <p14:tracePt t="24267" x="4365625" y="5143500"/>
          <p14:tracePt t="24276" x="4391025" y="5143500"/>
          <p14:tracePt t="24283" x="4416425" y="5130800"/>
          <p14:tracePt t="24299" x="4440238" y="5118100"/>
          <p14:tracePt t="24315" x="4452938" y="5118100"/>
          <p14:tracePt t="24323" x="4478338" y="5118100"/>
          <p14:tracePt t="24339" x="4478338" y="5105400"/>
          <p14:tracePt t="24347" x="4491038" y="5105400"/>
          <p14:tracePt t="24388" x="4503738" y="5105400"/>
          <p14:tracePt t="25427" x="4552950" y="5092700"/>
          <p14:tracePt t="25436" x="4665663" y="5092700"/>
          <p14:tracePt t="25443" x="4791075" y="5092700"/>
          <p14:tracePt t="25455" x="4916488" y="5143500"/>
          <p14:tracePt t="25460" x="5040313" y="5181600"/>
          <p14:tracePt t="25467" x="5178425" y="5218113"/>
          <p14:tracePt t="25476" x="5278438" y="5230813"/>
          <p14:tracePt t="25483" x="5365750" y="5243513"/>
          <p14:tracePt t="25491" x="5441950" y="5256213"/>
          <p14:tracePt t="25499" x="5478463" y="5256213"/>
          <p14:tracePt t="25507" x="5529263" y="5256213"/>
          <p14:tracePt t="25515" x="5578475" y="5256213"/>
          <p14:tracePt t="25523" x="5616575" y="5256213"/>
          <p14:tracePt t="25531" x="5641975" y="5256213"/>
          <p14:tracePt t="25540" x="5691188" y="5256213"/>
          <p14:tracePt t="25547" x="5741988" y="5256213"/>
          <p14:tracePt t="25557" x="5778500" y="5256213"/>
          <p14:tracePt t="25563" x="5816600" y="5256213"/>
          <p14:tracePt t="25573" x="5854700" y="5256213"/>
          <p14:tracePt t="25579" x="5878513" y="5256213"/>
          <p14:tracePt t="25588" x="5916613" y="5256213"/>
          <p14:tracePt t="25595" x="5942013" y="5256213"/>
          <p14:tracePt t="25605" x="5967413" y="5256213"/>
          <p14:tracePt t="25611" x="5991225" y="5256213"/>
          <p14:tracePt t="25627" x="6016625" y="5256213"/>
          <p14:tracePt t="25637" x="6042025" y="5256213"/>
          <p14:tracePt t="25643" x="6042025" y="5243513"/>
          <p14:tracePt t="25652" x="6054725" y="5230813"/>
          <p14:tracePt t="25659" x="6078538" y="5230813"/>
          <p14:tracePt t="25675" x="6103938" y="5205413"/>
          <p14:tracePt t="25684" x="6116638" y="5194300"/>
          <p14:tracePt t="25699" x="6129338" y="5181600"/>
          <p14:tracePt t="25707" x="6142038" y="5181600"/>
          <p14:tracePt t="25715" x="6154738" y="5181600"/>
          <p14:tracePt t="25731" x="6167438" y="5168900"/>
          <p14:tracePt t="25740" x="6180138" y="5156200"/>
          <p14:tracePt t="25757" x="6191250" y="5156200"/>
          <p14:tracePt t="25763" x="6191250" y="5143500"/>
          <p14:tracePt t="25772" x="6216650" y="5143500"/>
          <p14:tracePt t="25789" x="6229350" y="5118100"/>
          <p14:tracePt t="25795" x="6254750" y="5118100"/>
          <p14:tracePt t="25811" x="6280150" y="5105400"/>
          <p14:tracePt t="25820" x="6291263" y="5105400"/>
          <p14:tracePt t="25827" x="6316663" y="5092700"/>
          <p14:tracePt t="25838" x="6342063" y="5081588"/>
          <p14:tracePt t="25843" x="6354763" y="5081588"/>
          <p14:tracePt t="25852" x="6367463" y="5068888"/>
          <p14:tracePt t="25860" x="6403975" y="5068888"/>
          <p14:tracePt t="25868" x="6416675" y="5068888"/>
          <p14:tracePt t="25875" x="6442075" y="5068888"/>
          <p14:tracePt t="25883" x="6480175" y="5056188"/>
          <p14:tracePt t="25891" x="6516688" y="5030788"/>
          <p14:tracePt t="25899" x="6542088" y="5030788"/>
          <p14:tracePt t="25908" x="6580188" y="5030788"/>
          <p14:tracePt t="25915" x="6616700" y="5018088"/>
          <p14:tracePt t="25925" x="6654800" y="5018088"/>
          <p14:tracePt t="25931" x="6692900" y="5018088"/>
          <p14:tracePt t="25940" x="6742113" y="5018088"/>
          <p14:tracePt t="25948" x="6780213" y="5005388"/>
          <p14:tracePt t="25956" x="6829425" y="5005388"/>
          <p14:tracePt t="25964" x="6892925" y="4981575"/>
          <p14:tracePt t="25976" x="6954838" y="4981575"/>
          <p14:tracePt t="25982" x="6992938" y="4981575"/>
          <p14:tracePt t="25989" x="7054850" y="4981575"/>
          <p14:tracePt t="25995" x="7142163" y="4981575"/>
          <p14:tracePt t="26006" x="7242175" y="4981575"/>
          <p14:tracePt t="26011" x="7329488" y="4981575"/>
          <p14:tracePt t="26022" x="7418388" y="4981575"/>
          <p14:tracePt t="26027" x="7493000" y="4981575"/>
          <p14:tracePt t="26036" x="7567613" y="4981575"/>
          <p14:tracePt t="26043" x="7667625" y="4981575"/>
          <p14:tracePt t="26052" x="7742238" y="4981575"/>
          <p14:tracePt t="26059" x="7843838" y="4981575"/>
          <p14:tracePt t="26067" x="7918450" y="4981575"/>
          <p14:tracePt t="26075" x="7980363" y="4981575"/>
          <p14:tracePt t="26083" x="8067675" y="4981575"/>
          <p14:tracePt t="26092" x="8118475" y="4981575"/>
          <p14:tracePt t="26099" x="8167688" y="4981575"/>
          <p14:tracePt t="26108" x="8193088" y="4968875"/>
          <p14:tracePt t="26115" x="8231188" y="4968875"/>
          <p14:tracePt t="26131" x="8243888" y="4968875"/>
          <p14:tracePt t="26275" x="8267700" y="4968875"/>
          <p14:tracePt t="26292" x="8280400" y="4968875"/>
          <p14:tracePt t="26299" x="8280400" y="4956175"/>
          <p14:tracePt t="26308" x="8305800" y="4956175"/>
          <p14:tracePt t="26315" x="8305800" y="4930775"/>
          <p14:tracePt t="26331" x="8318500" y="4930775"/>
          <p14:tracePt t="26357" x="8331200" y="4905375"/>
          <p14:tracePt t="27011" x="8318500" y="4918075"/>
          <p14:tracePt t="27027" x="8280400" y="4956175"/>
          <p14:tracePt t="27029" x="8256588" y="4956175"/>
          <p14:tracePt t="27038" x="8243888" y="4992688"/>
          <p14:tracePt t="27043" x="8193088" y="5018088"/>
          <p14:tracePt t="27052" x="8156575" y="5068888"/>
          <p14:tracePt t="27060" x="8131175" y="5092700"/>
          <p14:tracePt t="27067" x="8118475" y="5105400"/>
          <p14:tracePt t="27076" x="8093075" y="5130800"/>
          <p14:tracePt t="27083" x="8067675" y="5168900"/>
          <p14:tracePt t="27092" x="8043863" y="5194300"/>
          <p14:tracePt t="27099" x="8018463" y="5218113"/>
          <p14:tracePt t="27107" x="8005763" y="5243513"/>
          <p14:tracePt t="27115" x="7980363" y="5268913"/>
          <p14:tracePt t="27124" x="7954963" y="5305425"/>
          <p14:tracePt t="27131" x="7943850" y="5318125"/>
          <p14:tracePt t="27141" x="7918450" y="5343525"/>
          <p14:tracePt t="27147" x="7880350" y="5394325"/>
          <p14:tracePt t="27157" x="7854950" y="5418138"/>
          <p14:tracePt t="27163" x="7843838" y="5430838"/>
          <p14:tracePt t="27173" x="7818438" y="5443538"/>
          <p14:tracePt t="27179" x="7805738" y="5456238"/>
          <p14:tracePt t="27190" x="7780338" y="5481638"/>
          <p14:tracePt t="27196" x="7754938" y="5494338"/>
          <p14:tracePt t="27206" x="7731125" y="5518150"/>
          <p14:tracePt t="27211" x="7718425" y="5530850"/>
          <p14:tracePt t="27222" x="7705725" y="5556250"/>
          <p14:tracePt t="27227" x="7680325" y="5568950"/>
          <p14:tracePt t="27236" x="7654925" y="5581650"/>
          <p14:tracePt t="27243" x="7642225" y="5607050"/>
          <p14:tracePt t="27252" x="7618413" y="5619750"/>
          <p14:tracePt t="27259" x="7605713" y="5630863"/>
          <p14:tracePt t="27267" x="7593013" y="5656263"/>
          <p14:tracePt t="27276" x="7554913" y="5668963"/>
          <p14:tracePt t="27283" x="7554913" y="5681663"/>
          <p14:tracePt t="27292" x="7542213" y="5681663"/>
          <p14:tracePt t="27299" x="7542213" y="5694363"/>
          <p14:tracePt t="27308" x="7518400" y="5707063"/>
          <p14:tracePt t="27324" x="7518400" y="5719763"/>
          <p14:tracePt t="27331" x="7505700" y="5719763"/>
          <p14:tracePt t="27571" x="7505700" y="5732463"/>
          <p14:tracePt t="27588" x="7480300" y="5743575"/>
          <p14:tracePt t="27619" x="7480300" y="5756275"/>
          <p14:tracePt t="27636" x="7467600" y="5756275"/>
          <p14:tracePt t="27644" x="7467600" y="5768975"/>
          <p14:tracePt t="27683" x="7467600" y="5781675"/>
          <p14:tracePt t="27691" x="7454900" y="5794375"/>
          <p14:tracePt t="27699" x="7454900" y="5807075"/>
          <p14:tracePt t="27724" x="7454900" y="5832475"/>
          <p14:tracePt t="27731" x="7454900" y="5868988"/>
          <p14:tracePt t="27741" x="7493000" y="5907088"/>
          <p14:tracePt t="27747" x="7542213" y="5945188"/>
          <p14:tracePt t="27756" x="7618413" y="5969000"/>
          <p14:tracePt t="27763" x="7680325" y="5994400"/>
          <p14:tracePt t="27773" x="7754938" y="6032500"/>
          <p14:tracePt t="27779" x="7805738" y="6069013"/>
          <p14:tracePt t="27790" x="7867650" y="6094413"/>
          <p14:tracePt t="27795" x="7931150" y="6132513"/>
          <p14:tracePt t="27806" x="7967663" y="6132513"/>
          <p14:tracePt t="27811" x="8043863" y="6169025"/>
          <p14:tracePt t="27821" x="8067675" y="6181725"/>
          <p14:tracePt t="27827" x="8080375" y="6194425"/>
          <p14:tracePt t="27838" x="8105775" y="6207125"/>
          <p14:tracePt t="27853" x="8118475" y="6207125"/>
          <p14:tracePt t="27859" x="8143875" y="6207125"/>
          <p14:tracePt t="27868" x="8156575" y="6219825"/>
          <p14:tracePt t="27876" x="8180388" y="6219825"/>
          <p14:tracePt t="27883" x="8218488" y="6219825"/>
          <p14:tracePt t="27892" x="8256588" y="6219825"/>
          <p14:tracePt t="27899" x="8280400" y="6219825"/>
          <p14:tracePt t="27908" x="8293100" y="6219825"/>
          <p14:tracePt t="27915" x="8331200" y="6219825"/>
          <p14:tracePt t="27923" x="8343900" y="6219825"/>
          <p14:tracePt t="27931" x="8356600" y="6219825"/>
          <p14:tracePt t="27940" x="8367713" y="6219825"/>
          <p14:tracePt t="27947" x="8380413" y="6219825"/>
          <p14:tracePt t="27957" x="8393113" y="6219825"/>
          <p14:tracePt t="27964" x="8405813" y="6219825"/>
          <p14:tracePt t="27975" x="8418513" y="6207125"/>
          <p14:tracePt t="27982" x="8431213" y="6207125"/>
          <p14:tracePt t="27995" x="8443913" y="6194425"/>
          <p14:tracePt t="28011" x="8443913" y="6181725"/>
          <p14:tracePt t="28021" x="8456613" y="6181725"/>
          <p14:tracePt t="28027" x="8456613" y="6169025"/>
          <p14:tracePt t="28043" x="8480425" y="6157913"/>
          <p14:tracePt t="28052" x="8480425" y="6145213"/>
          <p14:tracePt t="28067" x="8493125" y="6132513"/>
          <p14:tracePt t="28076" x="8493125" y="6119813"/>
          <p14:tracePt t="28083" x="8493125" y="6107113"/>
          <p14:tracePt t="28092" x="8493125" y="6094413"/>
          <p14:tracePt t="28108" x="8493125" y="6081713"/>
          <p14:tracePt t="28115" x="8493125" y="6069013"/>
          <p14:tracePt t="28132" x="8505825" y="6045200"/>
          <p14:tracePt t="28156" x="8505825" y="6032500"/>
          <p14:tracePt t="28173" x="8505825" y="6007100"/>
          <p14:tracePt t="28189" x="8505825" y="5994400"/>
          <p14:tracePt t="28206" x="8505825" y="5969000"/>
          <p14:tracePt t="28228" x="8505825" y="5956300"/>
          <p14:tracePt t="28237" x="8505825" y="5932488"/>
          <p14:tracePt t="28243" x="8505825" y="5919788"/>
          <p14:tracePt t="28259" x="8505825" y="5894388"/>
          <p14:tracePt t="28267" x="8505825" y="5881688"/>
          <p14:tracePt t="28276" x="8505825" y="5868988"/>
          <p14:tracePt t="28283" x="8493125" y="5843588"/>
          <p14:tracePt t="28292" x="8480425" y="5832475"/>
          <p14:tracePt t="28300" x="8469313" y="5807075"/>
          <p14:tracePt t="28307" x="8443913" y="5781675"/>
          <p14:tracePt t="28323" x="8405813" y="5743575"/>
          <p14:tracePt t="28331" x="8393113" y="5732463"/>
          <p14:tracePt t="28347" x="8380413" y="5719763"/>
          <p14:tracePt t="28363" x="8367713" y="5707063"/>
          <p14:tracePt t="28379" x="8356600" y="5707063"/>
          <p14:tracePt t="28389" x="8318500" y="5694363"/>
          <p14:tracePt t="28395" x="8293100" y="5681663"/>
          <p14:tracePt t="28406" x="8256588" y="5656263"/>
          <p14:tracePt t="28411" x="8205788" y="5643563"/>
          <p14:tracePt t="28421" x="8131175" y="5619750"/>
          <p14:tracePt t="28427" x="8105775" y="5607050"/>
          <p14:tracePt t="28438" x="8054975" y="5594350"/>
          <p14:tracePt t="28443" x="8018463" y="5594350"/>
          <p14:tracePt t="28459" x="8005763" y="5594350"/>
          <p14:tracePt t="28508" x="7980363" y="5594350"/>
          <p14:tracePt t="28524" x="7967663" y="5594350"/>
          <p14:tracePt t="28531" x="7943850" y="5594350"/>
          <p14:tracePt t="28547" x="7931150" y="5594350"/>
          <p14:tracePt t="28555" x="7905750" y="5594350"/>
          <p14:tracePt t="28572" x="7893050" y="5594350"/>
          <p14:tracePt t="28579" x="7880350" y="5607050"/>
          <p14:tracePt t="28588" x="7867650" y="5607050"/>
          <p14:tracePt t="28595" x="7867650" y="5619750"/>
          <p14:tracePt t="28611" x="7854950" y="5619750"/>
          <p14:tracePt t="28627" x="7843838" y="5630863"/>
          <p14:tracePt t="28636" x="7831138" y="5630863"/>
          <p14:tracePt t="28653" x="7831138" y="5643563"/>
          <p14:tracePt t="28669" x="7818438" y="5656263"/>
          <p14:tracePt t="28692" x="7818438" y="5668963"/>
          <p14:tracePt t="28715" x="7818438" y="5681663"/>
          <p14:tracePt t="28732" x="7805738" y="5707063"/>
          <p14:tracePt t="28756" x="7805738" y="5719763"/>
          <p14:tracePt t="28772" x="7805738" y="5732463"/>
          <p14:tracePt t="28779" x="7805738" y="5743575"/>
          <p14:tracePt t="28795" x="7805738" y="5756275"/>
          <p14:tracePt t="28805" x="7805738" y="5768975"/>
          <p14:tracePt t="28811" x="7805738" y="5794375"/>
          <p14:tracePt t="28821" x="7805738" y="5807075"/>
          <p14:tracePt t="28828" x="7831138" y="5819775"/>
          <p14:tracePt t="28837" x="7831138" y="5832475"/>
          <p14:tracePt t="28843" x="7854950" y="5856288"/>
          <p14:tracePt t="28852" x="7867650" y="5856288"/>
          <p14:tracePt t="28860" x="7867650" y="5868988"/>
          <p14:tracePt t="28867" x="7880350" y="5868988"/>
          <p14:tracePt t="28876" x="7893050" y="5881688"/>
          <p14:tracePt t="28892" x="7905750" y="5894388"/>
          <p14:tracePt t="28899" x="7905750" y="5907088"/>
          <p14:tracePt t="28907" x="7918450" y="5907088"/>
          <p14:tracePt t="28915" x="7943850" y="5932488"/>
          <p14:tracePt t="28923" x="7954963" y="5932488"/>
          <p14:tracePt t="28931" x="7980363" y="5956300"/>
          <p14:tracePt t="28941" x="7993063" y="5956300"/>
          <p14:tracePt t="28958" x="8005763" y="5969000"/>
          <p14:tracePt t="28993" x="8031163" y="5981700"/>
          <p14:tracePt t="29006" x="8043863" y="5994400"/>
          <p14:tracePt t="29012" x="8054975" y="5994400"/>
          <p14:tracePt t="29027" x="8067675" y="6007100"/>
          <p14:tracePt t="29059" x="8080375" y="6019800"/>
          <p14:tracePt t="29675" x="8105775" y="6019800"/>
          <p14:tracePt t="29680" x="8143875" y="6007100"/>
          <p14:tracePt t="29692" x="8180388" y="5994400"/>
          <p14:tracePt t="29702" x="8193088" y="5981700"/>
          <p14:tracePt t="29717" x="8218488" y="5969000"/>
          <p14:tracePt t="29724" x="8243888" y="5956300"/>
          <p14:tracePt t="29740" x="8243888" y="5945188"/>
          <p14:tracePt t="29747" x="8256588" y="5932488"/>
          <p14:tracePt t="29757" x="8256588" y="5919788"/>
          <p14:tracePt t="29773" x="8267700" y="5907088"/>
          <p14:tracePt t="29820" x="8267700" y="5894388"/>
          <p14:tracePt t="29836" x="8267700" y="5881688"/>
          <p14:tracePt t="29852" x="8267700" y="5856288"/>
          <p14:tracePt t="29859" x="8267700" y="5843588"/>
          <p14:tracePt t="29875" x="8267700" y="5832475"/>
          <p14:tracePt t="29883" x="8267700" y="5819775"/>
          <p14:tracePt t="29892" x="8267700" y="5807075"/>
          <p14:tracePt t="29899" x="8256588" y="5807075"/>
          <p14:tracePt t="29908" x="8256588" y="5794375"/>
          <p14:tracePt t="29924" x="8243888" y="5756275"/>
          <p14:tracePt t="29932" x="8231188" y="5743575"/>
          <p14:tracePt t="29947" x="8218488" y="5732463"/>
          <p14:tracePt t="29957" x="8218488" y="5719763"/>
          <p14:tracePt t="29963" x="8193088" y="5707063"/>
          <p14:tracePt t="29993" x="8156575" y="5668963"/>
          <p14:tracePt t="29996" x="8118475" y="5630863"/>
          <p14:tracePt t="30007" x="8054975" y="5619750"/>
          <p14:tracePt t="30012" x="8031163" y="5607050"/>
          <p14:tracePt t="30021" x="7993063" y="5594350"/>
          <p14:tracePt t="30027" x="7967663" y="5581650"/>
          <p14:tracePt t="30036" x="7943850" y="5568950"/>
          <p14:tracePt t="30313" x="7918450" y="5568950"/>
          <p14:tracePt t="30640" x="7931150" y="5568950"/>
          <p14:tracePt t="30665" x="7943850" y="5568950"/>
          <p14:tracePt t="30816" x="7954963" y="5568950"/>
          <p14:tracePt t="30829" x="7967663" y="5568950"/>
          <p14:tracePt t="30841" x="7980363" y="5568950"/>
          <p14:tracePt t="30845" x="7993063" y="5568950"/>
          <p14:tracePt t="30853" x="8005763" y="5581650"/>
          <p14:tracePt t="30867" x="8031163" y="5594350"/>
          <p14:tracePt t="31053" x="8043863" y="5607050"/>
          <p14:tracePt t="31061" x="8054975" y="5619750"/>
          <p14:tracePt t="31071" x="8080375" y="5643563"/>
          <p14:tracePt t="31085" x="8080375" y="5656263"/>
          <p14:tracePt t="31092" x="8093075" y="5668963"/>
          <p14:tracePt t="31100" x="8105775" y="5668963"/>
          <p14:tracePt t="31124" x="8105775" y="5681663"/>
          <p14:tracePt t="31247" x="8118475" y="5681663"/>
          <p14:tracePt t="31264" x="8131175" y="5681663"/>
          <p14:tracePt t="31844" x="8131175" y="5694363"/>
          <p14:tracePt t="31854" x="8131175" y="5707063"/>
          <p14:tracePt t="31872" x="8118475" y="5719763"/>
          <p14:tracePt t="31883" x="8105775" y="5732463"/>
          <p14:tracePt t="31899" x="8093075" y="5756275"/>
          <p14:tracePt t="31908" x="8067675" y="5768975"/>
          <p14:tracePt t="31915" x="8067675" y="5781675"/>
          <p14:tracePt t="31931" x="8054975" y="5794375"/>
          <p14:tracePt t="31940" x="8054975" y="5807075"/>
          <p14:tracePt t="31947" x="8031163" y="5819775"/>
          <p14:tracePt t="31964" x="8031163" y="5832475"/>
          <p14:tracePt t="31974" x="8031163" y="5843588"/>
          <p14:tracePt t="31995" x="8018463" y="5856288"/>
          <p14:tracePt t="32012" x="7993063" y="5881688"/>
          <p14:tracePt t="32052" x="7993063" y="5894388"/>
          <p14:tracePt t="32091" x="7980363" y="5919788"/>
          <p14:tracePt t="32123" x="7980363" y="5932488"/>
          <p14:tracePt t="32172" x="7967663" y="5945188"/>
          <p14:tracePt t="32181" x="7954963" y="5945188"/>
          <p14:tracePt t="32196" x="7954963" y="5956300"/>
          <p14:tracePt t="32221" x="7954963" y="5969000"/>
          <p14:tracePt t="32238" x="7943850" y="5969000"/>
          <p14:tracePt t="32259" x="7943850" y="5981700"/>
          <p14:tracePt t="32275" x="7931150" y="5994400"/>
          <p14:tracePt t="32315" x="7918450" y="5994400"/>
          <p14:tracePt t="32357" x="7905750" y="5994400"/>
          <p14:tracePt t="32364" x="7905750" y="6007100"/>
          <p14:tracePt t="32390" x="7893050" y="6007100"/>
          <p14:tracePt t="32413" x="7880350" y="6019800"/>
          <p14:tracePt t="32462" x="7867650" y="6032500"/>
          <p14:tracePt t="32486" x="7854950" y="6032500"/>
          <p14:tracePt t="32493" x="7854950" y="6045200"/>
          <p14:tracePt t="32508" x="7843838" y="6056313"/>
          <p14:tracePt t="32524" x="7831138" y="6056313"/>
          <p14:tracePt t="32563" x="7831138" y="6069013"/>
          <p14:tracePt t="33047" x="7818438" y="6069013"/>
          <p14:tracePt t="33064" x="7754938" y="6007100"/>
          <p14:tracePt t="33074" x="7731125" y="5994400"/>
          <p14:tracePt t="33076" x="7693025" y="5969000"/>
          <p14:tracePt t="33083" x="7680325" y="5956300"/>
          <p14:tracePt t="33092" x="7654925" y="5956300"/>
          <p14:tracePt t="33100" x="7593013" y="5919788"/>
          <p14:tracePt t="33108" x="7554913" y="5907088"/>
          <p14:tracePt t="33115" x="7518400" y="5894388"/>
          <p14:tracePt t="33126" x="7467600" y="5868988"/>
          <p14:tracePt t="33132" x="7405688" y="5843588"/>
          <p14:tracePt t="33141" x="7367588" y="5819775"/>
          <p14:tracePt t="33147" x="7342188" y="5819775"/>
          <p14:tracePt t="33156" x="7305675" y="5807075"/>
          <p14:tracePt t="33163" x="7292975" y="5781675"/>
          <p14:tracePt t="33174" x="7280275" y="5781675"/>
          <p14:tracePt t="33188" x="7267575" y="5756275"/>
          <p14:tracePt t="33206" x="7254875" y="5756275"/>
          <p14:tracePt t="33212" x="7229475" y="5732463"/>
          <p14:tracePt t="33223" x="7205663" y="5719763"/>
          <p14:tracePt t="33227" x="7167563" y="5681663"/>
          <p14:tracePt t="33237" x="7142163" y="5681663"/>
          <p14:tracePt t="33244" x="7105650" y="5630863"/>
          <p14:tracePt t="33253" x="7092950" y="5630863"/>
          <p14:tracePt t="33259" x="7054850" y="5607050"/>
          <p14:tracePt t="33324" x="7029450" y="5594350"/>
          <p14:tracePt t="33331" x="7016750" y="5581650"/>
          <p14:tracePt t="33339" x="7005638" y="5568950"/>
          <p14:tracePt t="33347" x="6954838" y="5556250"/>
          <p14:tracePt t="33357" x="6942138" y="5530850"/>
          <p14:tracePt t="33364" x="6929438" y="5530850"/>
          <p14:tracePt t="33373" x="6880225" y="5494338"/>
          <p14:tracePt t="33388" x="6867525" y="5481638"/>
          <p14:tracePt t="33412" x="6842125" y="5456238"/>
          <p14:tracePt t="33428" x="6829425" y="5443538"/>
          <p14:tracePt t="33444" x="6805613" y="5418138"/>
          <p14:tracePt t="33467" x="6780213" y="5407025"/>
          <p14:tracePt t="33484" x="6767513" y="5381625"/>
          <p14:tracePt t="33499" x="6729413" y="5381625"/>
          <p14:tracePt t="33508" x="6716713" y="5381625"/>
          <p14:tracePt t="33516" x="6704013" y="5368925"/>
          <p14:tracePt t="33524" x="6692900" y="5368925"/>
          <p14:tracePt t="33531" x="6667500" y="5368925"/>
          <p14:tracePt t="33540" x="6642100" y="5368925"/>
          <p14:tracePt t="33557" x="6616700" y="5368925"/>
          <p14:tracePt t="33563" x="6604000" y="5368925"/>
          <p14:tracePt t="33573" x="6592888" y="5368925"/>
          <p14:tracePt t="33579" x="6580188" y="5368925"/>
          <p14:tracePt t="33591" x="6567488" y="5368925"/>
          <p14:tracePt t="33595" x="6542088" y="5368925"/>
          <p14:tracePt t="33607" x="6529388" y="5368925"/>
          <p14:tracePt t="33611" x="6503988" y="5368925"/>
          <p14:tracePt t="33622" x="6492875" y="5368925"/>
          <p14:tracePt t="33628" x="6454775" y="5368925"/>
          <p14:tracePt t="33637" x="6442075" y="5368925"/>
          <p14:tracePt t="33644" x="6403975" y="5368925"/>
          <p14:tracePt t="33653" x="6380163" y="5356225"/>
          <p14:tracePt t="33660" x="6354763" y="5356225"/>
          <p14:tracePt t="33668" x="6329363" y="5356225"/>
          <p14:tracePt t="33676" x="6303963" y="5356225"/>
          <p14:tracePt t="33683" x="6267450" y="5356225"/>
          <p14:tracePt t="33692" x="6254750" y="5356225"/>
          <p14:tracePt t="33699" x="6229350" y="5356225"/>
          <p14:tracePt t="33708" x="6180138" y="5356225"/>
          <p14:tracePt t="33715" x="6116638" y="5356225"/>
          <p14:tracePt t="33725" x="6054725" y="5356225"/>
          <p14:tracePt t="33731" x="6003925" y="5356225"/>
          <p14:tracePt t="33740" x="5942013" y="5356225"/>
          <p14:tracePt t="33747" x="5891213" y="5356225"/>
          <p14:tracePt t="33757" x="5829300" y="5330825"/>
          <p14:tracePt t="33763" x="5791200" y="5330825"/>
          <p14:tracePt t="33774" x="5754688" y="5330825"/>
          <p14:tracePt t="33779" x="5716588" y="5330825"/>
          <p14:tracePt t="33789" x="5678488" y="5318125"/>
          <p14:tracePt t="33795" x="5641975" y="5318125"/>
          <p14:tracePt t="33806" x="5591175" y="5305425"/>
          <p14:tracePt t="33811" x="5503863" y="5305425"/>
          <p14:tracePt t="33822" x="5416550" y="5268913"/>
          <p14:tracePt t="33827" x="5316538" y="5268913"/>
          <p14:tracePt t="33837" x="5229225" y="5256213"/>
          <p14:tracePt t="33843" x="5129213" y="5243513"/>
          <p14:tracePt t="33852" x="5029200" y="5218113"/>
          <p14:tracePt t="33859" x="4929188" y="5205413"/>
          <p14:tracePt t="33867" x="4840288" y="5194300"/>
          <p14:tracePt t="33876" x="4752975" y="5194300"/>
          <p14:tracePt t="33883" x="4665663" y="5194300"/>
          <p14:tracePt t="33893" x="4565650" y="5194300"/>
          <p14:tracePt t="33899" x="4478338" y="5181600"/>
          <p14:tracePt t="33908" x="4365625" y="5181600"/>
          <p14:tracePt t="33915" x="4214813" y="5156200"/>
          <p14:tracePt t="33924" x="4065588" y="5118100"/>
          <p14:tracePt t="33931" x="3914775" y="5105400"/>
          <p14:tracePt t="33940" x="3765550" y="5081588"/>
          <p14:tracePt t="33947" x="3665538" y="5068888"/>
          <p14:tracePt t="33957" x="3540125" y="5056188"/>
          <p14:tracePt t="33964" x="3478213" y="5056188"/>
          <p14:tracePt t="33976" x="3440113" y="5056188"/>
          <p14:tracePt t="33981" x="3376613" y="5056188"/>
          <p14:tracePt t="33989" x="3314700" y="5056188"/>
          <p14:tracePt t="33995" x="3240088" y="5056188"/>
          <p14:tracePt t="34008" x="3152775" y="5056188"/>
          <p14:tracePt t="34011" x="3040063" y="5043488"/>
          <p14:tracePt t="34023" x="2914650" y="5018088"/>
          <p14:tracePt t="34027" x="2776538" y="4992688"/>
          <p14:tracePt t="34037" x="2663825" y="4981575"/>
          <p14:tracePt t="34043" x="2540000" y="4956175"/>
          <p14:tracePt t="34052" x="2476500" y="4943475"/>
          <p14:tracePt t="34060" x="2389188" y="4943475"/>
          <p14:tracePt t="34068" x="2314575" y="4930775"/>
          <p14:tracePt t="34076" x="2263775" y="4930775"/>
          <p14:tracePt t="34083" x="2214563" y="4918075"/>
          <p14:tracePt t="34092" x="2127250" y="4892675"/>
          <p14:tracePt t="34099" x="2001838" y="4879975"/>
          <p14:tracePt t="34108" x="1901825" y="4868863"/>
          <p14:tracePt t="34116" x="1763713" y="4856163"/>
          <p14:tracePt t="34124" x="1612900" y="4805363"/>
          <p14:tracePt t="34131" x="1476375" y="4779963"/>
          <p14:tracePt t="34139" x="1338263" y="4730750"/>
          <p14:tracePt t="34147" x="1225550" y="4692650"/>
          <p14:tracePt t="34157" x="1138238" y="4679950"/>
          <p14:tracePt t="34163" x="1050925" y="4656138"/>
          <p14:tracePt t="34173" x="976313" y="4630738"/>
          <p14:tracePt t="34180" x="900113" y="4605338"/>
          <p14:tracePt t="34190" x="838200" y="4592638"/>
          <p14:tracePt t="34196" x="738188" y="4554538"/>
          <p14:tracePt t="34206" x="650875" y="4530725"/>
          <p14:tracePt t="34211" x="550863" y="4492625"/>
          <p14:tracePt t="34221" x="463550" y="4467225"/>
          <p14:tracePt t="34228" x="363538" y="4405313"/>
          <p14:tracePt t="34238" x="261938" y="4367213"/>
          <p14:tracePt t="34243" x="225425" y="4330700"/>
          <p14:tracePt t="34252" x="161925" y="4292600"/>
          <p14:tracePt t="34260" x="87313" y="4254500"/>
          <p14:tracePt t="34268" x="61913" y="4241800"/>
          <p14:tracePt t="34276" x="12700" y="4217988"/>
          <p14:tracePt t="34466" x="25400" y="4029075"/>
          <p14:tracePt t="34470" x="61913" y="4017963"/>
          <p14:tracePt t="34477" x="112713" y="4005263"/>
          <p14:tracePt t="34484" x="150813" y="4005263"/>
          <p14:tracePt t="34492" x="187325" y="4005263"/>
          <p14:tracePt t="34499" x="238125" y="4005263"/>
          <p14:tracePt t="34508" x="312738" y="4005263"/>
          <p14:tracePt t="34515" x="363538" y="4005263"/>
          <p14:tracePt t="34524" x="425450" y="4005263"/>
          <p14:tracePt t="34532" x="512763" y="4005263"/>
          <p14:tracePt t="34540" x="600075" y="4005263"/>
          <p14:tracePt t="34547" x="663575" y="4005263"/>
          <p14:tracePt t="34556" x="763588" y="4005263"/>
          <p14:tracePt t="34564" x="850900" y="4005263"/>
          <p14:tracePt t="34573" x="950913" y="4005263"/>
          <p14:tracePt t="34579" x="1063625" y="4005263"/>
          <p14:tracePt t="34588" x="1163638" y="4005263"/>
          <p14:tracePt t="34595" x="1263650" y="4005263"/>
          <p14:tracePt t="34607" x="1338263" y="4005263"/>
          <p14:tracePt t="34611" x="1389063" y="4005263"/>
          <p14:tracePt t="34621" x="1463675" y="4005263"/>
          <p14:tracePt t="34627" x="1538288" y="4005263"/>
          <p14:tracePt t="34637" x="1612900" y="4005263"/>
          <p14:tracePt t="34644" x="1676400" y="4005263"/>
          <p14:tracePt t="34652" x="1763713" y="4005263"/>
          <p14:tracePt t="34659" x="1863725" y="4005263"/>
          <p14:tracePt t="34667" x="1925638" y="4005263"/>
          <p14:tracePt t="34676" x="2014538" y="4005263"/>
          <p14:tracePt t="34683" x="2076450" y="4005263"/>
          <p14:tracePt t="34693" x="2138363" y="4005263"/>
          <p14:tracePt t="34699" x="2189163" y="4005263"/>
          <p14:tracePt t="34708" x="2251075" y="4005263"/>
          <p14:tracePt t="34715" x="2351088" y="3992563"/>
          <p14:tracePt t="34723" x="2427288" y="3992563"/>
          <p14:tracePt t="34731" x="2489200" y="3979863"/>
          <p14:tracePt t="34740" x="2614613" y="3979863"/>
          <p14:tracePt t="34747" x="2701925" y="3954463"/>
          <p14:tracePt t="34757" x="2801938" y="3941763"/>
          <p14:tracePt t="34763" x="2889250" y="3941763"/>
          <p14:tracePt t="34773" x="2989263" y="3941763"/>
          <p14:tracePt t="34780" x="3065463" y="3941763"/>
          <p14:tracePt t="34790" x="3152775" y="3941763"/>
          <p14:tracePt t="34795" x="3252788" y="3941763"/>
          <p14:tracePt t="34807" x="3352800" y="3941763"/>
          <p14:tracePt t="34811" x="3440113" y="3941763"/>
          <p14:tracePt t="34821" x="3540125" y="3941763"/>
          <p14:tracePt t="34828" x="3602038" y="3941763"/>
          <p14:tracePt t="34838" x="3689350" y="3941763"/>
          <p14:tracePt t="34844" x="3778250" y="3941763"/>
          <p14:tracePt t="34852" x="3865563" y="3941763"/>
          <p14:tracePt t="34860" x="3940175" y="3941763"/>
          <p14:tracePt t="34868" x="4014788" y="3941763"/>
          <p14:tracePt t="34876" x="4090988" y="3954463"/>
          <p14:tracePt t="34883" x="4191000" y="3979863"/>
          <p14:tracePt t="34892" x="4278313" y="3992563"/>
          <p14:tracePt t="34899" x="4391025" y="4017963"/>
          <p14:tracePt t="34908" x="4516438" y="4029075"/>
          <p14:tracePt t="34915" x="4665663" y="4079875"/>
          <p14:tracePt t="34923" x="4816475" y="4117975"/>
          <p14:tracePt t="34931" x="4965700" y="4167188"/>
          <p14:tracePt t="34940" x="5091113" y="4205288"/>
          <p14:tracePt t="34947" x="5216525" y="4230688"/>
          <p14:tracePt t="34958" x="5291138" y="4230688"/>
          <p14:tracePt t="34964" x="5403850" y="4254500"/>
          <p14:tracePt t="34972" x="5454650" y="4254500"/>
          <p14:tracePt t="34979" x="5516563" y="4254500"/>
          <p14:tracePt t="34989" x="5616575" y="4254500"/>
          <p14:tracePt t="34995" x="5691188" y="4254500"/>
          <p14:tracePt t="35007" x="5754688" y="4254500"/>
          <p14:tracePt t="35011" x="5854700" y="4254500"/>
          <p14:tracePt t="35022" x="5942013" y="4254500"/>
          <p14:tracePt t="35027" x="6003925" y="4254500"/>
          <p14:tracePt t="35037" x="6091238" y="4254500"/>
          <p14:tracePt t="35044" x="6180138" y="4254500"/>
          <p14:tracePt t="35053" x="6242050" y="4254500"/>
          <p14:tracePt t="35060" x="6329363" y="4241800"/>
          <p14:tracePt t="35067" x="6354763" y="4230688"/>
          <p14:tracePt t="35076" x="6403975" y="4230688"/>
          <p14:tracePt t="35083" x="6442075" y="4217988"/>
          <p14:tracePt t="35092" x="6480175" y="4217988"/>
          <p14:tracePt t="35099" x="6492875" y="4205288"/>
          <p14:tracePt t="35108" x="6529388" y="4192588"/>
          <p14:tracePt t="35115" x="6542088" y="4192588"/>
          <p14:tracePt t="35124" x="6580188" y="4192588"/>
          <p14:tracePt t="35131" x="6616700" y="4192588"/>
          <p14:tracePt t="35140" x="6654800" y="4192588"/>
          <p14:tracePt t="35147" x="6680200" y="4192588"/>
          <p14:tracePt t="35158" x="6716713" y="4192588"/>
          <p14:tracePt t="35164" x="6754813" y="4192588"/>
          <p14:tracePt t="35174" x="6792913" y="4192588"/>
          <p14:tracePt t="35180" x="6854825" y="4192588"/>
          <p14:tracePt t="35189" x="6916738" y="4192588"/>
          <p14:tracePt t="35195" x="6980238" y="4192588"/>
          <p14:tracePt t="35205" x="7054850" y="4192588"/>
          <p14:tracePt t="35211" x="7154863" y="4192588"/>
          <p14:tracePt t="35223" x="7218363" y="4192588"/>
          <p14:tracePt t="35228" x="7292975" y="4192588"/>
          <p14:tracePt t="35244" x="7392988" y="4205288"/>
          <p14:tracePt t="35252" x="7429500" y="4217988"/>
          <p14:tracePt t="35260" x="7467600" y="4217988"/>
          <p14:tracePt t="35267" x="7480300" y="4230688"/>
          <p14:tracePt t="35276" x="7493000" y="4230688"/>
          <p14:tracePt t="35284" x="7505700" y="4230688"/>
          <p14:tracePt t="35300" x="7518400" y="4230688"/>
          <p14:tracePt t="35316" x="7554913" y="4267200"/>
          <p14:tracePt t="35324" x="7567613" y="4267200"/>
          <p14:tracePt t="35331" x="7593013" y="4279900"/>
          <p14:tracePt t="35347" x="7618413" y="4292600"/>
          <p14:tracePt t="35358" x="7631113" y="4305300"/>
          <p14:tracePt t="35363" x="7642225" y="4318000"/>
          <p14:tracePt t="35373" x="7654925" y="4330700"/>
          <p14:tracePt t="35379" x="7667625" y="4341813"/>
          <p14:tracePt t="35396" x="7680325" y="4367213"/>
          <p14:tracePt t="35407" x="7693025" y="4367213"/>
          <p14:tracePt t="35412" x="7705725" y="4379913"/>
          <p14:tracePt t="35428" x="7718425" y="4392613"/>
          <p14:tracePt t="35438" x="7731125" y="4405313"/>
          <p14:tracePt t="35443" x="7742238" y="4430713"/>
          <p14:tracePt t="35452" x="7754938" y="4430713"/>
          <p14:tracePt t="35460" x="7767638" y="4454525"/>
          <p14:tracePt t="35476" x="7780338" y="4479925"/>
          <p14:tracePt t="35483" x="7805738" y="4505325"/>
          <p14:tracePt t="35492" x="7818438" y="4530725"/>
          <p14:tracePt t="35500" x="7843838" y="4554538"/>
          <p14:tracePt t="35508" x="7854950" y="4567238"/>
          <p14:tracePt t="35515" x="7880350" y="4592638"/>
          <p14:tracePt t="35532" x="7893050" y="4618038"/>
          <p14:tracePt t="35548" x="7905750" y="4630738"/>
          <p14:tracePt t="35557" x="7905750" y="4656138"/>
          <p14:tracePt t="35574" x="7905750" y="4679950"/>
          <p14:tracePt t="35580" x="7931150" y="4692650"/>
          <p14:tracePt t="35589" x="7931150" y="4705350"/>
          <p14:tracePt t="35595" x="7931150" y="4718050"/>
          <p14:tracePt t="35628" x="7931150" y="4730750"/>
          <p14:tracePt t="35637" x="7931150" y="4743450"/>
          <p14:tracePt t="35668" x="7931150" y="4756150"/>
          <p14:tracePt t="35676" x="7931150" y="4768850"/>
          <p14:tracePt t="35684" x="7931150" y="4779963"/>
          <p14:tracePt t="35708" x="7931150" y="4792663"/>
          <p14:tracePt t="35724" x="7931150" y="4805363"/>
          <p14:tracePt t="35747" x="7931150" y="4818063"/>
          <p14:tracePt t="35756" x="7931150" y="4830763"/>
          <p14:tracePt t="35763" x="7931150" y="4843463"/>
          <p14:tracePt t="35774" x="7918450" y="4843463"/>
          <p14:tracePt t="35788" x="7918450" y="4856163"/>
          <p14:tracePt t="35806" x="7905750" y="4868863"/>
          <p14:tracePt t="35812" x="7905750" y="4892675"/>
          <p14:tracePt t="35828" x="7893050" y="4892675"/>
          <p14:tracePt t="35854" x="7893050" y="4905375"/>
          <p14:tracePt t="35876" x="7880350" y="4905375"/>
          <p14:tracePt t="35899" x="7867650" y="4930775"/>
          <p14:tracePt t="35908" x="7854950" y="4930775"/>
          <p14:tracePt t="35915" x="7843838" y="4930775"/>
          <p14:tracePt t="35932" x="7818438" y="4943475"/>
          <p14:tracePt t="35948" x="7805738" y="4943475"/>
          <p14:tracePt t="35959" x="7780338" y="4943475"/>
          <p14:tracePt t="35963" x="7767638" y="4943475"/>
          <p14:tracePt t="35978" x="7754938" y="4968875"/>
          <p14:tracePt t="35990" x="7742238" y="4968875"/>
          <p14:tracePt t="36007" x="7731125" y="4968875"/>
          <p14:tracePt t="36011" x="7718425" y="4968875"/>
          <p14:tracePt t="36021" x="7693025" y="4968875"/>
          <p14:tracePt t="36027" x="7680325" y="4981575"/>
          <p14:tracePt t="36038" x="7642225" y="4981575"/>
          <p14:tracePt t="36044" x="7605713" y="4992688"/>
          <p14:tracePt t="36052" x="7567613" y="4992688"/>
          <p14:tracePt t="36060" x="7518400" y="5018088"/>
          <p14:tracePt t="36067" x="7505700" y="5018088"/>
          <p14:tracePt t="36076" x="7467600" y="5018088"/>
          <p14:tracePt t="36083" x="7442200" y="5018088"/>
          <p14:tracePt t="36093" x="7429500" y="5018088"/>
          <p14:tracePt t="36099" x="7418388" y="5030788"/>
          <p14:tracePt t="36109" x="7405688" y="5030788"/>
          <p14:tracePt t="36116" x="7380288" y="5043488"/>
          <p14:tracePt t="36124" x="7342188" y="5056188"/>
          <p14:tracePt t="36131" x="7292975" y="5056188"/>
          <p14:tracePt t="36141" x="7229475" y="5068888"/>
          <p14:tracePt t="36148" x="7167563" y="5081588"/>
          <p14:tracePt t="36158" x="7118350" y="5081588"/>
          <p14:tracePt t="36163" x="7054850" y="5081588"/>
          <p14:tracePt t="36174" x="6992938" y="5092700"/>
          <p14:tracePt t="36180" x="6929438" y="5118100"/>
          <p14:tracePt t="36191" x="6892925" y="5118100"/>
          <p14:tracePt t="36195" x="6880225" y="5118100"/>
          <p14:tracePt t="36206" x="6854825" y="5118100"/>
          <p14:tracePt t="36212" x="6842125" y="5118100"/>
          <p14:tracePt t="36222" x="6805613" y="5130800"/>
          <p14:tracePt t="36228" x="6792913" y="5130800"/>
          <p14:tracePt t="36238" x="6767513" y="5130800"/>
          <p14:tracePt t="36244" x="6754813" y="5130800"/>
          <p14:tracePt t="36252" x="6716713" y="5130800"/>
          <p14:tracePt t="36260" x="6680200" y="5130800"/>
          <p14:tracePt t="36267" x="6642100" y="5130800"/>
          <p14:tracePt t="36276" x="6604000" y="5130800"/>
          <p14:tracePt t="36283" x="6567488" y="5130800"/>
          <p14:tracePt t="36292" x="6542088" y="5130800"/>
          <p14:tracePt t="36300" x="6503988" y="5130800"/>
          <p14:tracePt t="36308" x="6467475" y="5130800"/>
          <p14:tracePt t="36315" x="6442075" y="5130800"/>
          <p14:tracePt t="36324" x="6429375" y="5118100"/>
          <p14:tracePt t="36332" x="6391275" y="5118100"/>
          <p14:tracePt t="36341" x="6342063" y="5118100"/>
          <p14:tracePt t="36347" x="6291263" y="5105400"/>
          <p14:tracePt t="36357" x="6216650" y="5092700"/>
          <p14:tracePt t="36364" x="6091238" y="5068888"/>
          <p14:tracePt t="36374" x="6003925" y="5056188"/>
          <p14:tracePt t="36379" x="5903913" y="5056188"/>
          <p14:tracePt t="36390" x="5842000" y="5043488"/>
          <p14:tracePt t="36395" x="5741988" y="5030788"/>
          <p14:tracePt t="36407" x="5703888" y="5030788"/>
          <p14:tracePt t="36412" x="5654675" y="5030788"/>
          <p14:tracePt t="36422" x="5629275" y="5030788"/>
          <p14:tracePt t="36428" x="5591175" y="5030788"/>
          <p14:tracePt t="36437" x="5554663" y="5030788"/>
          <p14:tracePt t="36444" x="5541963" y="5030788"/>
          <p14:tracePt t="36453" x="5516563" y="5030788"/>
          <p14:tracePt t="36460" x="5491163" y="5030788"/>
          <p14:tracePt t="36467" x="5478463" y="5030788"/>
          <p14:tracePt t="36476" x="5454650" y="5030788"/>
          <p14:tracePt t="36484" x="5429250" y="5030788"/>
          <p14:tracePt t="36508" x="5416550" y="5030788"/>
          <p14:tracePt t="36516" x="5403850" y="5030788"/>
          <p14:tracePt t="36523" x="5391150" y="5043488"/>
          <p14:tracePt t="36548" x="5378450" y="5056188"/>
          <p14:tracePt t="36664" x="5353050" y="5056188"/>
          <p14:tracePt t="36679" x="5353050" y="5068888"/>
          <p14:tracePt t="37257" x="5353050" y="5092700"/>
          <p14:tracePt t="37281" x="5416550" y="5143500"/>
          <p14:tracePt t="37291" x="5429250" y="5143500"/>
          <p14:tracePt t="37425" x="5441950" y="5168900"/>
          <p14:tracePt t="37443" x="5454650" y="5168900"/>
          <p14:tracePt t="37453" x="5529263" y="5218113"/>
          <p14:tracePt t="37456" x="5578475" y="5243513"/>
          <p14:tracePt t="37460" x="5641975" y="5294313"/>
          <p14:tracePt t="37469" x="5716588" y="5330825"/>
          <p14:tracePt t="37476" x="5803900" y="5368925"/>
          <p14:tracePt t="37484" x="5891213" y="5407025"/>
          <p14:tracePt t="37492" x="5991225" y="5456238"/>
          <p14:tracePt t="37500" x="6054725" y="5481638"/>
          <p14:tracePt t="37508" x="6154738" y="5518150"/>
          <p14:tracePt t="37516" x="6242050" y="5581650"/>
          <p14:tracePt t="37525" x="6316663" y="5619750"/>
          <p14:tracePt t="37532" x="6391275" y="5656263"/>
          <p14:tracePt t="37540" x="6454775" y="5719763"/>
          <p14:tracePt t="37547" x="6529388" y="5768975"/>
          <p14:tracePt t="37557" x="6592888" y="5832475"/>
          <p14:tracePt t="37564" x="6604000" y="5856288"/>
          <p14:tracePt t="37574" x="6654800" y="5907088"/>
          <p14:tracePt t="37580" x="6692900" y="5932488"/>
          <p14:tracePt t="37588" x="6742113" y="6007100"/>
          <p14:tracePt t="37596" x="6754813" y="6056313"/>
          <p14:tracePt t="37607" x="6792913" y="6107113"/>
          <p14:tracePt t="37612" x="6829425" y="6169025"/>
          <p14:tracePt t="37622" x="6867525" y="6245225"/>
          <p14:tracePt t="37628" x="6929438" y="6319838"/>
          <p14:tracePt t="37638" x="6980238" y="6381750"/>
          <p14:tracePt t="37643" x="7016750" y="6432550"/>
          <p14:tracePt t="37652" x="7054850" y="6483350"/>
          <p14:tracePt t="37659" x="7080250" y="6545263"/>
          <p14:tracePt t="37667" x="7105650" y="6557963"/>
          <p14:tracePt t="37676" x="7105650" y="6583363"/>
          <p14:tracePt t="37684" x="7118350" y="6607175"/>
          <p14:tracePt t="37692" x="7129463" y="6632575"/>
          <p14:tracePt t="37699" x="7142163" y="6632575"/>
          <p14:tracePt t="37708" x="7154863" y="6657975"/>
          <p14:tracePt t="37716" x="7154863" y="6670675"/>
          <p14:tracePt t="37724" x="7167563" y="6683375"/>
          <p14:tracePt t="37732" x="7180263" y="6707188"/>
          <p14:tracePt t="37741" x="7180263" y="6719888"/>
          <p14:tracePt t="37748" x="7192963" y="6745288"/>
          <p14:tracePt t="37756" x="7205663" y="6783388"/>
          <p14:tracePt t="37764" x="7229475" y="68199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1393A2-2D14-484A-ADAA-5D65AB57757F}"/>
              </a:ext>
            </a:extLst>
          </p:cNvPr>
          <p:cNvSpPr txBox="1"/>
          <p:nvPr/>
        </p:nvSpPr>
        <p:spPr>
          <a:xfrm>
            <a:off x="467544" y="908720"/>
            <a:ext cx="8208912" cy="4376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4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ru-KZ" sz="2400" b="1" i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kk-KZ" sz="24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«Велосипед – пайдалы көлік»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Велосипед қоршаған ортаға мүлдем қауіпті емес. Өйткені, басқа көліктер сияқты зиянды газдарды шығармайды. Оны көлік ретінде таңдауымыз экологияны жақсартуға қосқан үлесіміз болып саналады.</a:t>
            </a:r>
            <a:endParaRPr lang="ru-KZ" sz="24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kk-KZ" sz="24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Велосипед тебу - денсаулықты жақсартады. Әсіресе адамның жүрек-тамыр, дене бұлшық еттеріне пайдасы орасан зор. </a:t>
            </a:r>
            <a:endParaRPr lang="ru-KZ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0E5E7E-2056-4F53-9076-5E3D4143C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040" y="332656"/>
            <a:ext cx="1873919" cy="1512437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CAE4FD74-2125-4246-8496-C1A22B73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2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7"/>
    </mc:Choice>
    <mc:Fallback xmlns="">
      <p:transition spd="slow" advTm="3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419" x="3268663" y="6303963"/>
          <p14:tracePt t="8559" x="4052888" y="6796088"/>
          <p14:tracePt t="8567" x="4140200" y="6719888"/>
          <p14:tracePt t="8577" x="4240213" y="6657975"/>
          <p14:tracePt t="8583" x="4352925" y="6583363"/>
          <p14:tracePt t="8592" x="4465638" y="6519863"/>
          <p14:tracePt t="8599" x="4578350" y="6457950"/>
          <p14:tracePt t="8610" x="4678363" y="6394450"/>
          <p14:tracePt t="8615" x="4803775" y="6319838"/>
          <p14:tracePt t="8625" x="4940300" y="6257925"/>
          <p14:tracePt t="8630" x="5065713" y="6169025"/>
          <p14:tracePt t="8641" x="5191125" y="6094413"/>
          <p14:tracePt t="8646" x="5329238" y="6019800"/>
          <p14:tracePt t="8658" x="5491163" y="5932488"/>
          <p14:tracePt t="8663" x="5678488" y="5832475"/>
          <p14:tracePt t="8673" x="5829300" y="5732463"/>
          <p14:tracePt t="8679" x="5967413" y="5630863"/>
          <p14:tracePt t="8689" x="6091238" y="5543550"/>
          <p14:tracePt t="8695" x="6180138" y="5443538"/>
          <p14:tracePt t="8703" x="6267450" y="5318125"/>
          <p14:tracePt t="8711" x="6316663" y="5218113"/>
          <p14:tracePt t="8719" x="6380163" y="5092700"/>
          <p14:tracePt t="8727" x="6429375" y="4981575"/>
          <p14:tracePt t="8735" x="6480175" y="4905375"/>
          <p14:tracePt t="8743" x="6542088" y="4805363"/>
          <p14:tracePt t="8751" x="6616700" y="4679950"/>
          <p14:tracePt t="8759" x="6704013" y="4554538"/>
          <p14:tracePt t="8767" x="6792913" y="4467225"/>
          <p14:tracePt t="8776" x="6842125" y="4367213"/>
          <p14:tracePt t="8783" x="6905625" y="4292600"/>
          <p14:tracePt t="8793" x="6967538" y="4217988"/>
          <p14:tracePt t="8799" x="7029450" y="4129088"/>
          <p14:tracePt t="8809" x="7067550" y="4067175"/>
          <p14:tracePt t="8815" x="7118350" y="4005263"/>
          <p14:tracePt t="8826" x="7167563" y="3929063"/>
          <p14:tracePt t="8831" x="7192963" y="3879850"/>
          <p14:tracePt t="8842" x="7218363" y="3803650"/>
          <p14:tracePt t="8846" x="7242175" y="3741738"/>
          <p14:tracePt t="8858" x="7242175" y="3703638"/>
          <p14:tracePt t="8863" x="7280275" y="3667125"/>
          <p14:tracePt t="8873" x="7292975" y="3629025"/>
          <p14:tracePt t="8878" x="7329488" y="3554413"/>
          <p14:tracePt t="8888" x="7329488" y="3529013"/>
          <p14:tracePt t="8895" x="7354888" y="3479800"/>
          <p14:tracePt t="8904" x="7380288" y="3429000"/>
          <p14:tracePt t="8911" x="7392988" y="3390900"/>
          <p14:tracePt t="8919" x="7405688" y="3303588"/>
          <p14:tracePt t="8928" x="7405688" y="3254375"/>
          <p14:tracePt t="8935" x="7429500" y="3178175"/>
          <p14:tracePt t="8943" x="7454900" y="3116263"/>
          <p14:tracePt t="8951" x="7467600" y="3054350"/>
          <p14:tracePt t="8959" x="7493000" y="2990850"/>
          <p14:tracePt t="8966" x="7505700" y="2941638"/>
          <p14:tracePt t="8979" x="7531100" y="2865438"/>
          <p14:tracePt t="8983" x="7531100" y="2840038"/>
          <p14:tracePt t="8993" x="7542213" y="2790825"/>
          <p14:tracePt t="8999" x="7542213" y="2740025"/>
          <p14:tracePt t="9012" x="7542213" y="2703513"/>
          <p14:tracePt t="9016" x="7542213" y="2652713"/>
          <p14:tracePt t="9025" x="7554913" y="2616200"/>
          <p14:tracePt t="9031" x="7554913" y="2578100"/>
          <p14:tracePt t="9040" x="7554913" y="2552700"/>
          <p14:tracePt t="9047" x="7554913" y="2516188"/>
          <p14:tracePt t="9057" x="7554913" y="2478088"/>
          <p14:tracePt t="9063" x="7554913" y="2427288"/>
          <p14:tracePt t="9073" x="7554913" y="2403475"/>
          <p14:tracePt t="9079" x="7554913" y="2365375"/>
          <p14:tracePt t="9087" x="7554913" y="2339975"/>
          <p14:tracePt t="9095" x="7554913" y="2303463"/>
          <p14:tracePt t="9105" x="7554913" y="2278063"/>
          <p14:tracePt t="9111" x="7554913" y="2265363"/>
          <p14:tracePt t="9119" x="7554913" y="2252663"/>
          <p14:tracePt t="9135" x="7542213" y="2239963"/>
          <p14:tracePt t="9151" x="7542213" y="2227263"/>
          <p14:tracePt t="9215" x="7531100" y="2190750"/>
          <p14:tracePt t="9225" x="7505700" y="2178050"/>
          <p14:tracePt t="9232" x="7505700" y="2165350"/>
          <p14:tracePt t="9242" x="7493000" y="2152650"/>
          <p14:tracePt t="9248" x="7467600" y="2114550"/>
          <p14:tracePt t="9263" x="7454900" y="2101850"/>
          <p14:tracePt t="9279" x="7454900" y="2089150"/>
          <p14:tracePt t="12163" x="7454900" y="2078038"/>
          <p14:tracePt t="12181" x="7467600" y="2052638"/>
          <p14:tracePt t="12190" x="7480300" y="2052638"/>
          <p14:tracePt t="12194" x="7505700" y="2052638"/>
          <p14:tracePt t="12200" x="7518400" y="2052638"/>
          <p14:tracePt t="12209" x="7531100" y="2052638"/>
          <p14:tracePt t="12225" x="7542213" y="2039938"/>
          <p14:tracePt t="12279" x="7554913" y="2039938"/>
          <p14:tracePt t="12287" x="7580313" y="2039938"/>
          <p14:tracePt t="12295" x="7605713" y="2039938"/>
          <p14:tracePt t="12305" x="7631113" y="2039938"/>
          <p14:tracePt t="12311" x="7642225" y="2039938"/>
          <p14:tracePt t="12319" x="7667625" y="2039938"/>
          <p14:tracePt t="12335" x="7680325" y="2039938"/>
          <p14:tracePt t="12344" x="7693025" y="2039938"/>
          <p14:tracePt t="12351" x="7718425" y="2039938"/>
          <p14:tracePt t="12360" x="7731125" y="2052638"/>
          <p14:tracePt t="12367" x="7742238" y="2052638"/>
          <p14:tracePt t="12375" x="7767638" y="2052638"/>
          <p14:tracePt t="12383" x="7793038" y="2065338"/>
          <p14:tracePt t="12392" x="7818438" y="2078038"/>
          <p14:tracePt t="12399" x="7843838" y="2078038"/>
          <p14:tracePt t="12409" x="7867650" y="2089150"/>
          <p14:tracePt t="12415" x="7893050" y="2089150"/>
          <p14:tracePt t="12427" x="7918450" y="2101850"/>
          <p14:tracePt t="12431" x="7943850" y="2114550"/>
          <p14:tracePt t="12441" x="7980363" y="2114550"/>
          <p14:tracePt t="12447" x="8005763" y="2127250"/>
          <p14:tracePt t="12459" x="8043863" y="2127250"/>
          <p14:tracePt t="12463" x="8043863" y="2139950"/>
          <p14:tracePt t="12472" x="8080375" y="2165350"/>
          <p14:tracePt t="12479" x="8105775" y="2165350"/>
          <p14:tracePt t="12489" x="8143875" y="2190750"/>
          <p14:tracePt t="12495" x="8180388" y="2190750"/>
          <p14:tracePt t="12511" x="8193088" y="2201863"/>
          <p14:tracePt t="12519" x="8205788" y="2201863"/>
          <p14:tracePt t="12551" x="8218488" y="2214563"/>
          <p14:tracePt t="12567" x="8243888" y="2239963"/>
          <p14:tracePt t="12576" x="8267700" y="2265363"/>
          <p14:tracePt t="12583" x="8267700" y="2278063"/>
          <p14:tracePt t="12593" x="8305800" y="2303463"/>
          <p14:tracePt t="12599" x="8318500" y="2327275"/>
          <p14:tracePt t="12609" x="8331200" y="2339975"/>
          <p14:tracePt t="12615" x="8343900" y="2352675"/>
          <p14:tracePt t="12624" x="8356600" y="2365375"/>
          <p14:tracePt t="12632" x="8380413" y="2403475"/>
          <p14:tracePt t="12647" x="8380413" y="2414588"/>
          <p14:tracePt t="12658" x="8393113" y="2439988"/>
          <p14:tracePt t="12663" x="8405813" y="2452688"/>
          <p14:tracePt t="12674" x="8418513" y="2490788"/>
          <p14:tracePt t="12679" x="8418513" y="2503488"/>
          <p14:tracePt t="12688" x="8418513" y="2527300"/>
          <p14:tracePt t="12695" x="8431213" y="2540000"/>
          <p14:tracePt t="12703" x="8431213" y="2552700"/>
          <p14:tracePt t="12711" x="8431213" y="2578100"/>
          <p14:tracePt t="12719" x="8443913" y="2616200"/>
          <p14:tracePt t="12727" x="8469313" y="2652713"/>
          <p14:tracePt t="12735" x="8480425" y="2690813"/>
          <p14:tracePt t="12744" x="8493125" y="2716213"/>
          <p14:tracePt t="12751" x="8531225" y="2752725"/>
          <p14:tracePt t="12759" x="8543925" y="2790825"/>
          <p14:tracePt t="12767" x="8543925" y="2816225"/>
          <p14:tracePt t="12776" x="8580438" y="2865438"/>
          <p14:tracePt t="12783" x="8580438" y="2878138"/>
          <p14:tracePt t="12793" x="8593138" y="2916238"/>
          <p14:tracePt t="12799" x="8618538" y="2952750"/>
          <p14:tracePt t="12809" x="8618538" y="2965450"/>
          <p14:tracePt t="12815" x="8643938" y="3003550"/>
          <p14:tracePt t="12825" x="8669338" y="3054350"/>
          <p14:tracePt t="12832" x="8669338" y="3065463"/>
          <p14:tracePt t="12840" x="8680450" y="3090863"/>
          <p14:tracePt t="12847" x="8693150" y="3116263"/>
          <p14:tracePt t="12859" x="8705850" y="3141663"/>
          <p14:tracePt t="12863" x="8718550" y="3154363"/>
          <p14:tracePt t="12873" x="8743950" y="3190875"/>
          <p14:tracePt t="12879" x="8743950" y="3203575"/>
          <p14:tracePt t="12888" x="8743950" y="3216275"/>
          <p14:tracePt t="12895" x="8756650" y="3241675"/>
          <p14:tracePt t="12903" x="8756650" y="3254375"/>
          <p14:tracePt t="12911" x="8769350" y="3290888"/>
          <p14:tracePt t="12919" x="8769350" y="3328988"/>
          <p14:tracePt t="12927" x="8780463" y="3354388"/>
          <p14:tracePt t="12935" x="8780463" y="3378200"/>
          <p14:tracePt t="12944" x="8780463" y="3416300"/>
          <p14:tracePt t="12951" x="8805863" y="3454400"/>
          <p14:tracePt t="12960" x="8805863" y="3479800"/>
          <p14:tracePt t="12976" x="8805863" y="3529013"/>
          <p14:tracePt t="12983" x="8805863" y="3567113"/>
          <p14:tracePt t="12993" x="8805863" y="3603625"/>
          <p14:tracePt t="12999" x="8805863" y="3616325"/>
          <p14:tracePt t="13009" x="8805863" y="3654425"/>
          <p14:tracePt t="13015" x="8805863" y="3679825"/>
          <p14:tracePt t="13025" x="8805863" y="3703638"/>
          <p14:tracePt t="13031" x="8805863" y="3741738"/>
          <p14:tracePt t="13040" x="8805863" y="3754438"/>
          <p14:tracePt t="13047" x="8805863" y="3779838"/>
          <p14:tracePt t="13059" x="8805863" y="3792538"/>
          <p14:tracePt t="13063" x="8805863" y="3816350"/>
          <p14:tracePt t="13079" x="8805863" y="3829050"/>
          <p14:tracePt t="13103" x="8805863" y="3854450"/>
          <p14:tracePt t="13127" x="8793163" y="3867150"/>
          <p14:tracePt t="13143" x="8780463" y="3879850"/>
          <p14:tracePt t="13160" x="8756650" y="3892550"/>
          <p14:tracePt t="13175" x="8743950" y="3916363"/>
          <p14:tracePt t="13192" x="8731250" y="3916363"/>
          <p14:tracePt t="13199" x="8718550" y="3929063"/>
          <p14:tracePt t="13209" x="8693150" y="3941763"/>
          <p14:tracePt t="13225" x="8669338" y="3954463"/>
          <p14:tracePt t="13241" x="8656638" y="3954463"/>
          <p14:tracePt t="13263" x="8643938" y="3967163"/>
          <p14:tracePt t="13288" x="8631238" y="3979863"/>
          <p14:tracePt t="13311" x="8618538" y="3992563"/>
          <p14:tracePt t="13369" x="8605838" y="3992563"/>
          <p14:tracePt t="13426" x="8593138" y="3992563"/>
          <p14:tracePt t="14491" x="8580438" y="4005263"/>
          <p14:tracePt t="14498" x="8593138" y="4041775"/>
          <p14:tracePt t="14513" x="8680450" y="4092575"/>
          <p14:tracePt t="14521" x="8705850" y="4117975"/>
          <p14:tracePt t="14530" x="8731250" y="4141788"/>
          <p14:tracePt t="14535" x="8756650" y="4179888"/>
          <p14:tracePt t="14545" x="8780463" y="4192588"/>
          <p14:tracePt t="14551" x="8793163" y="4217988"/>
          <p14:tracePt t="14559" x="8793163" y="4241800"/>
          <p14:tracePt t="14567" x="8818563" y="4254500"/>
          <p14:tracePt t="14583" x="8818563" y="4267200"/>
          <p14:tracePt t="14592" x="8818563" y="4279900"/>
          <p14:tracePt t="14599" x="8818563" y="4292600"/>
          <p14:tracePt t="14609" x="8818563" y="4318000"/>
          <p14:tracePt t="14615" x="8818563" y="4341813"/>
          <p14:tracePt t="14624" x="8818563" y="4367213"/>
          <p14:tracePt t="14631" x="8831263" y="4379913"/>
          <p14:tracePt t="14642" x="8843963" y="4392613"/>
          <p14:tracePt t="14647" x="8843963" y="4405313"/>
          <p14:tracePt t="14659" x="8843963" y="4418013"/>
          <p14:tracePt t="14674" x="8843963" y="4430713"/>
          <p14:tracePt t="14679" x="8843963" y="4443413"/>
          <p14:tracePt t="14689" x="8843963" y="4454525"/>
          <p14:tracePt t="14706" x="8843963" y="4467225"/>
          <p14:tracePt t="14712" x="8856663" y="4492625"/>
          <p14:tracePt t="14719" x="8869363" y="4492625"/>
          <p14:tracePt t="14728" x="8869363" y="4505325"/>
          <p14:tracePt t="14735" x="8869363" y="4518025"/>
          <p14:tracePt t="14744" x="8869363" y="4530725"/>
          <p14:tracePt t="14751" x="8869363" y="4554538"/>
          <p14:tracePt t="14760" x="8869363" y="4567238"/>
          <p14:tracePt t="14767" x="8869363" y="4579938"/>
          <p14:tracePt t="14776" x="8869363" y="4592638"/>
          <p14:tracePt t="14783" x="8869363" y="4618038"/>
          <p14:tracePt t="14793" x="8869363" y="4643438"/>
          <p14:tracePt t="14809" x="8869363" y="4667250"/>
          <p14:tracePt t="14815" x="8869363" y="4705350"/>
          <p14:tracePt t="14825" x="8869363" y="4730750"/>
          <p14:tracePt t="14831" x="8869363" y="4743450"/>
          <p14:tracePt t="14842" x="8869363" y="4779963"/>
          <p14:tracePt t="14847" x="8869363" y="4818063"/>
          <p14:tracePt t="14858" x="8869363" y="4830763"/>
          <p14:tracePt t="14863" x="8869363" y="4868863"/>
          <p14:tracePt t="14873" x="8856663" y="4905375"/>
          <p14:tracePt t="14879" x="8843963" y="4943475"/>
          <p14:tracePt t="14888" x="8843963" y="4981575"/>
          <p14:tracePt t="14895" x="8805863" y="5030788"/>
          <p14:tracePt t="14903" x="8793163" y="5068888"/>
          <p14:tracePt t="14911" x="8780463" y="5118100"/>
          <p14:tracePt t="14919" x="8756650" y="5168900"/>
          <p14:tracePt t="14927" x="8756650" y="5194300"/>
          <p14:tracePt t="14935" x="8743950" y="5218113"/>
          <p14:tracePt t="14943" x="8731250" y="5243513"/>
          <p14:tracePt t="14951" x="8731250" y="5281613"/>
          <p14:tracePt t="14959" x="8705850" y="5318125"/>
          <p14:tracePt t="14967" x="8705850" y="5330825"/>
          <p14:tracePt t="14978" x="8693150" y="5368925"/>
          <p14:tracePt t="14983" x="8680450" y="5381625"/>
          <p14:tracePt t="14993" x="8669338" y="5394325"/>
          <p14:tracePt t="14999" x="8656638" y="5418138"/>
          <p14:tracePt t="15015" x="8643938" y="5443538"/>
          <p14:tracePt t="15024" x="8631238" y="5456238"/>
          <p14:tracePt t="15031" x="8618538" y="5468938"/>
          <p14:tracePt t="15047" x="8605838" y="5481638"/>
          <p14:tracePt t="15058" x="8593138" y="5481638"/>
          <p14:tracePt t="15063" x="8580438" y="5494338"/>
          <p14:tracePt t="15073" x="8580438" y="5507038"/>
          <p14:tracePt t="15079" x="8556625" y="5507038"/>
          <p14:tracePt t="15090" x="8543925" y="5507038"/>
          <p14:tracePt t="15095" x="8518525" y="5530850"/>
          <p14:tracePt t="15104" x="8493125" y="5530850"/>
          <p14:tracePt t="15111" x="8469313" y="5530850"/>
          <p14:tracePt t="15119" x="8456613" y="5530850"/>
          <p14:tracePt t="15127" x="8418513" y="5530850"/>
          <p14:tracePt t="15135" x="8405813" y="5530850"/>
          <p14:tracePt t="15143" x="8380413" y="5530850"/>
          <p14:tracePt t="15151" x="8367713" y="5556250"/>
          <p14:tracePt t="15160" x="8343900" y="5556250"/>
          <p14:tracePt t="15167" x="8331200" y="5556250"/>
          <p14:tracePt t="15183" x="8305800" y="5556250"/>
          <p14:tracePt t="15193" x="8280400" y="5556250"/>
          <p14:tracePt t="15199" x="8267700" y="5556250"/>
          <p14:tracePt t="15209" x="8256588" y="5556250"/>
          <p14:tracePt t="15224" x="8243888" y="5556250"/>
          <p14:tracePt t="15231" x="8231188" y="5556250"/>
          <p14:tracePt t="15247" x="8218488" y="5556250"/>
          <p14:tracePt t="15258" x="8193088" y="5556250"/>
          <p14:tracePt t="15263" x="8180388" y="5556250"/>
          <p14:tracePt t="15274" x="8167688" y="5556250"/>
          <p14:tracePt t="15279" x="8143875" y="5556250"/>
          <p14:tracePt t="15289" x="8131175" y="5556250"/>
          <p14:tracePt t="15295" x="8105775" y="5556250"/>
          <p14:tracePt t="15303" x="8080375" y="5556250"/>
          <p14:tracePt t="15312" x="8054975" y="5556250"/>
          <p14:tracePt t="15328" x="8031163" y="5556250"/>
          <p14:tracePt t="15335" x="8018463" y="5556250"/>
          <p14:tracePt t="15343" x="8005763" y="5556250"/>
          <p14:tracePt t="15351" x="7980363" y="5556250"/>
          <p14:tracePt t="15360" x="7967663" y="5556250"/>
          <p14:tracePt t="15367" x="7943850" y="5556250"/>
          <p14:tracePt t="15376" x="7931150" y="5556250"/>
          <p14:tracePt t="15393" x="7905750" y="5556250"/>
          <p14:tracePt t="15399" x="7893050" y="5556250"/>
          <p14:tracePt t="15415" x="7867650" y="5556250"/>
          <p14:tracePt t="15426" x="7854950" y="5556250"/>
          <p14:tracePt t="15442" x="7843838" y="5556250"/>
          <p14:tracePt t="15447" x="7831138" y="5556250"/>
          <p14:tracePt t="15630" x="7818438" y="5556250"/>
          <p14:tracePt t="15644" x="7793038" y="5556250"/>
          <p14:tracePt t="15659" x="7780338" y="5556250"/>
          <p14:tracePt t="15664" x="7754938" y="5556250"/>
          <p14:tracePt t="15679" x="7731125" y="5543550"/>
          <p14:tracePt t="15695" x="7731125" y="5530850"/>
          <p14:tracePt t="15743" x="7718425" y="5530850"/>
          <p14:tracePt t="28353" x="7705725" y="5530850"/>
          <p14:tracePt t="28361" x="7693025" y="5543550"/>
          <p14:tracePt t="28369" x="7693025" y="5556250"/>
          <p14:tracePt t="28378" x="7680325" y="5556250"/>
          <p14:tracePt t="28385" x="7642225" y="5556250"/>
          <p14:tracePt t="28394" x="7631113" y="5581650"/>
          <p14:tracePt t="28400" x="7618413" y="5581650"/>
          <p14:tracePt t="28425" x="7593013" y="5594350"/>
          <p14:tracePt t="28432" x="7580313" y="5594350"/>
          <p14:tracePt t="28442" x="7542213" y="5607050"/>
          <p14:tracePt t="28448" x="7493000" y="5607050"/>
          <p14:tracePt t="28458" x="7454900" y="5607050"/>
          <p14:tracePt t="28463" x="7418388" y="5607050"/>
          <p14:tracePt t="28473" x="7380288" y="5607050"/>
          <p14:tracePt t="28480" x="7342188" y="5607050"/>
          <p14:tracePt t="28490" x="7305675" y="5607050"/>
          <p14:tracePt t="28496" x="7254875" y="5607050"/>
          <p14:tracePt t="28504" x="7218363" y="5607050"/>
          <p14:tracePt t="28512" x="7192963" y="5607050"/>
          <p14:tracePt t="28519" x="7167563" y="5607050"/>
          <p14:tracePt t="28529" x="7154863" y="5607050"/>
          <p14:tracePt t="28535" x="7142163" y="5607050"/>
          <p14:tracePt t="28545" x="7118350" y="5619750"/>
          <p14:tracePt t="28560" x="7080250" y="5619750"/>
          <p14:tracePt t="28567" x="7054850" y="5619750"/>
          <p14:tracePt t="28576" x="7005638" y="5619750"/>
          <p14:tracePt t="28583" x="6954838" y="5619750"/>
          <p14:tracePt t="28593" x="6880225" y="5619750"/>
          <p14:tracePt t="28600" x="6842125" y="5619750"/>
          <p14:tracePt t="28608" x="6816725" y="5619750"/>
          <p14:tracePt t="28615" x="6780213" y="5619750"/>
          <p14:tracePt t="28632" x="6754813" y="5619750"/>
          <p14:tracePt t="28643" x="6742113" y="5619750"/>
          <p14:tracePt t="28647" x="6716713" y="5619750"/>
          <p14:tracePt t="28659" x="6704013" y="5619750"/>
          <p14:tracePt t="28663" x="6692900" y="5619750"/>
          <p14:tracePt t="28674" x="6667500" y="5619750"/>
          <p14:tracePt t="28680" x="6642100" y="5619750"/>
          <p14:tracePt t="28688" x="6616700" y="5619750"/>
          <p14:tracePt t="28695" x="6580188" y="5619750"/>
          <p14:tracePt t="28703" x="6542088" y="5619750"/>
          <p14:tracePt t="28712" x="6529388" y="5619750"/>
          <p14:tracePt t="29016" x="6542088" y="5619750"/>
          <p14:tracePt t="29024" x="6580188" y="5619750"/>
          <p14:tracePt t="29031" x="6629400" y="5619750"/>
          <p14:tracePt t="29041" x="6667500" y="5619750"/>
          <p14:tracePt t="29048" x="6704013" y="5630863"/>
          <p14:tracePt t="29060" x="6729413" y="5630863"/>
          <p14:tracePt t="29063" x="6767513" y="5630863"/>
          <p14:tracePt t="29074" x="6792913" y="5643563"/>
          <p14:tracePt t="29079" x="6805613" y="5656263"/>
          <p14:tracePt t="29089" x="6816725" y="5668963"/>
          <p14:tracePt t="29095" x="6854825" y="5668963"/>
          <p14:tracePt t="29103" x="6867525" y="5668963"/>
          <p14:tracePt t="29112" x="6880225" y="5668963"/>
          <p14:tracePt t="29119" x="6892925" y="5668963"/>
          <p14:tracePt t="29128" x="6905625" y="5668963"/>
          <p14:tracePt t="29136" x="6929438" y="5668963"/>
          <p14:tracePt t="29145" x="6954838" y="5681663"/>
          <p14:tracePt t="29151" x="6980238" y="5681663"/>
          <p14:tracePt t="29159" x="6992938" y="5681663"/>
          <p14:tracePt t="29167" x="7016750" y="5707063"/>
          <p14:tracePt t="29176" x="7054850" y="5707063"/>
          <p14:tracePt t="29183" x="7067550" y="5707063"/>
          <p14:tracePt t="29194" x="7105650" y="5707063"/>
          <p14:tracePt t="29200" x="7118350" y="5707063"/>
          <p14:tracePt t="29210" x="7118350" y="5719763"/>
          <p14:tracePt t="29216" x="7142163" y="5719763"/>
          <p14:tracePt t="29226" x="7154863" y="5719763"/>
          <p14:tracePt t="29248" x="7180263" y="5719763"/>
          <p14:tracePt t="29461" x="7218363" y="5756275"/>
          <p14:tracePt t="29479" x="7254875" y="5781675"/>
          <p14:tracePt t="29485" x="7354888" y="5843588"/>
          <p14:tracePt t="29498" x="7405688" y="5868988"/>
          <p14:tracePt t="29502" x="7442200" y="5894388"/>
          <p14:tracePt t="29507" x="7467600" y="5907088"/>
          <p14:tracePt t="29512" x="7480300" y="5919788"/>
          <p14:tracePt t="29602" x="7480300" y="5945188"/>
          <p14:tracePt t="29618" x="7505700" y="5994400"/>
          <p14:tracePt t="29627" x="7505700" y="6007100"/>
          <p14:tracePt t="29632" x="7505700" y="6032500"/>
          <p14:tracePt t="29642" x="7505700" y="6069013"/>
          <p14:tracePt t="29650" x="7505700" y="6094413"/>
          <p14:tracePt t="29660" x="7505700" y="6132513"/>
          <p14:tracePt t="29663" x="7505700" y="6169025"/>
          <p14:tracePt t="29673" x="7505700" y="6219825"/>
          <p14:tracePt t="29680" x="7505700" y="6245225"/>
          <p14:tracePt t="29689" x="7505700" y="6307138"/>
          <p14:tracePt t="29695" x="7505700" y="6357938"/>
          <p14:tracePt t="29703" x="7505700" y="6445250"/>
          <p14:tracePt t="29712" x="7505700" y="6507163"/>
          <p14:tracePt t="29720" x="7531100" y="6632575"/>
          <p14:tracePt t="29728" x="7593013" y="67325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8D36B1D-39D2-4823-BBDF-9A370A6FE890}"/>
              </a:ext>
            </a:extLst>
          </p:cNvPr>
          <p:cNvSpPr txBox="1"/>
          <p:nvPr/>
        </p:nvSpPr>
        <p:spPr>
          <a:xfrm>
            <a:off x="395536" y="225545"/>
            <a:ext cx="8424936" cy="5815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	</a:t>
            </a:r>
            <a:r>
              <a:rPr lang="kk-KZ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Дыбыстық талдауды еске түсірейік. Велосипед  сөзіне дыбыстық талдау жасайық.</a:t>
            </a:r>
            <a:endParaRPr lang="ru-KZ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kk-KZ" sz="20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тексер!</a:t>
            </a:r>
            <a:endParaRPr lang="ru-KZ" sz="2000" b="1" i="1" u="sng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Велосипед – 9 әріп, 9 дыбыс,  4 буын, 4 дауысты дыбыс, 5 дауыссыз дыбыс бар.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– ұяң дауыссыз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– жіңішке дауысты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 – үнді дауыссыз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– жуан дауысты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– қатаң дауыссыз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– жіңішке дауысты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 – қатаң дауыссыз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– жіңішке дауысты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 – ұяң дауыссыз дыбыс</a:t>
            </a:r>
            <a:endParaRPr lang="ru-KZ" sz="20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095FEC-4429-4B9B-858C-54DBE2385D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12" t="1305" r="7730" b="62503"/>
          <a:stretch/>
        </p:blipFill>
        <p:spPr>
          <a:xfrm>
            <a:off x="4782775" y="2539721"/>
            <a:ext cx="3950152" cy="3190508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9893EF93-CD31-49B8-9FDC-84F4B6928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48"/>
    </mc:Choice>
    <mc:Fallback xmlns="">
      <p:transition spd="slow" advTm="69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3" x="12700" y="700088"/>
          <p14:tracePt t="2750" x="25400" y="688975"/>
          <p14:tracePt t="2765" x="38100" y="688975"/>
          <p14:tracePt t="2773" x="38100" y="676275"/>
          <p14:tracePt t="2782" x="50800" y="663575"/>
          <p14:tracePt t="2798" x="87313" y="663575"/>
          <p14:tracePt t="2814" x="87313" y="650875"/>
          <p14:tracePt t="2820" x="100013" y="638175"/>
          <p14:tracePt t="2846" x="112713" y="638175"/>
          <p14:tracePt t="2853" x="125413" y="625475"/>
          <p14:tracePt t="3986" x="225425" y="588963"/>
          <p14:tracePt t="3993" x="250825" y="588963"/>
          <p14:tracePt t="4003" x="274638" y="588963"/>
          <p14:tracePt t="4005" x="300038" y="588963"/>
          <p14:tracePt t="4015" x="338138" y="576263"/>
          <p14:tracePt t="4021" x="350838" y="563563"/>
          <p14:tracePt t="4032" x="363538" y="563563"/>
          <p14:tracePt t="4037" x="387350" y="563563"/>
          <p14:tracePt t="4047" x="400050" y="563563"/>
          <p14:tracePt t="4053" x="412750" y="563563"/>
          <p14:tracePt t="4069" x="425450" y="563563"/>
          <p14:tracePt t="4101" x="438150" y="563563"/>
          <p14:tracePt t="4183" x="463550" y="563563"/>
          <p14:tracePt t="4191" x="487363" y="563563"/>
          <p14:tracePt t="4204" x="512763" y="563563"/>
          <p14:tracePt t="4216" x="538163" y="563563"/>
          <p14:tracePt t="4221" x="550863" y="563563"/>
          <p14:tracePt t="4278" x="563563" y="563563"/>
          <p14:tracePt t="4286" x="574675" y="563563"/>
          <p14:tracePt t="4299" x="587375" y="563563"/>
          <p14:tracePt t="4302" x="587375" y="576263"/>
          <p14:tracePt t="4309" x="612775" y="588963"/>
          <p14:tracePt t="4325" x="625475" y="600075"/>
          <p14:tracePt t="4373" x="638175" y="612775"/>
          <p14:tracePt t="4389" x="638175" y="638175"/>
          <p14:tracePt t="4405" x="674688" y="676275"/>
          <p14:tracePt t="4414" x="687388" y="676275"/>
          <p14:tracePt t="4421" x="687388" y="688975"/>
          <p14:tracePt t="4431" x="712788" y="712788"/>
          <p14:tracePt t="4436" x="738188" y="725488"/>
          <p14:tracePt t="4447" x="763588" y="763588"/>
          <p14:tracePt t="4453" x="776288" y="776288"/>
          <p14:tracePt t="4462" x="825500" y="825500"/>
          <p14:tracePt t="4468" x="838200" y="863600"/>
          <p14:tracePt t="4477" x="863600" y="876300"/>
          <p14:tracePt t="4484" x="863600" y="912813"/>
          <p14:tracePt t="4492" x="900113" y="938213"/>
          <p14:tracePt t="4501" x="938213" y="963613"/>
          <p14:tracePt t="4508" x="963613" y="989013"/>
          <p14:tracePt t="4517" x="1000125" y="1014413"/>
          <p14:tracePt t="4525" x="1012825" y="1038225"/>
          <p14:tracePt t="4533" x="1063625" y="1050925"/>
          <p14:tracePt t="4540" x="1089025" y="1076325"/>
          <p14:tracePt t="4548" x="1100138" y="1089025"/>
          <p14:tracePt t="4557" x="1138238" y="1114425"/>
          <p14:tracePt t="4566" x="1163638" y="1125538"/>
          <p14:tracePt t="4573" x="1212850" y="1125538"/>
          <p14:tracePt t="4582" x="1238250" y="1150938"/>
          <p14:tracePt t="4588" x="1289050" y="1176338"/>
          <p14:tracePt t="4599" x="1363663" y="1201738"/>
          <p14:tracePt t="4604" x="1401763" y="1214438"/>
          <p14:tracePt t="4615" x="1463675" y="1238250"/>
          <p14:tracePt t="4620" x="1538288" y="1276350"/>
          <p14:tracePt t="4632" x="1576388" y="1289050"/>
          <p14:tracePt t="4637" x="1625600" y="1301750"/>
          <p14:tracePt t="4647" x="1689100" y="1314450"/>
          <p14:tracePt t="4653" x="1751013" y="1327150"/>
          <p14:tracePt t="4662" x="1825625" y="1339850"/>
          <p14:tracePt t="4668" x="1901825" y="1350963"/>
          <p14:tracePt t="4676" x="2001838" y="1376363"/>
          <p14:tracePt t="4685" x="2101850" y="1389063"/>
          <p14:tracePt t="4692" x="2227263" y="1414463"/>
          <p14:tracePt t="4701" x="2363788" y="1463675"/>
          <p14:tracePt t="4708" x="2514600" y="1514475"/>
          <p14:tracePt t="4717" x="2663825" y="1539875"/>
          <p14:tracePt t="4725" x="2840038" y="1601788"/>
          <p14:tracePt t="4734" x="3040063" y="1663700"/>
          <p14:tracePt t="4741" x="3240088" y="1714500"/>
          <p14:tracePt t="4749" x="3452813" y="1776413"/>
          <p14:tracePt t="4756" x="3602038" y="1827213"/>
          <p14:tracePt t="4765" x="3778250" y="1865313"/>
          <p14:tracePt t="4773" x="3927475" y="1927225"/>
          <p14:tracePt t="4783" x="4065588" y="1965325"/>
          <p14:tracePt t="4789" x="4214813" y="2001838"/>
          <p14:tracePt t="4801" x="4365625" y="2052638"/>
          <p14:tracePt t="4805" x="4527550" y="2127250"/>
          <p14:tracePt t="4814" x="4652963" y="2178050"/>
          <p14:tracePt t="4821" x="4852988" y="2252663"/>
          <p14:tracePt t="4832" x="5029200" y="2327275"/>
          <p14:tracePt t="4837" x="5191125" y="2403475"/>
          <p14:tracePt t="4847" x="5341938" y="2490788"/>
          <p14:tracePt t="4853" x="5541963" y="2590800"/>
          <p14:tracePt t="4862" x="5703888" y="2690813"/>
          <p14:tracePt t="4868" x="5854700" y="2790825"/>
          <p14:tracePt t="4878" x="5978525" y="2878138"/>
          <p14:tracePt t="4885" x="6078538" y="2965450"/>
          <p14:tracePt t="4893" x="6180138" y="3054350"/>
          <p14:tracePt t="4901" x="6254750" y="3128963"/>
          <p14:tracePt t="4908" x="6303963" y="3203575"/>
          <p14:tracePt t="4917" x="6380163" y="3290888"/>
          <p14:tracePt t="4925" x="6416675" y="3354388"/>
          <p14:tracePt t="4933" x="6454775" y="3416300"/>
          <p14:tracePt t="4940" x="6503988" y="3479800"/>
          <p14:tracePt t="4949" x="6516688" y="3503613"/>
          <p14:tracePt t="4956" x="6554788" y="3541713"/>
          <p14:tracePt t="4965" x="6580188" y="3590925"/>
          <p14:tracePt t="4973" x="6616700" y="3616325"/>
          <p14:tracePt t="4983" x="6654800" y="3667125"/>
          <p14:tracePt t="4989" x="6680200" y="3679825"/>
          <p14:tracePt t="4998" x="6692900" y="3692525"/>
          <p14:tracePt t="5005" x="6704013" y="3692525"/>
          <p14:tracePt t="5138" x="6704013" y="3703638"/>
          <p14:tracePt t="5148" x="6680200" y="3716338"/>
          <p14:tracePt t="5149" x="6642100" y="3716338"/>
          <p14:tracePt t="5157" x="6592888" y="3716338"/>
          <p14:tracePt t="5166" x="6554788" y="3716338"/>
          <p14:tracePt t="5173" x="6542088" y="3716338"/>
          <p14:tracePt t="5182" x="6516688" y="3716338"/>
          <p14:tracePt t="5189" x="6503988" y="3716338"/>
          <p14:tracePt t="5205" x="6492875" y="3716338"/>
          <p14:tracePt t="5279" x="6480175" y="3716338"/>
          <p14:tracePt t="5286" x="6467475" y="3692525"/>
          <p14:tracePt t="5298" x="6454775" y="3679825"/>
          <p14:tracePt t="5302" x="6442075" y="3654425"/>
          <p14:tracePt t="5311" x="6442075" y="3641725"/>
          <p14:tracePt t="5319" x="6429375" y="3616325"/>
          <p14:tracePt t="5325" x="6429375" y="3603625"/>
          <p14:tracePt t="5334" x="6429375" y="3567113"/>
          <p14:tracePt t="5341" x="6429375" y="3554413"/>
          <p14:tracePt t="5357" x="6429375" y="3529013"/>
          <p14:tracePt t="5365" x="6429375" y="3503613"/>
          <p14:tracePt t="5372" x="6429375" y="3490913"/>
          <p14:tracePt t="5382" x="6429375" y="3479800"/>
          <p14:tracePt t="5389" x="6429375" y="3467100"/>
          <p14:tracePt t="5399" x="6429375" y="3441700"/>
          <p14:tracePt t="5404" x="6442075" y="3441700"/>
          <p14:tracePt t="5414" x="6454775" y="3416300"/>
          <p14:tracePt t="5420" x="6480175" y="3378200"/>
          <p14:tracePt t="5437" x="6503988" y="3354388"/>
          <p14:tracePt t="5447" x="6529388" y="3354388"/>
          <p14:tracePt t="5453" x="6554788" y="3328988"/>
          <p14:tracePt t="5462" x="6592888" y="3328988"/>
          <p14:tracePt t="5469" x="6629400" y="3303588"/>
          <p14:tracePt t="5477" x="6654800" y="3303588"/>
          <p14:tracePt t="5485" x="6692900" y="3290888"/>
          <p14:tracePt t="5492" x="6767513" y="3278188"/>
          <p14:tracePt t="5501" x="6816725" y="3278188"/>
          <p14:tracePt t="5508" x="6905625" y="3278188"/>
          <p14:tracePt t="5517" x="6967538" y="3278188"/>
          <p14:tracePt t="5524" x="7042150" y="3278188"/>
          <p14:tracePt t="5533" x="7092950" y="3278188"/>
          <p14:tracePt t="5541" x="7129463" y="3278188"/>
          <p14:tracePt t="5548" x="7180263" y="3278188"/>
          <p14:tracePt t="5557" x="7218363" y="3278188"/>
          <p14:tracePt t="5566" x="7254875" y="3278188"/>
          <p14:tracePt t="5573" x="7292975" y="3278188"/>
          <p14:tracePt t="5584" x="7318375" y="3278188"/>
          <p14:tracePt t="5588" x="7367588" y="3278188"/>
          <p14:tracePt t="5598" x="7442200" y="3278188"/>
          <p14:tracePt t="5604" x="7505700" y="3303588"/>
          <p14:tracePt t="5614" x="7567613" y="3328988"/>
          <p14:tracePt t="5621" x="7667625" y="3341688"/>
          <p14:tracePt t="5633" x="7754938" y="3390900"/>
          <p14:tracePt t="5637" x="7867650" y="3441700"/>
          <p14:tracePt t="5646" x="7943850" y="3467100"/>
          <p14:tracePt t="5652" x="8031163" y="3516313"/>
          <p14:tracePt t="5663" x="8105775" y="3567113"/>
          <p14:tracePt t="5669" x="8167688" y="3616325"/>
          <p14:tracePt t="5677" x="8218488" y="3654425"/>
          <p14:tracePt t="5685" x="8256588" y="3716338"/>
          <p14:tracePt t="5693" x="8293100" y="3767138"/>
          <p14:tracePt t="5701" x="8318500" y="3816350"/>
          <p14:tracePt t="5709" x="8356600" y="3854450"/>
          <p14:tracePt t="5717" x="8380413" y="3929063"/>
          <p14:tracePt t="5725" x="8418513" y="3979863"/>
          <p14:tracePt t="5734" x="8418513" y="4029075"/>
          <p14:tracePt t="5741" x="8456613" y="4092575"/>
          <p14:tracePt t="5749" x="8469313" y="4129088"/>
          <p14:tracePt t="5756" x="8480425" y="4167188"/>
          <p14:tracePt t="5765" x="8480425" y="4192588"/>
          <p14:tracePt t="5772" x="8480425" y="4217988"/>
          <p14:tracePt t="5782" x="8493125" y="4254500"/>
          <p14:tracePt t="5789" x="8493125" y="4279900"/>
          <p14:tracePt t="5800" x="8493125" y="4318000"/>
          <p14:tracePt t="5805" x="8493125" y="4367213"/>
          <p14:tracePt t="5814" x="8493125" y="4405313"/>
          <p14:tracePt t="5821" x="8493125" y="4443413"/>
          <p14:tracePt t="5831" x="8456613" y="4518025"/>
          <p14:tracePt t="5837" x="8431213" y="4554538"/>
          <p14:tracePt t="5847" x="8393113" y="4618038"/>
          <p14:tracePt t="5852" x="8356600" y="4667250"/>
          <p14:tracePt t="5862" x="8331200" y="4679950"/>
          <p14:tracePt t="5868" x="8280400" y="4730750"/>
          <p14:tracePt t="5876" x="8256588" y="4756150"/>
          <p14:tracePt t="5885" x="8193088" y="4779963"/>
          <p14:tracePt t="5893" x="8167688" y="4805363"/>
          <p14:tracePt t="5901" x="8131175" y="4843463"/>
          <p14:tracePt t="5909" x="8080375" y="4856163"/>
          <p14:tracePt t="5919" x="8031163" y="4868863"/>
          <p14:tracePt t="5925" x="8005763" y="4868863"/>
          <p14:tracePt t="5933" x="7980363" y="4892675"/>
          <p14:tracePt t="5941" x="7931150" y="4892675"/>
          <p14:tracePt t="5949" x="7893050" y="4905375"/>
          <p14:tracePt t="5956" x="7867650" y="4905375"/>
          <p14:tracePt t="5966" x="7831138" y="4918075"/>
          <p14:tracePt t="5973" x="7742238" y="4943475"/>
          <p14:tracePt t="5983" x="7680325" y="4943475"/>
          <p14:tracePt t="5988" x="7605713" y="4943475"/>
          <p14:tracePt t="5999" x="7531100" y="4943475"/>
          <p14:tracePt t="6004" x="7442200" y="4943475"/>
          <p14:tracePt t="6016" x="7392988" y="4943475"/>
          <p14:tracePt t="6021" x="7318375" y="4943475"/>
          <p14:tracePt t="6031" x="7254875" y="4943475"/>
          <p14:tracePt t="6037" x="7218363" y="4943475"/>
          <p14:tracePt t="6046" x="7167563" y="4943475"/>
          <p14:tracePt t="6053" x="7118350" y="4943475"/>
          <p14:tracePt t="6062" x="7067550" y="4943475"/>
          <p14:tracePt t="6069" x="7005638" y="4930775"/>
          <p14:tracePt t="6076" x="6916738" y="4892675"/>
          <p14:tracePt t="6085" x="6816725" y="4868863"/>
          <p14:tracePt t="6093" x="6704013" y="4830763"/>
          <p14:tracePt t="6101" x="6604000" y="4779963"/>
          <p14:tracePt t="6109" x="6492875" y="4730750"/>
          <p14:tracePt t="6117" x="6429375" y="4718050"/>
          <p14:tracePt t="6125" x="6380163" y="4679950"/>
          <p14:tracePt t="6133" x="6354763" y="4656138"/>
          <p14:tracePt t="6141" x="6329363" y="4630738"/>
          <p14:tracePt t="6149" x="6303963" y="4605338"/>
          <p14:tracePt t="6157" x="6291263" y="4579938"/>
          <p14:tracePt t="6166" x="6280150" y="4554538"/>
          <p14:tracePt t="6181" x="6267450" y="4554538"/>
          <p14:tracePt t="6189" x="6267450" y="4543425"/>
          <p14:tracePt t="6200" x="6267450" y="4530725"/>
          <p14:tracePt t="6205" x="6267450" y="4518025"/>
          <p14:tracePt t="6215" x="6267450" y="4505325"/>
          <p14:tracePt t="6221" x="6242050" y="4492625"/>
          <p14:tracePt t="6230" x="6242050" y="4479925"/>
          <p14:tracePt t="6253" x="6242050" y="4467225"/>
          <p14:tracePt t="6264" x="6242050" y="4454525"/>
          <p14:tracePt t="6285" x="6242050" y="4443413"/>
          <p14:tracePt t="6308" x="6242050" y="4430713"/>
          <p14:tracePt t="6334" x="6242050" y="4418013"/>
          <p14:tracePt t="6341" x="6242050" y="4405313"/>
          <p14:tracePt t="6357" x="6242050" y="4392613"/>
          <p14:tracePt t="6366" x="6242050" y="4379913"/>
          <p14:tracePt t="6373" x="6242050" y="4367213"/>
          <p14:tracePt t="6389" x="6254750" y="4341813"/>
          <p14:tracePt t="6405" x="6254750" y="4330700"/>
          <p14:tracePt t="6430" x="6254750" y="4318000"/>
          <p14:tracePt t="6437" x="6267450" y="4318000"/>
          <p14:tracePt t="6453" x="6280150" y="4305300"/>
          <p14:tracePt t="6485" x="6291263" y="4292600"/>
          <p14:tracePt t="6509" x="6291263" y="4279900"/>
          <p14:tracePt t="6518" x="6303963" y="4279900"/>
          <p14:tracePt t="7509" x="6316663" y="4279900"/>
          <p14:tracePt t="9126" x="6316663" y="4230688"/>
          <p14:tracePt t="9134" x="6303963" y="4179888"/>
          <p14:tracePt t="9142" x="6303963" y="4141788"/>
          <p14:tracePt t="9151" x="6303963" y="4079875"/>
          <p14:tracePt t="9158" x="6303963" y="4005263"/>
          <p14:tracePt t="9167" x="6291263" y="3916363"/>
          <p14:tracePt t="9173" x="6291263" y="3841750"/>
          <p14:tracePt t="9182" x="6291263" y="3754438"/>
          <p14:tracePt t="9189" x="6267450" y="3667125"/>
          <p14:tracePt t="9203" x="6242050" y="3541713"/>
          <p14:tracePt t="9206" x="6191250" y="3441700"/>
          <p14:tracePt t="9215" x="6167438" y="3341688"/>
          <p14:tracePt t="9221" x="6129338" y="3216275"/>
          <p14:tracePt t="9231" x="6103938" y="3090863"/>
          <p14:tracePt t="9237" x="6054725" y="2990850"/>
          <p14:tracePt t="9247" x="5991225" y="2852738"/>
          <p14:tracePt t="9252" x="5954713" y="2765425"/>
          <p14:tracePt t="9262" x="5916613" y="2678113"/>
          <p14:tracePt t="9269" x="5878513" y="2578100"/>
          <p14:tracePt t="9277" x="5842000" y="2490788"/>
          <p14:tracePt t="9285" x="5803900" y="2414588"/>
          <p14:tracePt t="9293" x="5778500" y="2365375"/>
          <p14:tracePt t="9302" x="5754688" y="2303463"/>
          <p14:tracePt t="9309" x="5729288" y="2278063"/>
          <p14:tracePt t="9317" x="5691188" y="2227263"/>
          <p14:tracePt t="9325" x="5665788" y="2190750"/>
          <p14:tracePt t="9334" x="5641975" y="2165350"/>
          <p14:tracePt t="9340" x="5616575" y="2152650"/>
          <p14:tracePt t="9348" x="5591175" y="2114550"/>
          <p14:tracePt t="9357" x="5541963" y="2078038"/>
          <p14:tracePt t="9365" x="5529263" y="2052638"/>
          <p14:tracePt t="9373" x="5491163" y="2014538"/>
          <p14:tracePt t="9383" x="5441950" y="1965325"/>
          <p14:tracePt t="9388" x="5416550" y="1939925"/>
          <p14:tracePt t="9399" x="5329238" y="1865313"/>
          <p14:tracePt t="9405" x="5253038" y="1801813"/>
          <p14:tracePt t="9415" x="5178425" y="1752600"/>
          <p14:tracePt t="9421" x="5103813" y="1689100"/>
          <p14:tracePt t="9432" x="5003800" y="1614488"/>
          <p14:tracePt t="9437" x="4903788" y="1552575"/>
          <p14:tracePt t="9447" x="4816475" y="1489075"/>
          <p14:tracePt t="9452" x="4727575" y="1414463"/>
          <p14:tracePt t="9463" x="4603750" y="1339850"/>
          <p14:tracePt t="9469" x="4527550" y="1301750"/>
          <p14:tracePt t="9478" x="4452938" y="1276350"/>
          <p14:tracePt t="9486" x="4365625" y="1238250"/>
          <p14:tracePt t="9493" x="4291013" y="1214438"/>
          <p14:tracePt t="9501" x="4203700" y="1176338"/>
          <p14:tracePt t="9509" x="4114800" y="1150938"/>
          <p14:tracePt t="9517" x="4040188" y="1125538"/>
          <p14:tracePt t="9525" x="3952875" y="1114425"/>
          <p14:tracePt t="9533" x="3890963" y="1114425"/>
          <p14:tracePt t="9541" x="3802063" y="1101725"/>
          <p14:tracePt t="9549" x="3727450" y="1089025"/>
          <p14:tracePt t="9557" x="3652838" y="1089025"/>
          <p14:tracePt t="9566" x="3565525" y="1063625"/>
          <p14:tracePt t="9573" x="3489325" y="1050925"/>
          <p14:tracePt t="9582" x="3414713" y="1038225"/>
          <p14:tracePt t="9589" x="3340100" y="1025525"/>
          <p14:tracePt t="9598" x="3265488" y="1025525"/>
          <p14:tracePt t="9605" x="3214688" y="1025525"/>
          <p14:tracePt t="9614" x="3127375" y="1001713"/>
          <p14:tracePt t="9621" x="3076575" y="989013"/>
          <p14:tracePt t="9633" x="2989263" y="976313"/>
          <p14:tracePt t="9637" x="2940050" y="976313"/>
          <p14:tracePt t="9647" x="2876550" y="976313"/>
          <p14:tracePt t="9653" x="2814638" y="963613"/>
          <p14:tracePt t="9662" x="2776538" y="963613"/>
          <p14:tracePt t="9669" x="2727325" y="963613"/>
          <p14:tracePt t="9678" x="2651125" y="963613"/>
          <p14:tracePt t="9685" x="2601913" y="963613"/>
          <p14:tracePt t="9692" x="2551113" y="963613"/>
          <p14:tracePt t="9701" x="2501900" y="963613"/>
          <p14:tracePt t="9709" x="2439988" y="963613"/>
          <p14:tracePt t="9718" x="2363788" y="963613"/>
          <p14:tracePt t="9724" x="2276475" y="989013"/>
          <p14:tracePt t="9734" x="2227263" y="989013"/>
          <p14:tracePt t="9741" x="2176463" y="1001713"/>
          <p14:tracePt t="9750" x="2138363" y="1001713"/>
          <p14:tracePt t="9757" x="2101850" y="1014413"/>
          <p14:tracePt t="9766" x="2063750" y="1014413"/>
          <p14:tracePt t="9785" x="2051050" y="1025525"/>
          <p14:tracePt t="10192" x="2063750" y="1038225"/>
          <p14:tracePt t="10208" x="2138363" y="1050925"/>
          <p14:tracePt t="10218" x="2163763" y="1063625"/>
          <p14:tracePt t="10222" x="2189163" y="1063625"/>
          <p14:tracePt t="10238" x="2214563" y="1076325"/>
          <p14:tracePt t="10269" x="2227263" y="1076325"/>
          <p14:tracePt t="10277" x="2238375" y="1076325"/>
          <p14:tracePt t="10285" x="2263775" y="1076325"/>
          <p14:tracePt t="10293" x="2289175" y="1076325"/>
          <p14:tracePt t="10301" x="2314575" y="1076325"/>
          <p14:tracePt t="10309" x="2351088" y="1076325"/>
          <p14:tracePt t="10318" x="2376488" y="1076325"/>
          <p14:tracePt t="10325" x="2401888" y="1076325"/>
          <p14:tracePt t="10333" x="2414588" y="1076325"/>
          <p14:tracePt t="10341" x="2427288" y="1076325"/>
          <p14:tracePt t="10350" x="2451100" y="1076325"/>
          <p14:tracePt t="10366" x="2463800" y="1076325"/>
          <p14:tracePt t="10373" x="2476500" y="1076325"/>
          <p14:tracePt t="10382" x="2489200" y="1076325"/>
          <p14:tracePt t="10400" x="2501900" y="1076325"/>
          <p14:tracePt t="10405" x="2514600" y="1076325"/>
          <p14:tracePt t="10437" x="2540000" y="1076325"/>
          <p14:tracePt t="10446" x="2551113" y="1076325"/>
          <p14:tracePt t="10462" x="2563813" y="1076325"/>
          <p14:tracePt t="10469" x="2589213" y="1076325"/>
          <p14:tracePt t="10478" x="2601913" y="1076325"/>
          <p14:tracePt t="10485" x="2614613" y="1076325"/>
          <p14:tracePt t="10493" x="2627313" y="1076325"/>
          <p14:tracePt t="10501" x="2640013" y="1076325"/>
          <p14:tracePt t="10533" x="2651125" y="1076325"/>
          <p14:tracePt t="10541" x="2663825" y="1076325"/>
          <p14:tracePt t="10557" x="2676525" y="1076325"/>
          <p14:tracePt t="10573" x="2689225" y="1076325"/>
          <p14:tracePt t="10583" x="2701925" y="1076325"/>
          <p14:tracePt t="11457" x="2776538" y="1114425"/>
          <p14:tracePt t="11469" x="2976563" y="1250950"/>
          <p14:tracePt t="11473" x="3089275" y="1350963"/>
          <p14:tracePt t="11477" x="3227388" y="1427163"/>
          <p14:tracePt t="11485" x="3302000" y="1489075"/>
          <p14:tracePt t="11493" x="3414713" y="1563688"/>
          <p14:tracePt t="11501" x="3489325" y="1614488"/>
          <p14:tracePt t="11509" x="3565525" y="1652588"/>
          <p14:tracePt t="11517" x="3602038" y="1689100"/>
          <p14:tracePt t="11525" x="3627438" y="1714500"/>
          <p14:tracePt t="11532" x="3640138" y="1739900"/>
          <p14:tracePt t="11541" x="3665538" y="1765300"/>
          <p14:tracePt t="11550" x="3665538" y="1776413"/>
          <p14:tracePt t="11557" x="3702050" y="1827213"/>
          <p14:tracePt t="11566" x="3702050" y="1852613"/>
          <p14:tracePt t="11573" x="3727450" y="1865313"/>
          <p14:tracePt t="11583" x="3752850" y="1901825"/>
          <p14:tracePt t="11589" x="3790950" y="1965325"/>
          <p14:tracePt t="11600" x="3852863" y="2027238"/>
          <p14:tracePt t="11605" x="3878263" y="2052638"/>
          <p14:tracePt t="11614" x="3914775" y="2089150"/>
          <p14:tracePt t="11621" x="3952875" y="2127250"/>
          <p14:tracePt t="11633" x="3990975" y="2178050"/>
          <p14:tracePt t="11637" x="4027488" y="2214563"/>
          <p14:tracePt t="11647" x="4040188" y="2239963"/>
          <p14:tracePt t="11653" x="4065588" y="2290763"/>
          <p14:tracePt t="11662" x="4090988" y="2327275"/>
          <p14:tracePt t="11668" x="4127500" y="2365375"/>
          <p14:tracePt t="11678" x="4140200" y="2414588"/>
          <p14:tracePt t="11685" x="4152900" y="2427288"/>
          <p14:tracePt t="11693" x="4191000" y="2465388"/>
          <p14:tracePt t="11701" x="4227513" y="2516188"/>
          <p14:tracePt t="11709" x="4252913" y="2540000"/>
          <p14:tracePt t="11718" x="4278313" y="2565400"/>
          <p14:tracePt t="11725" x="4291013" y="2590800"/>
          <p14:tracePt t="11734" x="4327525" y="2616200"/>
          <p14:tracePt t="11741" x="4327525" y="2640013"/>
          <p14:tracePt t="11749" x="4352925" y="2652713"/>
          <p14:tracePt t="11773" x="4352925" y="2665413"/>
          <p14:tracePt t="11782" x="4378325" y="2678113"/>
          <p14:tracePt t="11838" x="4391025" y="2690813"/>
          <p14:tracePt t="11895" x="4416425" y="2716213"/>
          <p14:tracePt t="11902" x="4427538" y="2728913"/>
          <p14:tracePt t="11910" x="4440238" y="2740025"/>
          <p14:tracePt t="11919" x="4452938" y="2752725"/>
          <p14:tracePt t="11925" x="4465638" y="2765425"/>
          <p14:tracePt t="11941" x="4478338" y="2790825"/>
          <p14:tracePt t="11949" x="4491038" y="2803525"/>
          <p14:tracePt t="11957" x="4503738" y="2816225"/>
          <p14:tracePt t="11982" x="4503738" y="2828925"/>
          <p14:tracePt t="12192" x="4503738" y="2840038"/>
          <p14:tracePt t="12208" x="4503738" y="2852738"/>
          <p14:tracePt t="12223" x="4503738" y="2865438"/>
          <p14:tracePt t="15402" x="4527550" y="2878138"/>
          <p14:tracePt t="15412" x="4578350" y="2878138"/>
          <p14:tracePt t="15423" x="4691063" y="2890838"/>
          <p14:tracePt t="15434" x="4716463" y="2890838"/>
          <p14:tracePt t="15448" x="4740275" y="2890838"/>
          <p14:tracePt t="16089" x="4778375" y="2916238"/>
          <p14:tracePt t="16101" x="4816475" y="2928938"/>
          <p14:tracePt t="16104" x="4865688" y="2941638"/>
          <p14:tracePt t="16113" x="4903788" y="2941638"/>
          <p14:tracePt t="16122" x="4953000" y="2965450"/>
          <p14:tracePt t="16125" x="4978400" y="2965450"/>
          <p14:tracePt t="16134" x="4978400" y="2978150"/>
          <p14:tracePt t="16141" x="5003800" y="2978150"/>
          <p14:tracePt t="16208" x="5016500" y="2978150"/>
          <p14:tracePt t="16217" x="5040313" y="2978150"/>
          <p14:tracePt t="16224" x="5053013" y="2978150"/>
          <p14:tracePt t="16233" x="5078413" y="2990850"/>
          <p14:tracePt t="16239" x="5091113" y="2990850"/>
          <p14:tracePt t="16247" x="5129213" y="2990850"/>
          <p14:tracePt t="16262" x="5153025" y="3003550"/>
          <p14:tracePt t="16269" x="5165725" y="3003550"/>
          <p14:tracePt t="16293" x="5178425" y="3003550"/>
          <p14:tracePt t="16303" x="5191125" y="3003550"/>
          <p14:tracePt t="16309" x="5203825" y="3016250"/>
          <p14:tracePt t="16318" x="5216525" y="3016250"/>
          <p14:tracePt t="16325" x="5253038" y="3016250"/>
          <p14:tracePt t="16334" x="5316538" y="3041650"/>
          <p14:tracePt t="16341" x="5378450" y="3065463"/>
          <p14:tracePt t="16349" x="5416550" y="3065463"/>
          <p14:tracePt t="16357" x="5465763" y="3078163"/>
          <p14:tracePt t="16366" x="5541963" y="3116263"/>
          <p14:tracePt t="16373" x="5565775" y="3128963"/>
          <p14:tracePt t="16383" x="5591175" y="3141663"/>
          <p14:tracePt t="16389" x="5629275" y="3141663"/>
          <p14:tracePt t="16399" x="5641975" y="3165475"/>
          <p14:tracePt t="16405" x="5665788" y="3178175"/>
          <p14:tracePt t="16416" x="5691188" y="3178175"/>
          <p14:tracePt t="16421" x="5716588" y="3178175"/>
          <p14:tracePt t="16433" x="5741988" y="3190875"/>
          <p14:tracePt t="16438" x="5754688" y="3190875"/>
          <p14:tracePt t="16447" x="5803900" y="3216275"/>
          <p14:tracePt t="16453" x="5842000" y="3216275"/>
          <p14:tracePt t="16464" x="5878513" y="3241675"/>
          <p14:tracePt t="16469" x="5929313" y="3267075"/>
          <p14:tracePt t="16478" x="5991225" y="3290888"/>
          <p14:tracePt t="16485" x="6029325" y="3290888"/>
          <p14:tracePt t="16493" x="6091238" y="3328988"/>
          <p14:tracePt t="16501" x="6129338" y="3341688"/>
          <p14:tracePt t="16509" x="6167438" y="3354388"/>
          <p14:tracePt t="16518" x="6191250" y="3367088"/>
          <p14:tracePt t="16525" x="6216650" y="3390900"/>
          <p14:tracePt t="16541" x="6229350" y="3390900"/>
          <p14:tracePt t="16557" x="6267450" y="3403600"/>
          <p14:tracePt t="16567" x="6267450" y="3416300"/>
          <p14:tracePt t="16573" x="6316663" y="3429000"/>
          <p14:tracePt t="16584" x="6342063" y="3441700"/>
          <p14:tracePt t="16589" x="6416675" y="3467100"/>
          <p14:tracePt t="16599" x="6480175" y="3479800"/>
          <p14:tracePt t="16605" x="6554788" y="3516313"/>
          <p14:tracePt t="16615" x="6580188" y="3529013"/>
          <p14:tracePt t="16621" x="6616700" y="3554413"/>
          <p14:tracePt t="16633" x="6642100" y="3567113"/>
          <p14:tracePt t="16637" x="6680200" y="3579813"/>
          <p14:tracePt t="16654" x="6716713" y="3603625"/>
          <p14:tracePt t="16662" x="6729413" y="3603625"/>
          <p14:tracePt t="16669" x="6729413" y="3616325"/>
          <p14:tracePt t="16678" x="6742113" y="3629025"/>
          <p14:tracePt t="16685" x="6767513" y="3654425"/>
          <p14:tracePt t="16693" x="6780213" y="3667125"/>
          <p14:tracePt t="16701" x="6805613" y="3679825"/>
          <p14:tracePt t="16709" x="6816725" y="3703638"/>
          <p14:tracePt t="16718" x="6854825" y="3741738"/>
          <p14:tracePt t="16725" x="6892925" y="3779838"/>
          <p14:tracePt t="16733" x="6916738" y="3803650"/>
          <p14:tracePt t="16741" x="6929438" y="3803650"/>
          <p14:tracePt t="16751" x="6954838" y="3841750"/>
          <p14:tracePt t="16757" x="6954838" y="3867150"/>
          <p14:tracePt t="16767" x="6967538" y="3892550"/>
          <p14:tracePt t="16773" x="6980238" y="3905250"/>
          <p14:tracePt t="16783" x="6992938" y="3929063"/>
          <p14:tracePt t="16789" x="6992938" y="3941763"/>
          <p14:tracePt t="16800" x="7016750" y="3979863"/>
          <p14:tracePt t="16805" x="7016750" y="3992563"/>
          <p14:tracePt t="16814" x="7029450" y="4029075"/>
          <p14:tracePt t="16831" x="7042150" y="4041775"/>
          <p14:tracePt t="16837" x="7042150" y="4054475"/>
          <p14:tracePt t="16853" x="7042150" y="4067175"/>
          <p14:tracePt t="16862" x="7042150" y="4079875"/>
          <p14:tracePt t="16869" x="7042150" y="4092575"/>
          <p14:tracePt t="16879" x="7042150" y="4105275"/>
          <p14:tracePt t="16886" x="7042150" y="4117975"/>
          <p14:tracePt t="16893" x="7042150" y="4129088"/>
          <p14:tracePt t="16902" x="7042150" y="4141788"/>
          <p14:tracePt t="16911" x="7042150" y="4167188"/>
          <p14:tracePt t="16925" x="7042150" y="4179888"/>
          <p14:tracePt t="16933" x="7042150" y="4205288"/>
          <p14:tracePt t="16950" x="7029450" y="4217988"/>
          <p14:tracePt t="16966" x="7016750" y="4230688"/>
          <p14:tracePt t="16973" x="7016750" y="4241800"/>
          <p14:tracePt t="16984" x="7016750" y="4254500"/>
          <p14:tracePt t="16990" x="6992938" y="4267200"/>
          <p14:tracePt t="16999" x="6992938" y="4292600"/>
          <p14:tracePt t="17005" x="6992938" y="4330700"/>
          <p14:tracePt t="17016" x="6992938" y="4341813"/>
          <p14:tracePt t="17032" x="6980238" y="4367213"/>
          <p14:tracePt t="17037" x="6980238" y="4379913"/>
          <p14:tracePt t="17047" x="6967538" y="4392613"/>
          <p14:tracePt t="17053" x="6967538" y="4405313"/>
          <p14:tracePt t="17063" x="6954838" y="4405313"/>
          <p14:tracePt t="17069" x="6954838" y="4418013"/>
          <p14:tracePt t="17085" x="6942138" y="4430713"/>
          <p14:tracePt t="17102" x="6929438" y="4443413"/>
          <p14:tracePt t="17118" x="6916738" y="4443413"/>
          <p14:tracePt t="17125" x="6916738" y="4454525"/>
          <p14:tracePt t="17135" x="6892925" y="4467225"/>
          <p14:tracePt t="17141" x="6880225" y="4467225"/>
          <p14:tracePt t="17149" x="6842125" y="4467225"/>
          <p14:tracePt t="17157" x="6805613" y="4467225"/>
          <p14:tracePt t="17167" x="6780213" y="4492625"/>
          <p14:tracePt t="17173" x="6742113" y="4492625"/>
          <p14:tracePt t="17183" x="6692900" y="4492625"/>
          <p14:tracePt t="17189" x="6629400" y="4492625"/>
          <p14:tracePt t="17202" x="6542088" y="4492625"/>
          <p14:tracePt t="17205" x="6454775" y="4492625"/>
          <p14:tracePt t="17219" x="6391275" y="4492625"/>
          <p14:tracePt t="17221" x="6303963" y="4479925"/>
          <p14:tracePt t="17233" x="6254750" y="4479925"/>
          <p14:tracePt t="17237" x="6229350" y="4467225"/>
          <p14:tracePt t="17247" x="6203950" y="4467225"/>
          <p14:tracePt t="17253" x="6180138" y="4454525"/>
          <p14:tracePt t="17262" x="6167438" y="4454525"/>
          <p14:tracePt t="17269" x="6142038" y="4443413"/>
          <p14:tracePt t="17277" x="6054725" y="4418013"/>
          <p14:tracePt t="17285" x="5978525" y="4379913"/>
          <p14:tracePt t="17293" x="5878513" y="4318000"/>
          <p14:tracePt t="17303" x="5703888" y="4241800"/>
          <p14:tracePt t="17309" x="5478463" y="4141788"/>
          <p14:tracePt t="17317" x="5265738" y="4054475"/>
          <p14:tracePt t="17325" x="5129213" y="4005263"/>
          <p14:tracePt t="17333" x="4978400" y="3916363"/>
          <p14:tracePt t="17341" x="4878388" y="3854450"/>
          <p14:tracePt t="17351" x="4765675" y="3779838"/>
          <p14:tracePt t="17357" x="4691063" y="3741738"/>
          <p14:tracePt t="17366" x="4652963" y="3716338"/>
          <p14:tracePt t="17373" x="4627563" y="3679825"/>
          <p14:tracePt t="17399" x="4627563" y="3654425"/>
          <p14:tracePt t="17405" x="4616450" y="3641725"/>
          <p14:tracePt t="17416" x="4603750" y="3603625"/>
          <p14:tracePt t="17421" x="4591050" y="3554413"/>
          <p14:tracePt t="17433" x="4527550" y="3516313"/>
          <p14:tracePt t="17437" x="4452938" y="3454400"/>
          <p14:tracePt t="17447" x="4352925" y="3390900"/>
          <p14:tracePt t="17453" x="4240213" y="3328988"/>
          <p14:tracePt t="17463" x="4114800" y="3254375"/>
          <p14:tracePt t="17469" x="4002088" y="3190875"/>
          <p14:tracePt t="17478" x="3914775" y="3141663"/>
          <p14:tracePt t="17486" x="3840163" y="3090863"/>
          <p14:tracePt t="17493" x="3765550" y="3041650"/>
          <p14:tracePt t="17501" x="3740150" y="3016250"/>
          <p14:tracePt t="17509" x="3702050" y="2990850"/>
          <p14:tracePt t="17517" x="3689350" y="2978150"/>
          <p14:tracePt t="17525" x="3665538" y="2952750"/>
          <p14:tracePt t="17534" x="3602038" y="2941638"/>
          <p14:tracePt t="17541" x="3578225" y="2928938"/>
          <p14:tracePt t="17549" x="3527425" y="2903538"/>
          <p14:tracePt t="17557" x="3465513" y="2890838"/>
          <p14:tracePt t="17566" x="3402013" y="2865438"/>
          <p14:tracePt t="17573" x="3302000" y="2803525"/>
          <p14:tracePt t="17584" x="3214688" y="2778125"/>
          <p14:tracePt t="17589" x="3165475" y="2752725"/>
          <p14:tracePt t="17600" x="3052763" y="2690813"/>
          <p14:tracePt t="17605" x="2976563" y="2678113"/>
          <p14:tracePt t="17614" x="2914650" y="2640013"/>
          <p14:tracePt t="17621" x="2852738" y="2616200"/>
          <p14:tracePt t="17632" x="2776538" y="2565400"/>
          <p14:tracePt t="17637" x="2740025" y="2540000"/>
          <p14:tracePt t="17647" x="2676525" y="2503488"/>
          <p14:tracePt t="17653" x="2601913" y="2465388"/>
          <p14:tracePt t="17662" x="2540000" y="2439988"/>
          <p14:tracePt t="17669" x="2463800" y="2390775"/>
          <p14:tracePt t="17677" x="2427288" y="2365375"/>
          <p14:tracePt t="17685" x="2327275" y="2314575"/>
          <p14:tracePt t="17693" x="2289175" y="2290763"/>
          <p14:tracePt t="17701" x="2251075" y="2265363"/>
          <p14:tracePt t="17709" x="2227263" y="2252663"/>
          <p14:tracePt t="17717" x="2189163" y="2214563"/>
          <p14:tracePt t="17725" x="2151063" y="2214563"/>
          <p14:tracePt t="17733" x="2127250" y="2201863"/>
          <p14:tracePt t="17741" x="2076450" y="2152650"/>
          <p14:tracePt t="17749" x="2001838" y="2127250"/>
          <p14:tracePt t="17757" x="1938338" y="2089150"/>
          <p14:tracePt t="17765" x="1889125" y="2052638"/>
          <p14:tracePt t="17773" x="1825625" y="2027238"/>
          <p14:tracePt t="17783" x="1801813" y="2001838"/>
          <p14:tracePt t="17789" x="1776413" y="1989138"/>
          <p14:tracePt t="17854" x="1776413" y="1978025"/>
          <p14:tracePt t="17862" x="1763713" y="1965325"/>
          <p14:tracePt t="17869" x="1725613" y="1927225"/>
          <p14:tracePt t="17878" x="1714500" y="1914525"/>
          <p14:tracePt t="17886" x="1689100" y="1889125"/>
          <p14:tracePt t="17901" x="1676400" y="1876425"/>
          <p14:tracePt t="17941" x="1651000" y="1876425"/>
          <p14:tracePt t="17951" x="1601788" y="1865313"/>
          <p14:tracePt t="17957" x="1563688" y="1852613"/>
          <p14:tracePt t="17966" x="1512888" y="1814513"/>
          <p14:tracePt t="17973" x="1450975" y="1789113"/>
          <p14:tracePt t="17983" x="1376363" y="1765300"/>
          <p14:tracePt t="17989" x="1325563" y="1752600"/>
          <p14:tracePt t="18000" x="1263650" y="1739900"/>
          <p14:tracePt t="18005" x="1212850" y="1714500"/>
          <p14:tracePt t="18014" x="1176338" y="1701800"/>
          <p14:tracePt t="18021" x="1138238" y="1689100"/>
          <p14:tracePt t="18032" x="1112838" y="1689100"/>
          <p14:tracePt t="18037" x="1089025" y="1689100"/>
          <p14:tracePt t="18048" x="1076325" y="1663700"/>
          <p14:tracePt t="18053" x="1050925" y="1663700"/>
          <p14:tracePt t="18069" x="1012825" y="1663700"/>
          <p14:tracePt t="18078" x="963613" y="1652588"/>
          <p14:tracePt t="18085" x="950913" y="1652588"/>
          <p14:tracePt t="18093" x="938213" y="1652588"/>
          <p14:tracePt t="18101" x="912813" y="1652588"/>
          <p14:tracePt t="18109" x="887413" y="1652588"/>
          <p14:tracePt t="18501" x="912813" y="1652588"/>
          <p14:tracePt t="18512" x="963613" y="1663700"/>
          <p14:tracePt t="18523" x="1000125" y="1676400"/>
          <p14:tracePt t="18525" x="1076325" y="1689100"/>
          <p14:tracePt t="18535" x="1150938" y="1727200"/>
          <p14:tracePt t="18543" x="1200150" y="1739900"/>
          <p14:tracePt t="18550" x="1225550" y="1765300"/>
          <p14:tracePt t="18557" x="1263650" y="1776413"/>
          <p14:tracePt t="18566" x="1276350" y="1776413"/>
          <p14:tracePt t="18598" x="1289050" y="1776413"/>
          <p14:tracePt t="18621" x="1312863" y="1789113"/>
          <p14:tracePt t="18637" x="1338263" y="1789113"/>
          <p14:tracePt t="18648" x="1350963" y="1789113"/>
          <p14:tracePt t="18654" x="1376363" y="1801813"/>
          <p14:tracePt t="18662" x="1389063" y="1801813"/>
          <p14:tracePt t="18669" x="1412875" y="1801813"/>
          <p14:tracePt t="18677" x="1425575" y="1801813"/>
          <p14:tracePt t="18685" x="1476375" y="1814513"/>
          <p14:tracePt t="18693" x="1512888" y="1814513"/>
          <p14:tracePt t="18702" x="1563688" y="1827213"/>
          <p14:tracePt t="18709" x="1589088" y="1827213"/>
          <p14:tracePt t="18718" x="1625600" y="1839913"/>
          <p14:tracePt t="18734" x="1651000" y="1839913"/>
          <p14:tracePt t="18741" x="1663700" y="1839913"/>
          <p14:tracePt t="18757" x="1663700" y="1852613"/>
          <p14:tracePt t="18782" x="1701800" y="1852613"/>
          <p14:tracePt t="18790" x="1738313" y="1852613"/>
          <p14:tracePt t="18801" x="1789113" y="1852613"/>
          <p14:tracePt t="18805" x="1838325" y="1852613"/>
          <p14:tracePt t="18814" x="1876425" y="1852613"/>
          <p14:tracePt t="18821" x="1901825" y="1852613"/>
          <p14:tracePt t="18831" x="1951038" y="1852613"/>
          <p14:tracePt t="18837" x="1976438" y="1852613"/>
          <p14:tracePt t="18847" x="2001838" y="1852613"/>
          <p14:tracePt t="18853" x="2014538" y="1852613"/>
          <p14:tracePt t="18863" x="2025650" y="1852613"/>
          <p14:tracePt t="18878" x="2038350" y="1852613"/>
          <p14:tracePt t="18893" x="2051050" y="1839913"/>
          <p14:tracePt t="18909" x="2063750" y="1839913"/>
          <p14:tracePt t="18925" x="2076450" y="1839913"/>
          <p14:tracePt t="18933" x="2101850" y="1827213"/>
          <p14:tracePt t="18949" x="2114550" y="1814513"/>
          <p14:tracePt t="18957" x="2151063" y="1814513"/>
          <p14:tracePt t="18966" x="2176463" y="1814513"/>
          <p14:tracePt t="18973" x="2201863" y="1801813"/>
          <p14:tracePt t="18983" x="2238375" y="1801813"/>
          <p14:tracePt t="18989" x="2289175" y="1801813"/>
          <p14:tracePt t="18999" x="2338388" y="1801813"/>
          <p14:tracePt t="19005" x="2376488" y="1801813"/>
          <p14:tracePt t="19015" x="2439988" y="1801813"/>
          <p14:tracePt t="19021" x="2501900" y="1801813"/>
          <p14:tracePt t="19033" x="2551113" y="1801813"/>
          <p14:tracePt t="19037" x="2627313" y="1801813"/>
          <p14:tracePt t="19047" x="2714625" y="1801813"/>
          <p14:tracePt t="19053" x="2763838" y="1801813"/>
          <p14:tracePt t="19063" x="2827338" y="1801813"/>
          <p14:tracePt t="19069" x="2863850" y="1801813"/>
          <p14:tracePt t="19078" x="2889250" y="1801813"/>
          <p14:tracePt t="19086" x="2927350" y="1801813"/>
          <p14:tracePt t="19093" x="2952750" y="1801813"/>
          <p14:tracePt t="19102" x="2976563" y="1801813"/>
          <p14:tracePt t="19109" x="3001963" y="1776413"/>
          <p14:tracePt t="19117" x="3014663" y="1776413"/>
          <p14:tracePt t="19237" x="3027363" y="1776413"/>
          <p14:tracePt t="19247" x="3040063" y="1776413"/>
          <p14:tracePt t="20302" x="3052763" y="1776413"/>
          <p14:tracePt t="20309" x="3114675" y="1776413"/>
          <p14:tracePt t="20318" x="3165475" y="1776413"/>
          <p14:tracePt t="20325" x="3240088" y="1801813"/>
          <p14:tracePt t="20333" x="3314700" y="1839913"/>
          <p14:tracePt t="20341" x="3352800" y="1852613"/>
          <p14:tracePt t="20350" x="3389313" y="1852613"/>
          <p14:tracePt t="20357" x="3414713" y="1852613"/>
          <p14:tracePt t="20367" x="3452813" y="1876425"/>
          <p14:tracePt t="20373" x="3465513" y="1876425"/>
          <p14:tracePt t="20384" x="3478213" y="1876425"/>
          <p14:tracePt t="20479" x="3489325" y="1876425"/>
          <p14:tracePt t="20486" x="3514725" y="1876425"/>
          <p14:tracePt t="20502" x="3527425" y="1876425"/>
          <p14:tracePt t="20509" x="3540125" y="1876425"/>
          <p14:tracePt t="20525" x="3565525" y="1876425"/>
          <p14:tracePt t="20534" x="3589338" y="1876425"/>
          <p14:tracePt t="20549" x="3614738" y="1876425"/>
          <p14:tracePt t="20557" x="3627438" y="1876425"/>
          <p14:tracePt t="20566" x="3652838" y="1876425"/>
          <p14:tracePt t="20582" x="3665538" y="1876425"/>
          <p14:tracePt t="20605" x="3689350" y="1876425"/>
          <p14:tracePt t="20621" x="3702050" y="1876425"/>
          <p14:tracePt t="20633" x="3714750" y="1876425"/>
          <p14:tracePt t="20637" x="3727450" y="1876425"/>
          <p14:tracePt t="20647" x="3740150" y="1876425"/>
          <p14:tracePt t="20653" x="3752850" y="1876425"/>
          <p14:tracePt t="20662" x="3765550" y="1876425"/>
          <p14:tracePt t="20669" x="3790950" y="1876425"/>
          <p14:tracePt t="20679" x="3802063" y="1876425"/>
          <p14:tracePt t="20693" x="3814763" y="1876425"/>
          <p14:tracePt t="20702" x="3840163" y="1876425"/>
          <p14:tracePt t="20725" x="3852863" y="1876425"/>
          <p14:tracePt t="20735" x="3878263" y="1876425"/>
          <p14:tracePt t="20741" x="3890963" y="1876425"/>
          <p14:tracePt t="20750" x="3902075" y="1876425"/>
          <p14:tracePt t="20757" x="3927475" y="1876425"/>
          <p14:tracePt t="20773" x="3940175" y="1876425"/>
          <p14:tracePt t="20790" x="3952875" y="1876425"/>
          <p14:tracePt t="20800" x="3965575" y="1876425"/>
          <p14:tracePt t="20805" x="3990975" y="1876425"/>
          <p14:tracePt t="20816" x="4002088" y="1876425"/>
          <p14:tracePt t="20833" x="4027488" y="1876425"/>
          <p14:tracePt t="20837" x="4052888" y="1876425"/>
          <p14:tracePt t="20863" x="4065588" y="1876425"/>
          <p14:tracePt t="20878" x="4078288" y="1876425"/>
          <p14:tracePt t="20885" x="4090988" y="1876425"/>
          <p14:tracePt t="20902" x="4103688" y="1876425"/>
          <p14:tracePt t="20909" x="4114800" y="1876425"/>
          <p14:tracePt t="20925" x="4127500" y="1876425"/>
          <p14:tracePt t="20941" x="4140200" y="1876425"/>
          <p14:tracePt t="21869" x="4165600" y="1876425"/>
          <p14:tracePt t="21878" x="4227513" y="1876425"/>
          <p14:tracePt t="21887" x="4327525" y="1889125"/>
          <p14:tracePt t="21893" x="4452938" y="1939925"/>
          <p14:tracePt t="21901" x="4552950" y="1965325"/>
          <p14:tracePt t="21909" x="4691063" y="2039938"/>
          <p14:tracePt t="21918" x="4816475" y="2078038"/>
          <p14:tracePt t="21925" x="4916488" y="2101850"/>
          <p14:tracePt t="21933" x="5003800" y="2114550"/>
          <p14:tracePt t="21941" x="5053013" y="2139950"/>
          <p14:tracePt t="21950" x="5116513" y="2152650"/>
          <p14:tracePt t="21958" x="5153025" y="2152650"/>
          <p14:tracePt t="21967" x="5191125" y="2152650"/>
          <p14:tracePt t="21973" x="5216525" y="2152650"/>
          <p14:tracePt t="21982" x="5253038" y="2152650"/>
          <p14:tracePt t="21989" x="5303838" y="2152650"/>
          <p14:tracePt t="21999" x="5365750" y="2152650"/>
          <p14:tracePt t="22005" x="5454650" y="2152650"/>
          <p14:tracePt t="22016" x="5503863" y="2152650"/>
          <p14:tracePt t="22021" x="5554663" y="2152650"/>
          <p14:tracePt t="22032" x="5603875" y="2152650"/>
          <p14:tracePt t="22037" x="5629275" y="2152650"/>
          <p14:tracePt t="22047" x="5665788" y="2152650"/>
          <p14:tracePt t="22053" x="5703888" y="2152650"/>
          <p14:tracePt t="22063" x="5716588" y="2152650"/>
          <p14:tracePt t="22078" x="5741988" y="2152650"/>
          <p14:tracePt t="22086" x="5767388" y="2139950"/>
          <p14:tracePt t="22102" x="5778500" y="2127250"/>
          <p14:tracePt t="22109" x="5791200" y="2114550"/>
          <p14:tracePt t="22125" x="5803900" y="2101850"/>
          <p14:tracePt t="22134" x="5816600" y="2101850"/>
          <p14:tracePt t="22157" x="5829300" y="2089150"/>
          <p14:tracePt t="22173" x="5842000" y="2078038"/>
          <p14:tracePt t="22202" x="5842000" y="2065338"/>
          <p14:tracePt t="22205" x="5867400" y="2052638"/>
          <p14:tracePt t="22216" x="5867400" y="2039938"/>
          <p14:tracePt t="22237" x="5878513" y="2027238"/>
          <p14:tracePt t="22397" x="5891213" y="2014538"/>
          <p14:tracePt t="22405" x="5903913" y="2014538"/>
          <p14:tracePt t="22415" x="5916613" y="2014538"/>
          <p14:tracePt t="22421" x="5954713" y="2014538"/>
          <p14:tracePt t="22433" x="5991225" y="2001838"/>
          <p14:tracePt t="22438" x="6029325" y="2001838"/>
          <p14:tracePt t="22448" x="6054725" y="1989138"/>
          <p14:tracePt t="22453" x="6091238" y="1989138"/>
          <p14:tracePt t="22463" x="6154738" y="1978025"/>
          <p14:tracePt t="22469" x="6191250" y="1978025"/>
          <p14:tracePt t="22482" x="6229350" y="1965325"/>
          <p14:tracePt t="22486" x="6254750" y="1965325"/>
          <p14:tracePt t="22493" x="6291263" y="1965325"/>
          <p14:tracePt t="22503" x="6329363" y="1952625"/>
          <p14:tracePt t="22509" x="6380163" y="1952625"/>
          <p14:tracePt t="22518" x="6416675" y="1939925"/>
          <p14:tracePt t="22525" x="6442075" y="1939925"/>
          <p14:tracePt t="22533" x="6480175" y="1939925"/>
          <p14:tracePt t="22541" x="6516688" y="1927225"/>
          <p14:tracePt t="22550" x="6542088" y="1927225"/>
          <p14:tracePt t="22557" x="6580188" y="1927225"/>
          <p14:tracePt t="22566" x="6616700" y="1927225"/>
          <p14:tracePt t="22573" x="6642100" y="1927225"/>
          <p14:tracePt t="22582" x="6667500" y="1927225"/>
          <p14:tracePt t="22590" x="6680200" y="1927225"/>
          <p14:tracePt t="22599" x="6692900" y="1927225"/>
          <p14:tracePt t="22669" x="6704013" y="1927225"/>
          <p14:tracePt t="22998" x="6729413" y="1927225"/>
          <p14:tracePt t="23015" x="6742113" y="1927225"/>
          <p14:tracePt t="23093" x="6754813" y="1927225"/>
          <p14:tracePt t="23109" x="6767513" y="1927225"/>
          <p14:tracePt t="23119" x="6780213" y="1927225"/>
          <p14:tracePt t="23126" x="6792913" y="1927225"/>
          <p14:tracePt t="23133" x="6805613" y="1927225"/>
          <p14:tracePt t="23150" x="6816725" y="1927225"/>
          <p14:tracePt t="23157" x="6829425" y="1927225"/>
          <p14:tracePt t="23167" x="6854825" y="1927225"/>
          <p14:tracePt t="23173" x="6892925" y="1927225"/>
          <p14:tracePt t="23183" x="6916738" y="1927225"/>
          <p14:tracePt t="23189" x="6942138" y="1927225"/>
          <p14:tracePt t="23206" x="6992938" y="1927225"/>
          <p14:tracePt t="23216" x="7016750" y="1927225"/>
          <p14:tracePt t="23221" x="7042150" y="1927225"/>
          <p14:tracePt t="23233" x="7080250" y="1927225"/>
          <p14:tracePt t="23237" x="7118350" y="1927225"/>
          <p14:tracePt t="23248" x="7129463" y="1927225"/>
          <p14:tracePt t="23254" x="7167563" y="1927225"/>
          <p14:tracePt t="23262" x="7205663" y="1927225"/>
          <p14:tracePt t="23269" x="7229475" y="1927225"/>
          <p14:tracePt t="23277" x="7280275" y="1927225"/>
          <p14:tracePt t="23285" x="7305675" y="1927225"/>
          <p14:tracePt t="23293" x="7367588" y="1927225"/>
          <p14:tracePt t="23302" x="7418388" y="1927225"/>
          <p14:tracePt t="23309" x="7480300" y="1927225"/>
          <p14:tracePt t="23318" x="7567613" y="1927225"/>
          <p14:tracePt t="23325" x="7618413" y="1927225"/>
          <p14:tracePt t="23333" x="7667625" y="1927225"/>
          <p14:tracePt t="23341" x="7731125" y="1927225"/>
          <p14:tracePt t="23350" x="7754938" y="1927225"/>
          <p14:tracePt t="23357" x="7793038" y="1927225"/>
          <p14:tracePt t="23366" x="7831138" y="1927225"/>
          <p14:tracePt t="23373" x="7843838" y="1927225"/>
          <p14:tracePt t="23384" x="7867650" y="1927225"/>
          <p14:tracePt t="23389" x="7880350" y="1927225"/>
          <p14:tracePt t="23414" x="7893050" y="1927225"/>
          <p14:tracePt t="23421" x="7918450" y="1927225"/>
          <p14:tracePt t="23434" x="7943850" y="1927225"/>
          <p14:tracePt t="23447" x="7967663" y="1927225"/>
          <p14:tracePt t="23534" x="7967663" y="1939925"/>
          <p14:tracePt t="23541" x="7967663" y="1965325"/>
          <p14:tracePt t="23550" x="7931150" y="1989138"/>
          <p14:tracePt t="23557" x="7880350" y="2001838"/>
          <p14:tracePt t="23567" x="7843838" y="2039938"/>
          <p14:tracePt t="23573" x="7780338" y="2052638"/>
          <p14:tracePt t="23584" x="7731125" y="2089150"/>
          <p14:tracePt t="23589" x="7667625" y="2101850"/>
          <p14:tracePt t="23600" x="7580313" y="2139950"/>
          <p14:tracePt t="23605" x="7542213" y="2152650"/>
          <p14:tracePt t="23617" x="7442200" y="2178050"/>
          <p14:tracePt t="23621" x="7354888" y="2201863"/>
          <p14:tracePt t="23633" x="7242175" y="2227263"/>
          <p14:tracePt t="23637" x="7118350" y="2239963"/>
          <p14:tracePt t="23647" x="6980238" y="2278063"/>
          <p14:tracePt t="23653" x="6854825" y="2290763"/>
          <p14:tracePt t="23663" x="6704013" y="2303463"/>
          <p14:tracePt t="23669" x="6554788" y="2303463"/>
          <p14:tracePt t="23678" x="6403975" y="2314575"/>
          <p14:tracePt t="23685" x="6280150" y="2314575"/>
          <p14:tracePt t="23693" x="6142038" y="2339975"/>
          <p14:tracePt t="23701" x="6029325" y="2339975"/>
          <p14:tracePt t="23709" x="5903913" y="2339975"/>
          <p14:tracePt t="23718" x="5829300" y="2339975"/>
          <p14:tracePt t="23725" x="5729288" y="2339975"/>
          <p14:tracePt t="23733" x="5641975" y="2339975"/>
          <p14:tracePt t="23741" x="5516563" y="2339975"/>
          <p14:tracePt t="23749" x="5403850" y="2339975"/>
          <p14:tracePt t="23757" x="5291138" y="2339975"/>
          <p14:tracePt t="23767" x="5191125" y="2339975"/>
          <p14:tracePt t="23773" x="5065713" y="2339975"/>
          <p14:tracePt t="23782" x="5003800" y="2339975"/>
          <p14:tracePt t="23789" x="4916488" y="2339975"/>
          <p14:tracePt t="23799" x="4852988" y="2339975"/>
          <p14:tracePt t="23805" x="4803775" y="2339975"/>
          <p14:tracePt t="23817" x="4727575" y="2339975"/>
          <p14:tracePt t="23821" x="4665663" y="2327275"/>
          <p14:tracePt t="23833" x="4578350" y="2314575"/>
          <p14:tracePt t="23837" x="4478338" y="2314575"/>
          <p14:tracePt t="23848" x="4391025" y="2290763"/>
          <p14:tracePt t="23853" x="4314825" y="2278063"/>
          <p14:tracePt t="23862" x="4240213" y="2265363"/>
          <p14:tracePt t="23869" x="4191000" y="2265363"/>
          <p14:tracePt t="23879" x="4140200" y="2252663"/>
          <p14:tracePt t="23886" x="4065588" y="2227263"/>
          <p14:tracePt t="23893" x="4014788" y="2227263"/>
          <p14:tracePt t="23902" x="3965575" y="2227263"/>
          <p14:tracePt t="23909" x="3865563" y="2214563"/>
          <p14:tracePt t="23917" x="3790950" y="2214563"/>
          <p14:tracePt t="23925" x="3727450" y="2214563"/>
          <p14:tracePt t="23934" x="3640138" y="2201863"/>
          <p14:tracePt t="23941" x="3552825" y="2178050"/>
          <p14:tracePt t="23950" x="3502025" y="2165350"/>
          <p14:tracePt t="23957" x="3440113" y="2165350"/>
          <p14:tracePt t="23966" x="3389313" y="2165350"/>
          <p14:tracePt t="23973" x="3352800" y="2152650"/>
          <p14:tracePt t="23983" x="3289300" y="2139950"/>
          <p14:tracePt t="23989" x="3227388" y="2139950"/>
          <p14:tracePt t="23998" x="3189288" y="2114550"/>
          <p14:tracePt t="24005" x="3127375" y="2114550"/>
          <p14:tracePt t="24015" x="3065463" y="2101850"/>
          <p14:tracePt t="24021" x="2976563" y="2089150"/>
          <p14:tracePt t="24033" x="2889250" y="2052638"/>
          <p14:tracePt t="24037" x="2776538" y="2027238"/>
          <p14:tracePt t="24046" x="2663825" y="1989138"/>
          <p14:tracePt t="24053" x="2589213" y="1978025"/>
          <p14:tracePt t="24063" x="2489200" y="1952625"/>
          <p14:tracePt t="24069" x="2439988" y="1927225"/>
          <p14:tracePt t="24077" x="2389188" y="1914525"/>
          <p14:tracePt t="24086" x="2351088" y="1914525"/>
          <p14:tracePt t="24094" x="2327275" y="1914525"/>
          <p14:tracePt t="24102" x="2301875" y="1914525"/>
          <p14:tracePt t="24109" x="2263775" y="1901825"/>
          <p14:tracePt t="24118" x="2227263" y="1901825"/>
          <p14:tracePt t="24125" x="2189163" y="1901825"/>
          <p14:tracePt t="24134" x="2151063" y="1901825"/>
          <p14:tracePt t="24141" x="2114550" y="1901825"/>
          <p14:tracePt t="24149" x="2063750" y="1901825"/>
          <p14:tracePt t="24157" x="2051050" y="1901825"/>
          <p14:tracePt t="24167" x="2014538" y="1901825"/>
          <p14:tracePt t="24173" x="1976438" y="1901825"/>
          <p14:tracePt t="24182" x="1951038" y="1901825"/>
          <p14:tracePt t="24189" x="1925638" y="1901825"/>
          <p14:tracePt t="24205" x="1914525" y="1901825"/>
          <p14:tracePt t="24486" x="1925638" y="1901825"/>
          <p14:tracePt t="24493" x="1951038" y="1914525"/>
          <p14:tracePt t="24502" x="1963738" y="1927225"/>
          <p14:tracePt t="24509" x="1989138" y="1939925"/>
          <p14:tracePt t="24525" x="2001838" y="1965325"/>
          <p14:tracePt t="24613" x="2014538" y="1965325"/>
          <p14:tracePt t="24645" x="2025650" y="1965325"/>
          <p14:tracePt t="24669" x="2038350" y="1965325"/>
          <p14:tracePt t="25182" x="2051050" y="1965325"/>
          <p14:tracePt t="25333" x="2063750" y="1965325"/>
          <p14:tracePt t="25351" x="2076450" y="1965325"/>
          <p14:tracePt t="25366" x="2089150" y="1965325"/>
          <p14:tracePt t="25373" x="2101850" y="1965325"/>
          <p14:tracePt t="25382" x="2114550" y="1965325"/>
          <p14:tracePt t="25989" x="2114550" y="1978025"/>
          <p14:tracePt t="26006" x="2101850" y="1989138"/>
          <p14:tracePt t="26015" x="2089150" y="2014538"/>
          <p14:tracePt t="26032" x="2076450" y="2014538"/>
          <p14:tracePt t="26038" x="2076450" y="2027238"/>
          <p14:tracePt t="26047" x="2063750" y="2039938"/>
          <p14:tracePt t="26054" x="2051050" y="2052638"/>
          <p14:tracePt t="26064" x="2025650" y="2065338"/>
          <p14:tracePt t="26069" x="2025650" y="2078038"/>
          <p14:tracePt t="26077" x="2001838" y="2101850"/>
          <p14:tracePt t="26085" x="1989138" y="2101850"/>
          <p14:tracePt t="26093" x="1938338" y="2127250"/>
          <p14:tracePt t="26102" x="1914525" y="2139950"/>
          <p14:tracePt t="26109" x="1889125" y="2152650"/>
          <p14:tracePt t="26117" x="1851025" y="2178050"/>
          <p14:tracePt t="26125" x="1814513" y="2178050"/>
          <p14:tracePt t="26134" x="1776413" y="2178050"/>
          <p14:tracePt t="26141" x="1751013" y="2190750"/>
          <p14:tracePt t="26151" x="1725613" y="2190750"/>
          <p14:tracePt t="26157" x="1701800" y="2201863"/>
          <p14:tracePt t="26166" x="1676400" y="2201863"/>
          <p14:tracePt t="26173" x="1638300" y="2201863"/>
          <p14:tracePt t="26183" x="1601788" y="2227263"/>
          <p14:tracePt t="26205" x="1501775" y="2227263"/>
          <p14:tracePt t="26218" x="1476375" y="2227263"/>
          <p14:tracePt t="26221" x="1438275" y="2227263"/>
          <p14:tracePt t="26233" x="1401763" y="2227263"/>
          <p14:tracePt t="26237" x="1389063" y="2227263"/>
          <p14:tracePt t="26248" x="1363663" y="2227263"/>
          <p14:tracePt t="26253" x="1325563" y="2227263"/>
          <p14:tracePt t="26263" x="1312863" y="2227263"/>
          <p14:tracePt t="26270" x="1276350" y="2227263"/>
          <p14:tracePt t="26278" x="1263650" y="2227263"/>
          <p14:tracePt t="26286" x="1225550" y="2239963"/>
          <p14:tracePt t="26293" x="1212850" y="2239963"/>
          <p14:tracePt t="26302" x="1176338" y="2239963"/>
          <p14:tracePt t="26309" x="1150938" y="2252663"/>
          <p14:tracePt t="26318" x="1100138" y="2252663"/>
          <p14:tracePt t="26325" x="1063625" y="2265363"/>
          <p14:tracePt t="26334" x="1025525" y="2265363"/>
          <p14:tracePt t="26341" x="987425" y="2278063"/>
          <p14:tracePt t="26351" x="976313" y="2278063"/>
          <p14:tracePt t="26357" x="963613" y="2290763"/>
          <p14:tracePt t="26366" x="938213" y="2290763"/>
          <p14:tracePt t="26383" x="925513" y="2290763"/>
          <p14:tracePt t="26389" x="900113" y="2303463"/>
          <p14:tracePt t="26400" x="900113" y="2314575"/>
          <p14:tracePt t="26405" x="876300" y="2314575"/>
          <p14:tracePt t="26415" x="850900" y="2314575"/>
          <p14:tracePt t="26421" x="838200" y="2314575"/>
          <p14:tracePt t="26433" x="825500" y="2327275"/>
          <p14:tracePt t="26438" x="800100" y="2327275"/>
          <p14:tracePt t="26447" x="787400" y="2327275"/>
          <p14:tracePt t="26453" x="776288" y="2327275"/>
          <p14:tracePt t="26463" x="750888" y="2352675"/>
          <p14:tracePt t="26477" x="738188" y="2352675"/>
          <p14:tracePt t="26493" x="725488" y="2365375"/>
          <p14:tracePt t="26518" x="712788" y="2365375"/>
          <p14:tracePt t="26525" x="700088" y="2378075"/>
          <p14:tracePt t="26694" x="687388" y="2390775"/>
          <p14:tracePt t="26846" x="674688" y="2390775"/>
          <p14:tracePt t="26853" x="663575" y="2390775"/>
          <p14:tracePt t="27115" x="687388" y="2390775"/>
          <p14:tracePt t="27125" x="763588" y="2390775"/>
          <p14:tracePt t="27136" x="800100" y="2403475"/>
          <p14:tracePt t="27145" x="812800" y="2403475"/>
          <p14:tracePt t="27198" x="825500" y="2403475"/>
          <p14:tracePt t="27205" x="850900" y="2403475"/>
          <p14:tracePt t="27215" x="887413" y="2403475"/>
          <p14:tracePt t="27221" x="912813" y="2403475"/>
          <p14:tracePt t="27233" x="950913" y="2414588"/>
          <p14:tracePt t="27237" x="1012825" y="2439988"/>
          <p14:tracePt t="27253" x="1050925" y="2439988"/>
          <p14:tracePt t="27263" x="1076325" y="2439988"/>
          <p14:tracePt t="27270" x="1089025" y="2439988"/>
          <p14:tracePt t="27278" x="1125538" y="2439988"/>
          <p14:tracePt t="27286" x="1163638" y="2452688"/>
          <p14:tracePt t="27293" x="1189038" y="2452688"/>
          <p14:tracePt t="27302" x="1225550" y="2452688"/>
          <p14:tracePt t="27309" x="1263650" y="2465388"/>
          <p14:tracePt t="27318" x="1300163" y="2465388"/>
          <p14:tracePt t="27325" x="1325563" y="2465388"/>
          <p14:tracePt t="27334" x="1350963" y="2465388"/>
          <p14:tracePt t="27342" x="1363663" y="2465388"/>
          <p14:tracePt t="27350" x="1389063" y="2465388"/>
          <p14:tracePt t="27357" x="1412875" y="2465388"/>
          <p14:tracePt t="27366" x="1438275" y="2465388"/>
          <p14:tracePt t="27374" x="1450975" y="2465388"/>
          <p14:tracePt t="27384" x="1489075" y="2465388"/>
          <p14:tracePt t="27389" x="1501775" y="2465388"/>
          <p14:tracePt t="27399" x="1525588" y="2465388"/>
          <p14:tracePt t="27405" x="1538288" y="2465388"/>
          <p14:tracePt t="27421" x="1576388" y="2465388"/>
          <p14:tracePt t="27434" x="1589088" y="2465388"/>
          <p14:tracePt t="27438" x="1601788" y="2465388"/>
          <p14:tracePt t="27447" x="1612900" y="2465388"/>
          <p14:tracePt t="27454" x="1651000" y="2465388"/>
          <p14:tracePt t="27462" x="1663700" y="2465388"/>
          <p14:tracePt t="27469" x="1689100" y="2465388"/>
          <p14:tracePt t="27477" x="1725613" y="2465388"/>
          <p14:tracePt t="27486" x="1763713" y="2465388"/>
          <p14:tracePt t="27493" x="1801813" y="2465388"/>
          <p14:tracePt t="27502" x="1838325" y="2465388"/>
          <p14:tracePt t="27509" x="1876425" y="2465388"/>
          <p14:tracePt t="27518" x="1901825" y="2465388"/>
          <p14:tracePt t="27525" x="1925638" y="2465388"/>
          <p14:tracePt t="27534" x="1963738" y="2452688"/>
          <p14:tracePt t="27541" x="1976438" y="2439988"/>
          <p14:tracePt t="27550" x="2014538" y="2439988"/>
          <p14:tracePt t="27557" x="2051050" y="2427288"/>
          <p14:tracePt t="27566" x="2076450" y="2427288"/>
          <p14:tracePt t="27573" x="2127250" y="2427288"/>
          <p14:tracePt t="27583" x="2176463" y="2414588"/>
          <p14:tracePt t="27589" x="2214563" y="2414588"/>
          <p14:tracePt t="27600" x="2263775" y="2403475"/>
          <p14:tracePt t="27605" x="2327275" y="2403475"/>
          <p14:tracePt t="27615" x="2376488" y="2390775"/>
          <p14:tracePt t="27622" x="2427288" y="2390775"/>
          <p14:tracePt t="27633" x="2463800" y="2390775"/>
          <p14:tracePt t="27637" x="2514600" y="2390775"/>
          <p14:tracePt t="27648" x="2576513" y="2390775"/>
          <p14:tracePt t="27653" x="2640013" y="2390775"/>
          <p14:tracePt t="27662" x="2689225" y="2390775"/>
          <p14:tracePt t="27669" x="2752725" y="2390775"/>
          <p14:tracePt t="27677" x="2801938" y="2390775"/>
          <p14:tracePt t="27686" x="2840038" y="2390775"/>
          <p14:tracePt t="27693" x="2852738" y="2390775"/>
          <p14:tracePt t="27702" x="2889250" y="2390775"/>
          <p14:tracePt t="27709" x="2927350" y="2390775"/>
          <p14:tracePt t="27718" x="2940050" y="2390775"/>
          <p14:tracePt t="27725" x="2963863" y="2390775"/>
          <p14:tracePt t="27734" x="2976563" y="2390775"/>
          <p14:tracePt t="27742" x="2989263" y="2390775"/>
          <p14:tracePt t="27750" x="3014663" y="2390775"/>
          <p14:tracePt t="27757" x="3027363" y="2390775"/>
          <p14:tracePt t="27766" x="3040063" y="2378075"/>
          <p14:tracePt t="27773" x="3076575" y="2378075"/>
          <p14:tracePt t="27786" x="3101975" y="2378075"/>
          <p14:tracePt t="27791" x="3152775" y="2378075"/>
          <p14:tracePt t="27801" x="3189288" y="2378075"/>
          <p14:tracePt t="27805" x="3214688" y="2378075"/>
          <p14:tracePt t="27814" x="3252788" y="2378075"/>
          <p14:tracePt t="27821" x="3289300" y="2378075"/>
          <p14:tracePt t="27833" x="3340100" y="2378075"/>
          <p14:tracePt t="27838" x="3352800" y="2378075"/>
          <p14:tracePt t="27847" x="3389313" y="2378075"/>
          <p14:tracePt t="27854" x="3414713" y="2378075"/>
          <p14:tracePt t="27863" x="3440113" y="2378075"/>
          <p14:tracePt t="27870" x="3465513" y="2378075"/>
          <p14:tracePt t="27878" x="3489325" y="2378075"/>
          <p14:tracePt t="27885" x="3514725" y="2378075"/>
          <p14:tracePt t="27893" x="3552825" y="2378075"/>
          <p14:tracePt t="27902" x="3565525" y="2378075"/>
          <p14:tracePt t="27909" x="3602038" y="2378075"/>
          <p14:tracePt t="27917" x="3640138" y="2378075"/>
          <p14:tracePt t="27925" x="3652838" y="2378075"/>
          <p14:tracePt t="27933" x="3689350" y="2378075"/>
          <p14:tracePt t="27941" x="3702050" y="2378075"/>
          <p14:tracePt t="27951" x="3727450" y="2378075"/>
          <p14:tracePt t="27957" x="3740150" y="2378075"/>
          <p14:tracePt t="27974" x="3752850" y="2378075"/>
          <p14:tracePt t="27983" x="3765550" y="2378075"/>
          <p14:tracePt t="28448" x="3740150" y="2403475"/>
          <p14:tracePt t="28455" x="3727450" y="2414588"/>
          <p14:tracePt t="28463" x="3702050" y="2427288"/>
          <p14:tracePt t="28471" x="3678238" y="2439988"/>
          <p14:tracePt t="28482" x="3652838" y="2452688"/>
          <p14:tracePt t="28486" x="3602038" y="2503488"/>
          <p14:tracePt t="28493" x="3578225" y="2503488"/>
          <p14:tracePt t="28503" x="3514725" y="2540000"/>
          <p14:tracePt t="28509" x="3452813" y="2565400"/>
          <p14:tracePt t="28518" x="3389313" y="2590800"/>
          <p14:tracePt t="28525" x="3302000" y="2616200"/>
          <p14:tracePt t="28534" x="3240088" y="2616200"/>
          <p14:tracePt t="28541" x="3176588" y="2627313"/>
          <p14:tracePt t="28549" x="3089275" y="2665413"/>
          <p14:tracePt t="28557" x="3052763" y="2665413"/>
          <p14:tracePt t="28567" x="2976563" y="2678113"/>
          <p14:tracePt t="28573" x="2940050" y="2716213"/>
          <p14:tracePt t="28583" x="2901950" y="2728913"/>
          <p14:tracePt t="28589" x="2876550" y="2728913"/>
          <p14:tracePt t="28599" x="2827338" y="2752725"/>
          <p14:tracePt t="28606" x="2789238" y="2778125"/>
          <p14:tracePt t="28617" x="2752725" y="2790825"/>
          <p14:tracePt t="28622" x="2663825" y="2816225"/>
          <p14:tracePt t="28633" x="2576513" y="2828925"/>
          <p14:tracePt t="28637" x="2463800" y="2840038"/>
          <p14:tracePt t="28648" x="2389188" y="2840038"/>
          <p14:tracePt t="28653" x="2289175" y="2840038"/>
          <p14:tracePt t="28664" x="2214563" y="2840038"/>
          <p14:tracePt t="28669" x="2163763" y="2840038"/>
          <p14:tracePt t="28677" x="2101850" y="2840038"/>
          <p14:tracePt t="28685" x="2051050" y="2865438"/>
          <p14:tracePt t="28693" x="2014538" y="2878138"/>
          <p14:tracePt t="28702" x="1976438" y="2878138"/>
          <p14:tracePt t="28709" x="1938338" y="2878138"/>
          <p14:tracePt t="28717" x="1889125" y="2890838"/>
          <p14:tracePt t="28725" x="1838325" y="2903538"/>
          <p14:tracePt t="28734" x="1789113" y="2903538"/>
          <p14:tracePt t="28741" x="1714500" y="2916238"/>
          <p14:tracePt t="28750" x="1638300" y="2916238"/>
          <p14:tracePt t="28757" x="1576388" y="2928938"/>
          <p14:tracePt t="28767" x="1501775" y="2941638"/>
          <p14:tracePt t="28773" x="1438275" y="2941638"/>
          <p14:tracePt t="28783" x="1350963" y="2941638"/>
          <p14:tracePt t="28789" x="1325563" y="2941638"/>
          <p14:tracePt t="28801" x="1263650" y="2978150"/>
          <p14:tracePt t="28805" x="1225550" y="2978150"/>
          <p14:tracePt t="28815" x="1189038" y="2978150"/>
          <p14:tracePt t="28821" x="1138238" y="2978150"/>
          <p14:tracePt t="28833" x="1089025" y="2990850"/>
          <p14:tracePt t="28837" x="1050925" y="2990850"/>
          <p14:tracePt t="28848" x="1000125" y="2990850"/>
          <p14:tracePt t="28853" x="950913" y="2990850"/>
          <p14:tracePt t="28862" x="887413" y="2990850"/>
          <p14:tracePt t="28870" x="850900" y="2990850"/>
          <p14:tracePt t="28879" x="800100" y="2990850"/>
          <p14:tracePt t="28886" x="738188" y="2990850"/>
          <p14:tracePt t="28893" x="725488" y="2990850"/>
          <p14:tracePt t="28902" x="687388" y="2990850"/>
          <p14:tracePt t="28909" x="674688" y="2990850"/>
          <p14:tracePt t="28925" x="663575" y="2990850"/>
          <p14:tracePt t="28966" x="650875" y="2990850"/>
          <p14:tracePt t="28990" x="638175" y="2990850"/>
          <p14:tracePt t="28999" x="612775" y="2990850"/>
          <p14:tracePt t="29015" x="600075" y="2990850"/>
          <p14:tracePt t="29022" x="587375" y="2978150"/>
          <p14:tracePt t="29032" x="563563" y="2965450"/>
          <p14:tracePt t="29038" x="550863" y="2965450"/>
          <p14:tracePt t="29047" x="538163" y="2952750"/>
          <p14:tracePt t="29054" x="525463" y="2941638"/>
          <p14:tracePt t="30059" x="512763" y="2941638"/>
          <p14:tracePt t="30073" x="750888" y="2878138"/>
          <p14:tracePt t="30078" x="800100" y="2878138"/>
          <p14:tracePt t="30086" x="838200" y="2878138"/>
          <p14:tracePt t="30093" x="900113" y="2852738"/>
          <p14:tracePt t="30102" x="925513" y="2852738"/>
          <p14:tracePt t="30109" x="963613" y="2852738"/>
          <p14:tracePt t="30118" x="987425" y="2840038"/>
          <p14:tracePt t="30126" x="1012825" y="2828925"/>
          <p14:tracePt t="30136" x="1038225" y="2828925"/>
          <p14:tracePt t="30141" x="1063625" y="2828925"/>
          <p14:tracePt t="30151" x="1089025" y="2828925"/>
          <p14:tracePt t="30157" x="1112838" y="2803525"/>
          <p14:tracePt t="30167" x="1138238" y="2790825"/>
          <p14:tracePt t="30173" x="1163638" y="2790825"/>
          <p14:tracePt t="30182" x="1189038" y="2790825"/>
          <p14:tracePt t="30190" x="1212850" y="2778125"/>
          <p14:tracePt t="30200" x="1250950" y="2752725"/>
          <p14:tracePt t="30206" x="1263650" y="2752725"/>
          <p14:tracePt t="30216" x="1289050" y="2752725"/>
          <p14:tracePt t="30221" x="1312863" y="2740025"/>
          <p14:tracePt t="30233" x="1325563" y="2740025"/>
          <p14:tracePt t="30237" x="1338263" y="2728913"/>
          <p14:tracePt t="30248" x="1363663" y="2716213"/>
          <p14:tracePt t="30262" x="1389063" y="2703513"/>
          <p14:tracePt t="30269" x="1401763" y="2690813"/>
          <p14:tracePt t="30286" x="1425575" y="2690813"/>
          <p14:tracePt t="30294" x="1438275" y="2690813"/>
          <p14:tracePt t="30310" x="1450975" y="2690813"/>
          <p14:tracePt t="30319" x="1476375" y="2690813"/>
          <p14:tracePt t="30325" x="1476375" y="2678113"/>
          <p14:tracePt t="30335" x="1489075" y="2678113"/>
          <p14:tracePt t="30341" x="1501775" y="2678113"/>
          <p14:tracePt t="30351" x="1512888" y="2678113"/>
          <p14:tracePt t="30357" x="1550988" y="2678113"/>
          <p14:tracePt t="30367" x="1563688" y="2678113"/>
          <p14:tracePt t="30384" x="1589088" y="2678113"/>
          <p14:tracePt t="30398" x="1601788" y="2678113"/>
          <p14:tracePt t="30406" x="1612900" y="2678113"/>
          <p14:tracePt t="30422" x="1625600" y="2678113"/>
          <p14:tracePt t="30554" x="1638300" y="2678113"/>
          <p14:tracePt t="30569" x="1676400" y="2678113"/>
          <p14:tracePt t="30575" x="1689100" y="2678113"/>
          <p14:tracePt t="30585" x="1714500" y="2690813"/>
          <p14:tracePt t="30589" x="1738313" y="2703513"/>
          <p14:tracePt t="30598" x="1763713" y="2716213"/>
          <p14:tracePt t="30605" x="1801813" y="2728913"/>
          <p14:tracePt t="30615" x="1838325" y="2740025"/>
          <p14:tracePt t="30621" x="1876425" y="2752725"/>
          <p14:tracePt t="30632" x="1901825" y="2765425"/>
          <p14:tracePt t="30648" x="1914525" y="2765425"/>
          <p14:tracePt t="30654" x="1925638" y="2765425"/>
          <p14:tracePt t="30663" x="1938338" y="2765425"/>
          <p14:tracePt t="30669" x="1951038" y="2765425"/>
          <p14:tracePt t="30678" x="1963738" y="2765425"/>
          <p14:tracePt t="30686" x="1989138" y="2765425"/>
          <p14:tracePt t="30702" x="2025650" y="2765425"/>
          <p14:tracePt t="30709" x="2051050" y="2778125"/>
          <p14:tracePt t="30718" x="2076450" y="2778125"/>
          <p14:tracePt t="30725" x="2114550" y="2778125"/>
          <p14:tracePt t="30733" x="2138363" y="2803525"/>
          <p14:tracePt t="30741" x="2176463" y="2803525"/>
          <p14:tracePt t="30751" x="2214563" y="2828925"/>
          <p14:tracePt t="30757" x="2238375" y="2840038"/>
          <p14:tracePt t="30766" x="2263775" y="2852738"/>
          <p14:tracePt t="30773" x="2301875" y="2852738"/>
          <p14:tracePt t="30783" x="2338388" y="2852738"/>
          <p14:tracePt t="30789" x="2389188" y="2852738"/>
          <p14:tracePt t="30800" x="2401888" y="2852738"/>
          <p14:tracePt t="30806" x="2451100" y="2852738"/>
          <p14:tracePt t="30817" x="2489200" y="2852738"/>
          <p14:tracePt t="30821" x="2527300" y="2852738"/>
          <p14:tracePt t="30833" x="2551113" y="2852738"/>
          <p14:tracePt t="30837" x="2589213" y="2852738"/>
          <p14:tracePt t="30848" x="2614613" y="2852738"/>
          <p14:tracePt t="30853" x="2627313" y="2852738"/>
          <p14:tracePt t="30863" x="2651125" y="2852738"/>
          <p14:tracePt t="30870" x="2676525" y="2852738"/>
          <p14:tracePt t="30878" x="2714625" y="2852738"/>
          <p14:tracePt t="30886" x="2752725" y="2852738"/>
          <p14:tracePt t="30893" x="2801938" y="2852738"/>
          <p14:tracePt t="30902" x="2840038" y="2852738"/>
          <p14:tracePt t="30910" x="2901950" y="2852738"/>
          <p14:tracePt t="30918" x="2952750" y="2852738"/>
          <p14:tracePt t="30925" x="3001963" y="2852738"/>
          <p14:tracePt t="30934" x="3040063" y="2852738"/>
          <p14:tracePt t="30942" x="3076575" y="2852738"/>
          <p14:tracePt t="30950" x="3114675" y="2852738"/>
          <p14:tracePt t="30957" x="3152775" y="2852738"/>
          <p14:tracePt t="30966" x="3189288" y="2852738"/>
          <p14:tracePt t="30973" x="3214688" y="2852738"/>
          <p14:tracePt t="30983" x="3252788" y="2852738"/>
          <p14:tracePt t="30990" x="3276600" y="2852738"/>
          <p14:tracePt t="31000" x="3302000" y="2852738"/>
          <p14:tracePt t="31005" x="3340100" y="2852738"/>
          <p14:tracePt t="31015" x="3389313" y="2852738"/>
          <p14:tracePt t="31022" x="3427413" y="2852738"/>
          <p14:tracePt t="31034" x="3478213" y="2852738"/>
          <p14:tracePt t="31037" x="3527425" y="2852738"/>
          <p14:tracePt t="31047" x="3578225" y="2865438"/>
          <p14:tracePt t="31054" x="3627438" y="2903538"/>
          <p14:tracePt t="31063" x="3652838" y="2903538"/>
          <p14:tracePt t="31070" x="3689350" y="2903538"/>
          <p14:tracePt t="31077" x="3727450" y="2903538"/>
          <p14:tracePt t="31086" x="3752850" y="2903538"/>
          <p14:tracePt t="31093" x="3790950" y="2903538"/>
          <p14:tracePt t="31102" x="3827463" y="2903538"/>
          <p14:tracePt t="31110" x="3878263" y="2916238"/>
          <p14:tracePt t="31118" x="3902075" y="2916238"/>
          <p14:tracePt t="31125" x="3952875" y="2916238"/>
          <p14:tracePt t="31134" x="3978275" y="2916238"/>
          <p14:tracePt t="31149" x="3990975" y="2916238"/>
          <p14:tracePt t="31157" x="4002088" y="2916238"/>
          <p14:tracePt t="31183" x="4014788" y="2916238"/>
          <p14:tracePt t="31203" x="4027488" y="2916238"/>
          <p14:tracePt t="31217" x="4040188" y="2916238"/>
          <p14:tracePt t="31222" x="4052888" y="2916238"/>
          <p14:tracePt t="31238" x="4065588" y="2916238"/>
          <p14:tracePt t="31248" x="4078288" y="2916238"/>
          <p14:tracePt t="31263" x="4090988" y="2916238"/>
          <p14:tracePt t="31269" x="4103688" y="2916238"/>
          <p14:tracePt t="31882" x="4065588" y="2928938"/>
          <p14:tracePt t="31902" x="3890963" y="2978150"/>
          <p14:tracePt t="31905" x="3814763" y="2990850"/>
          <p14:tracePt t="31911" x="3765550" y="3016250"/>
          <p14:tracePt t="31918" x="3665538" y="3041650"/>
          <p14:tracePt t="31927" x="3589338" y="3041650"/>
          <p14:tracePt t="31935" x="3478213" y="3054350"/>
          <p14:tracePt t="31942" x="3365500" y="3078163"/>
          <p14:tracePt t="31950" x="3240088" y="3090863"/>
          <p14:tracePt t="31957" x="3076575" y="3090863"/>
          <p14:tracePt t="31967" x="2927350" y="3090863"/>
          <p14:tracePt t="31973" x="2776538" y="3090863"/>
          <p14:tracePt t="31983" x="2640013" y="3090863"/>
          <p14:tracePt t="31989" x="2527300" y="3103563"/>
          <p14:tracePt t="32000" x="2439988" y="3116263"/>
          <p14:tracePt t="32005" x="2314575" y="3141663"/>
          <p14:tracePt t="32015" x="2214563" y="3154363"/>
          <p14:tracePt t="32021" x="2114550" y="3165475"/>
          <p14:tracePt t="32033" x="2014538" y="3178175"/>
          <p14:tracePt t="32037" x="1889125" y="3203575"/>
          <p14:tracePt t="32049" x="1801813" y="3203575"/>
          <p14:tracePt t="32053" x="1689100" y="3203575"/>
          <p14:tracePt t="32063" x="1625600" y="3203575"/>
          <p14:tracePt t="32070" x="1525588" y="3203575"/>
          <p14:tracePt t="32078" x="1450975" y="3216275"/>
          <p14:tracePt t="32086" x="1376363" y="3228975"/>
          <p14:tracePt t="32093" x="1300163" y="3267075"/>
          <p14:tracePt t="32102" x="1250950" y="3267075"/>
          <p14:tracePt t="32109" x="1200150" y="3278188"/>
          <p14:tracePt t="32118" x="1189038" y="3278188"/>
          <p14:tracePt t="32126" x="1163638" y="3278188"/>
          <p14:tracePt t="32134" x="1125538" y="3290888"/>
          <p14:tracePt t="32141" x="1089025" y="3290888"/>
          <p14:tracePt t="32151" x="1050925" y="3290888"/>
          <p14:tracePt t="32158" x="1025525" y="3290888"/>
          <p14:tracePt t="32165" x="976313" y="3290888"/>
          <p14:tracePt t="32173" x="938213" y="3290888"/>
          <p14:tracePt t="32183" x="900113" y="3290888"/>
          <p14:tracePt t="32207" x="776288" y="3290888"/>
          <p14:tracePt t="32216" x="725488" y="3290888"/>
          <p14:tracePt t="32222" x="687388" y="3303588"/>
          <p14:tracePt t="32232" x="650875" y="3303588"/>
          <p14:tracePt t="32238" x="612775" y="3316288"/>
          <p14:tracePt t="32247" x="600075" y="3316288"/>
          <p14:tracePt t="32253" x="563563" y="3328988"/>
          <p14:tracePt t="32263" x="550863" y="3328988"/>
          <p14:tracePt t="32269" x="512763" y="3328988"/>
          <p14:tracePt t="32277" x="512763" y="3341688"/>
          <p14:tracePt t="32286" x="487363" y="3341688"/>
          <p14:tracePt t="32294" x="474663" y="3341688"/>
          <p14:tracePt t="32304" x="463550" y="3341688"/>
          <p14:tracePt t="32318" x="450850" y="3341688"/>
          <p14:tracePt t="32351" x="438150" y="3341688"/>
          <p14:tracePt t="32994" x="450850" y="3341688"/>
          <p14:tracePt t="33009" x="474663" y="3341688"/>
          <p14:tracePt t="33032" x="487363" y="3341688"/>
          <p14:tracePt t="33037" x="500063" y="3341688"/>
          <p14:tracePt t="33047" x="512763" y="3341688"/>
          <p14:tracePt t="33054" x="538163" y="3341688"/>
          <p14:tracePt t="33064" x="550863" y="3341688"/>
          <p14:tracePt t="33070" x="574675" y="3341688"/>
          <p14:tracePt t="33078" x="587375" y="3341688"/>
          <p14:tracePt t="33086" x="625475" y="3341688"/>
          <p14:tracePt t="33094" x="638175" y="3341688"/>
          <p14:tracePt t="33102" x="663575" y="3341688"/>
          <p14:tracePt t="33109" x="687388" y="3341688"/>
          <p14:tracePt t="33118" x="700088" y="3341688"/>
          <p14:tracePt t="33125" x="712788" y="3341688"/>
          <p14:tracePt t="33135" x="738188" y="3341688"/>
          <p14:tracePt t="33142" x="763588" y="3341688"/>
          <p14:tracePt t="33150" x="800100" y="3341688"/>
          <p14:tracePt t="33158" x="812800" y="3341688"/>
          <p14:tracePt t="33168" x="863600" y="3341688"/>
          <p14:tracePt t="33175" x="900113" y="3341688"/>
          <p14:tracePt t="33182" x="938213" y="3341688"/>
          <p14:tracePt t="33189" x="950913" y="3341688"/>
          <p14:tracePt t="33205" x="1025525" y="3341688"/>
          <p14:tracePt t="33218" x="1063625" y="3341688"/>
          <p14:tracePt t="33221" x="1089025" y="3341688"/>
          <p14:tracePt t="33233" x="1125538" y="3341688"/>
          <p14:tracePt t="33237" x="1163638" y="3341688"/>
          <p14:tracePt t="33248" x="1189038" y="3341688"/>
          <p14:tracePt t="33253" x="1225550" y="3341688"/>
          <p14:tracePt t="33263" x="1263650" y="3341688"/>
          <p14:tracePt t="33270" x="1300163" y="3341688"/>
          <p14:tracePt t="33277" x="1325563" y="3341688"/>
          <p14:tracePt t="33286" x="1363663" y="3341688"/>
          <p14:tracePt t="33293" x="1389063" y="3341688"/>
          <p14:tracePt t="33302" x="1412875" y="3341688"/>
          <p14:tracePt t="33309" x="1450975" y="3341688"/>
          <p14:tracePt t="33318" x="1489075" y="3341688"/>
          <p14:tracePt t="33326" x="1512888" y="3341688"/>
          <p14:tracePt t="33334" x="1538288" y="3341688"/>
          <p14:tracePt t="33342" x="1576388" y="3341688"/>
          <p14:tracePt t="33349" x="1601788" y="3341688"/>
          <p14:tracePt t="33358" x="1638300" y="3341688"/>
          <p14:tracePt t="33367" x="1663700" y="3341688"/>
          <p14:tracePt t="33373" x="1689100" y="3341688"/>
          <p14:tracePt t="33383" x="1725613" y="3341688"/>
          <p14:tracePt t="33389" x="1763713" y="3341688"/>
          <p14:tracePt t="33401" x="1801813" y="3341688"/>
          <p14:tracePt t="33405" x="1825625" y="3341688"/>
          <p14:tracePt t="33416" x="1863725" y="3341688"/>
          <p14:tracePt t="33421" x="1901825" y="3341688"/>
          <p14:tracePt t="33433" x="1951038" y="3341688"/>
          <p14:tracePt t="33438" x="1989138" y="3341688"/>
          <p14:tracePt t="33448" x="2014538" y="3341688"/>
          <p14:tracePt t="33454" x="2051050" y="3341688"/>
          <p14:tracePt t="33463" x="2101850" y="3341688"/>
          <p14:tracePt t="33470" x="2127250" y="3341688"/>
          <p14:tracePt t="33479" x="2138363" y="3341688"/>
          <p14:tracePt t="33486" x="2176463" y="3341688"/>
          <p14:tracePt t="33493" x="2189163" y="3341688"/>
          <p14:tracePt t="33502" x="2227263" y="3341688"/>
          <p14:tracePt t="33517" x="2251075" y="3341688"/>
          <p14:tracePt t="33526" x="2276475" y="3341688"/>
          <p14:tracePt t="33534" x="2314575" y="3341688"/>
          <p14:tracePt t="33542" x="2327275" y="3341688"/>
          <p14:tracePt t="33550" x="2363788" y="3341688"/>
          <p14:tracePt t="33557" x="2389188" y="3341688"/>
          <p14:tracePt t="33567" x="2401888" y="3341688"/>
          <p14:tracePt t="33573" x="2439988" y="3341688"/>
          <p14:tracePt t="33584" x="2451100" y="3341688"/>
          <p14:tracePt t="33599" x="2476500" y="3341688"/>
          <p14:tracePt t="33615" x="2489200" y="3341688"/>
          <p14:tracePt t="33622" x="2527300" y="3341688"/>
          <p14:tracePt t="33637" x="2551113" y="3341688"/>
          <p14:tracePt t="33647" x="2563813" y="3341688"/>
          <p14:tracePt t="33653" x="2601913" y="3341688"/>
          <p14:tracePt t="33662" x="2627313" y="3341688"/>
          <p14:tracePt t="33670" x="2663825" y="3341688"/>
          <p14:tracePt t="33678" x="2663825" y="3328988"/>
          <p14:tracePt t="33686" x="2701925" y="3328988"/>
          <p14:tracePt t="33693" x="2714625" y="3316288"/>
          <p14:tracePt t="33702" x="2727325" y="3316288"/>
          <p14:tracePt t="33709" x="2752725" y="3316288"/>
          <p14:tracePt t="33718" x="2776538" y="3316288"/>
          <p14:tracePt t="33725" x="2789238" y="3316288"/>
          <p14:tracePt t="33734" x="2814638" y="3316288"/>
          <p14:tracePt t="33742" x="2840038" y="3316288"/>
          <p14:tracePt t="33750" x="2863850" y="3316288"/>
          <p14:tracePt t="33758" x="2876550" y="3316288"/>
          <p14:tracePt t="33765" x="2914650" y="3316288"/>
          <p14:tracePt t="33773" x="2940050" y="3316288"/>
          <p14:tracePt t="33784" x="2963863" y="3316288"/>
          <p14:tracePt t="33790" x="2989263" y="3316288"/>
          <p14:tracePt t="33800" x="3001963" y="3316288"/>
          <p14:tracePt t="33816" x="3027363" y="3316288"/>
          <p14:tracePt t="33834" x="3040063" y="3316288"/>
          <p14:tracePt t="33837" x="3065463" y="3316288"/>
          <p14:tracePt t="33854" x="3089275" y="3316288"/>
          <p14:tracePt t="33863" x="3114675" y="3316288"/>
          <p14:tracePt t="33878" x="3140075" y="3316288"/>
          <p14:tracePt t="33886" x="3152775" y="3316288"/>
          <p14:tracePt t="33894" x="3165475" y="3316288"/>
          <p14:tracePt t="33903" x="3201988" y="3316288"/>
          <p14:tracePt t="33910" x="3227388" y="3316288"/>
          <p14:tracePt t="33918" x="3252788" y="3316288"/>
          <p14:tracePt t="33926" x="3289300" y="3316288"/>
          <p14:tracePt t="33934" x="3314700" y="3316288"/>
          <p14:tracePt t="33942" x="3340100" y="3328988"/>
          <p14:tracePt t="33952" x="3376613" y="3341688"/>
          <p14:tracePt t="33957" x="3389313" y="3341688"/>
          <p14:tracePt t="33967" x="3414713" y="3341688"/>
          <p14:tracePt t="33974" x="3427413" y="3341688"/>
          <p14:tracePt t="33983" x="3452813" y="3341688"/>
          <p14:tracePt t="33989" x="3465513" y="3341688"/>
          <p14:tracePt t="34005" x="3489325" y="3341688"/>
          <p14:tracePt t="34022" x="3502025" y="3341688"/>
          <p14:tracePt t="34033" x="3514725" y="3354388"/>
          <p14:tracePt t="34037" x="3527425" y="3367088"/>
          <p14:tracePt t="34560" x="3527425" y="3378200"/>
          <p14:tracePt t="34571" x="3527425" y="3390900"/>
          <p14:tracePt t="34574" x="3527425" y="3403600"/>
          <p14:tracePt t="34582" x="3527425" y="3416300"/>
          <p14:tracePt t="34590" x="3527425" y="3441700"/>
          <p14:tracePt t="34599" x="3527425" y="3454400"/>
          <p14:tracePt t="34606" x="3527425" y="3479800"/>
          <p14:tracePt t="34617" x="3527425" y="3490913"/>
          <p14:tracePt t="34622" x="3527425" y="3516313"/>
          <p14:tracePt t="34633" x="3527425" y="3529013"/>
          <p14:tracePt t="34638" x="3527425" y="3554413"/>
          <p14:tracePt t="34648" x="3527425" y="3567113"/>
          <p14:tracePt t="34653" x="3527425" y="3603625"/>
          <p14:tracePt t="34670" x="3527425" y="3616325"/>
          <p14:tracePt t="34686" x="3527425" y="3641725"/>
          <p14:tracePt t="34693" x="3514725" y="3654425"/>
          <p14:tracePt t="34702" x="3502025" y="3667125"/>
          <p14:tracePt t="34710" x="3502025" y="3692525"/>
          <p14:tracePt t="34726" x="3489325" y="3703638"/>
          <p14:tracePt t="34742" x="3478213" y="3729038"/>
          <p14:tracePt t="34766" x="3478213" y="3741738"/>
          <p14:tracePt t="34774" x="3452813" y="3754438"/>
          <p14:tracePt t="34783" x="3440113" y="3779838"/>
          <p14:tracePt t="34790" x="3414713" y="3779838"/>
          <p14:tracePt t="34801" x="3389313" y="3779838"/>
          <p14:tracePt t="34805" x="3365500" y="3792538"/>
          <p14:tracePt t="34815" x="3340100" y="3792538"/>
          <p14:tracePt t="34821" x="3314700" y="3803650"/>
          <p14:tracePt t="34832" x="3302000" y="3803650"/>
          <p14:tracePt t="34838" x="3276600" y="3816350"/>
          <p14:tracePt t="34848" x="3240088" y="3816350"/>
          <p14:tracePt t="34854" x="3189288" y="3816350"/>
          <p14:tracePt t="34863" x="3114675" y="3829050"/>
          <p14:tracePt t="34870" x="3040063" y="3841750"/>
          <p14:tracePt t="34878" x="2989263" y="3841750"/>
          <p14:tracePt t="34886" x="2914650" y="3841750"/>
          <p14:tracePt t="34893" x="2852738" y="3841750"/>
          <p14:tracePt t="34902" x="2801938" y="3841750"/>
          <p14:tracePt t="34909" x="2740025" y="3854450"/>
          <p14:tracePt t="34918" x="2689225" y="3854450"/>
          <p14:tracePt t="34926" x="2601913" y="3854450"/>
          <p14:tracePt t="34934" x="2501900" y="3854450"/>
          <p14:tracePt t="34941" x="2414588" y="3854450"/>
          <p14:tracePt t="34950" x="2301875" y="3854450"/>
          <p14:tracePt t="34957" x="2201863" y="3854450"/>
          <p14:tracePt t="34967" x="2127250" y="3854450"/>
          <p14:tracePt t="34974" x="2051050" y="3854450"/>
          <p14:tracePt t="34984" x="1989138" y="3854450"/>
          <p14:tracePt t="34990" x="1901825" y="3879850"/>
          <p14:tracePt t="35000" x="1838325" y="3892550"/>
          <p14:tracePt t="35005" x="1789113" y="3892550"/>
          <p14:tracePt t="35016" x="1701800" y="3892550"/>
          <p14:tracePt t="35022" x="1612900" y="3892550"/>
          <p14:tracePt t="35033" x="1512888" y="3892550"/>
          <p14:tracePt t="35038" x="1401763" y="3892550"/>
          <p14:tracePt t="35047" x="1300163" y="3892550"/>
          <p14:tracePt t="35053" x="1212850" y="3892550"/>
          <p14:tracePt t="35064" x="1150938" y="3892550"/>
          <p14:tracePt t="35070" x="1076325" y="3892550"/>
          <p14:tracePt t="35078" x="1012825" y="3892550"/>
          <p14:tracePt t="35086" x="987425" y="3892550"/>
          <p14:tracePt t="35094" x="950913" y="3892550"/>
          <p14:tracePt t="35102" x="900113" y="3892550"/>
          <p14:tracePt t="35110" x="863600" y="3892550"/>
          <p14:tracePt t="35118" x="825500" y="3892550"/>
          <p14:tracePt t="35125" x="800100" y="3892550"/>
          <p14:tracePt t="35135" x="763588" y="3892550"/>
          <p14:tracePt t="35142" x="725488" y="3892550"/>
          <p14:tracePt t="35150" x="700088" y="3892550"/>
          <p14:tracePt t="35158" x="650875" y="3892550"/>
          <p14:tracePt t="35167" x="612775" y="3892550"/>
          <p14:tracePt t="35173" x="587375" y="3892550"/>
          <p14:tracePt t="35183" x="563563" y="3892550"/>
          <p14:tracePt t="35204" x="525463" y="3892550"/>
          <p14:tracePt t="35206" x="487363" y="3892550"/>
          <p14:tracePt t="35222" x="450850" y="3879850"/>
          <p14:tracePt t="35233" x="438150" y="3879850"/>
          <p14:tracePt t="35608" x="425450" y="3867150"/>
          <p14:tracePt t="35637" x="425450" y="3854450"/>
          <p14:tracePt t="35649" x="425450" y="3841750"/>
          <p14:tracePt t="36472" x="425450" y="3829050"/>
          <p14:tracePt t="36482" x="450850" y="3829050"/>
          <p14:tracePt t="36488" x="500063" y="3829050"/>
          <p14:tracePt t="36496" x="538163" y="3829050"/>
          <p14:tracePt t="36502" x="587375" y="3829050"/>
          <p14:tracePt t="36510" x="625475" y="3829050"/>
          <p14:tracePt t="36519" x="700088" y="3829050"/>
          <p14:tracePt t="36526" x="750888" y="3854450"/>
          <p14:tracePt t="36534" x="800100" y="3854450"/>
          <p14:tracePt t="36542" x="925513" y="3867150"/>
          <p14:tracePt t="36549" x="976313" y="3867150"/>
          <p14:tracePt t="36558" x="1038225" y="3879850"/>
          <p14:tracePt t="36567" x="1125538" y="3879850"/>
          <p14:tracePt t="36573" x="1212850" y="3892550"/>
          <p14:tracePt t="36582" x="1300163" y="3916363"/>
          <p14:tracePt t="36590" x="1401763" y="3916363"/>
          <p14:tracePt t="36601" x="1489075" y="3929063"/>
          <p14:tracePt t="36606" x="1589088" y="3929063"/>
          <p14:tracePt t="36617" x="1676400" y="3929063"/>
          <p14:tracePt t="36622" x="1789113" y="3929063"/>
          <p14:tracePt t="36633" x="1889125" y="3929063"/>
          <p14:tracePt t="36638" x="1989138" y="3929063"/>
          <p14:tracePt t="36648" x="2089150" y="3929063"/>
          <p14:tracePt t="36654" x="2201863" y="3929063"/>
          <p14:tracePt t="36663" x="2301875" y="3929063"/>
          <p14:tracePt t="36670" x="2427288" y="3929063"/>
          <p14:tracePt t="36679" x="2540000" y="3929063"/>
          <p14:tracePt t="36686" x="2627313" y="3929063"/>
          <p14:tracePt t="36693" x="2740025" y="3929063"/>
          <p14:tracePt t="36702" x="2840038" y="3929063"/>
          <p14:tracePt t="36710" x="2914650" y="3929063"/>
          <p14:tracePt t="36719" x="2963863" y="3929063"/>
          <p14:tracePt t="36726" x="3014663" y="3929063"/>
          <p14:tracePt t="36735" x="3052763" y="3929063"/>
          <p14:tracePt t="36742" x="3076575" y="3929063"/>
          <p14:tracePt t="36750" x="3114675" y="3929063"/>
          <p14:tracePt t="36757" x="3152775" y="3916363"/>
          <p14:tracePt t="36767" x="3201988" y="3916363"/>
          <p14:tracePt t="36774" x="3240088" y="3916363"/>
          <p14:tracePt t="36784" x="3265488" y="3916363"/>
          <p14:tracePt t="36790" x="3302000" y="3905250"/>
          <p14:tracePt t="36801" x="3314700" y="3905250"/>
          <p14:tracePt t="36805" x="3352800" y="3905250"/>
          <p14:tracePt t="36817" x="3402013" y="3879850"/>
          <p14:tracePt t="36822" x="3427413" y="3879850"/>
          <p14:tracePt t="36834" x="3452813" y="3879850"/>
          <p14:tracePt t="36838" x="3514725" y="3867150"/>
          <p14:tracePt t="36848" x="3540125" y="3867150"/>
          <p14:tracePt t="36854" x="3602038" y="3867150"/>
          <p14:tracePt t="36863" x="3652838" y="3854450"/>
          <p14:tracePt t="36869" x="3678238" y="3854450"/>
          <p14:tracePt t="36877" x="3740150" y="3841750"/>
          <p14:tracePt t="36886" x="3752850" y="3829050"/>
          <p14:tracePt t="36894" x="3778250" y="3829050"/>
          <p14:tracePt t="36902" x="3790950" y="3816350"/>
          <p14:tracePt t="36910" x="3802063" y="3816350"/>
          <p14:tracePt t="36918" x="3840163" y="3803650"/>
          <p14:tracePt t="36934" x="3865563" y="3803650"/>
          <p14:tracePt t="36942" x="3878263" y="3803650"/>
          <p14:tracePt t="36958" x="3902075" y="3792538"/>
          <p14:tracePt t="36983" x="3914775" y="3792538"/>
          <p14:tracePt t="36999" x="3927475" y="3792538"/>
          <p14:tracePt t="37006" x="3952875" y="3779838"/>
          <p14:tracePt t="37022" x="3978275" y="3779838"/>
          <p14:tracePt t="37033" x="3990975" y="3779838"/>
          <p14:tracePt t="37048" x="4002088" y="3779838"/>
          <p14:tracePt t="37063" x="4014788" y="3779838"/>
          <p14:tracePt t="37438" x="4027488" y="3779838"/>
          <p14:tracePt t="37510" x="4040188" y="3779838"/>
          <p14:tracePt t="37750" x="4052888" y="3779838"/>
          <p14:tracePt t="37755" x="4052888" y="3792538"/>
          <p14:tracePt t="37776" x="4065588" y="3803650"/>
          <p14:tracePt t="37802" x="4065588" y="3816350"/>
          <p14:tracePt t="37817" x="4065588" y="3829050"/>
          <p14:tracePt t="37823" x="4065588" y="3841750"/>
          <p14:tracePt t="37833" x="4065588" y="3854450"/>
          <p14:tracePt t="37853" x="4065588" y="3867150"/>
          <p14:tracePt t="37870" x="4065588" y="3879850"/>
          <p14:tracePt t="37879" x="4065588" y="3892550"/>
          <p14:tracePt t="37894" x="4065588" y="3905250"/>
          <p14:tracePt t="37903" x="4078288" y="3916363"/>
          <p14:tracePt t="37910" x="4078288" y="3929063"/>
          <p14:tracePt t="37926" x="4078288" y="3941763"/>
          <p14:tracePt t="37934" x="4078288" y="3954463"/>
          <p14:tracePt t="37950" x="4078288" y="3967163"/>
          <p14:tracePt t="37958" x="4078288" y="3979863"/>
          <p14:tracePt t="37967" x="4078288" y="3992563"/>
          <p14:tracePt t="37973" x="4078288" y="4005263"/>
          <p14:tracePt t="37984" x="4090988" y="4017963"/>
          <p14:tracePt t="37990" x="4090988" y="4029075"/>
          <p14:tracePt t="38000" x="4103688" y="4041775"/>
          <p14:tracePt t="38017" x="4103688" y="4054475"/>
          <p14:tracePt t="38038" x="4114800" y="4067175"/>
          <p14:tracePt t="38064" x="4114800" y="4079875"/>
          <p14:tracePt t="38078" x="4127500" y="4092575"/>
          <p14:tracePt t="41079" x="4127500" y="4105275"/>
          <p14:tracePt t="41086" x="4127500" y="4117975"/>
          <p14:tracePt t="41094" x="4140200" y="4141788"/>
          <p14:tracePt t="41126" x="4140200" y="4154488"/>
          <p14:tracePt t="41201" x="4140200" y="4167188"/>
          <p14:tracePt t="41216" x="4140200" y="4179888"/>
          <p14:tracePt t="41232" x="4140200" y="4192588"/>
          <p14:tracePt t="41262" x="4140200" y="4205288"/>
          <p14:tracePt t="41270" x="4140200" y="4217988"/>
          <p14:tracePt t="41286" x="4140200" y="4230688"/>
          <p14:tracePt t="41310" x="4140200" y="4241800"/>
          <p14:tracePt t="41318" x="4140200" y="4254500"/>
          <p14:tracePt t="41335" x="4140200" y="4267200"/>
          <p14:tracePt t="41350" x="4140200" y="4279900"/>
          <p14:tracePt t="41374" x="4140200" y="4292600"/>
          <p14:tracePt t="41390" x="4140200" y="4305300"/>
          <p14:tracePt t="41406" x="4140200" y="4318000"/>
          <p14:tracePt t="41422" x="4140200" y="4341813"/>
          <p14:tracePt t="41438" x="4140200" y="4354513"/>
          <p14:tracePt t="41447" x="4140200" y="4367213"/>
          <p14:tracePt t="41454" x="4140200" y="4379913"/>
          <p14:tracePt t="41478" x="4140200" y="4392613"/>
          <p14:tracePt t="41494" x="4140200" y="4405313"/>
          <p14:tracePt t="41518" x="4140200" y="4418013"/>
          <p14:tracePt t="41526" x="4140200" y="4430713"/>
          <p14:tracePt t="41542" x="4140200" y="4443413"/>
          <p14:tracePt t="41584" x="4140200" y="4454525"/>
          <p14:tracePt t="41622" x="4140200" y="4479925"/>
          <p14:tracePt t="41687" x="4140200" y="4492625"/>
          <p14:tracePt t="41767" x="4140200" y="4518025"/>
          <p14:tracePt t="43566" x="4140200" y="4530725"/>
          <p14:tracePt t="44447" x="4140200" y="4554538"/>
          <p14:tracePt t="44463" x="4140200" y="4567238"/>
          <p14:tracePt t="44479" x="4140200" y="4592638"/>
          <p14:tracePt t="44494" x="4140200" y="4605338"/>
          <p14:tracePt t="44510" x="4140200" y="4630738"/>
          <p14:tracePt t="44535" x="4140200" y="4643438"/>
          <p14:tracePt t="44558" x="4140200" y="4667250"/>
          <p14:tracePt t="44591" x="4140200" y="4679950"/>
          <p14:tracePt t="44616" x="4140200" y="4705350"/>
          <p14:tracePt t="44633" x="4140200" y="4718050"/>
          <p14:tracePt t="44647" x="4127500" y="4743450"/>
          <p14:tracePt t="44662" x="4127500" y="4756150"/>
          <p14:tracePt t="44678" x="4127500" y="4779963"/>
          <p14:tracePt t="44686" x="4114800" y="4792663"/>
          <p14:tracePt t="44702" x="4103688" y="4818063"/>
          <p14:tracePt t="44710" x="4103688" y="4830763"/>
          <p14:tracePt t="44719" x="4090988" y="4856163"/>
          <p14:tracePt t="44726" x="4090988" y="4868863"/>
          <p14:tracePt t="44742" x="4090988" y="4879975"/>
          <p14:tracePt t="44758" x="4090988" y="4892675"/>
          <p14:tracePt t="44774" x="4090988" y="4905375"/>
          <p14:tracePt t="44784" x="4090988" y="4918075"/>
          <p14:tracePt t="44790" x="4078288" y="4918075"/>
          <p14:tracePt t="44800" x="4078288" y="4930775"/>
          <p14:tracePt t="44832" x="4078288" y="4943475"/>
          <p14:tracePt t="44848" x="4065588" y="4956175"/>
          <p14:tracePt t="44866" x="4065588" y="4968875"/>
          <p14:tracePt t="44902" x="4065588" y="4981575"/>
          <p14:tracePt t="44934" x="4052888" y="4981575"/>
          <p14:tracePt t="45022" x="4052888" y="4992688"/>
          <p14:tracePt t="45033" x="4052888" y="5005388"/>
          <p14:tracePt t="45438" x="4052888" y="5018088"/>
          <p14:tracePt t="47286" x="4065588" y="5018088"/>
          <p14:tracePt t="47294" x="4078288" y="5030788"/>
          <p14:tracePt t="47398" x="4090988" y="5043488"/>
          <p14:tracePt t="47406" x="4090988" y="5056188"/>
          <p14:tracePt t="47432" x="4103688" y="5056188"/>
          <p14:tracePt t="47479" x="4114800" y="5068888"/>
          <p14:tracePt t="47503" x="4114800" y="5081588"/>
          <p14:tracePt t="47566" x="4127500" y="5081588"/>
          <p14:tracePt t="47591" x="4127500" y="5092700"/>
          <p14:tracePt t="47606" x="4140200" y="5092700"/>
          <p14:tracePt t="47638" x="4140200" y="5105400"/>
          <p14:tracePt t="47647" x="4140200" y="5118100"/>
          <p14:tracePt t="47663" x="4140200" y="5130800"/>
          <p14:tracePt t="47686" x="4140200" y="5143500"/>
          <p14:tracePt t="47694" x="4140200" y="5156200"/>
          <p14:tracePt t="47710" x="4140200" y="5168900"/>
          <p14:tracePt t="47718" x="4140200" y="5181600"/>
          <p14:tracePt t="47726" x="4140200" y="5194300"/>
          <p14:tracePt t="47735" x="4140200" y="5230813"/>
          <p14:tracePt t="47742" x="4140200" y="5243513"/>
          <p14:tracePt t="47750" x="4140200" y="5268913"/>
          <p14:tracePt t="47758" x="4140200" y="5281613"/>
          <p14:tracePt t="47766" x="4127500" y="5294313"/>
          <p14:tracePt t="47774" x="4127500" y="5305425"/>
          <p14:tracePt t="47785" x="4127500" y="5318125"/>
          <p14:tracePt t="47799" x="4127500" y="5330825"/>
          <p14:tracePt t="47806" x="4127500" y="5343525"/>
          <p14:tracePt t="47816" x="4127500" y="5356225"/>
          <p14:tracePt t="47848" x="4127500" y="5368925"/>
          <p14:tracePt t="47894" x="4127500" y="5381625"/>
          <p14:tracePt t="47974" x="4127500" y="5394325"/>
          <p14:tracePt t="50238" x="4127500" y="5407025"/>
          <p14:tracePt t="50254" x="4127500" y="5418138"/>
          <p14:tracePt t="50302" x="4127500" y="5430838"/>
          <p14:tracePt t="50319" x="4127500" y="5443538"/>
          <p14:tracePt t="50335" x="4127500" y="5456238"/>
          <p14:tracePt t="50366" x="4127500" y="5468938"/>
          <p14:tracePt t="50383" x="4127500" y="5494338"/>
          <p14:tracePt t="50406" x="4127500" y="5507038"/>
          <p14:tracePt t="50422" x="4127500" y="5530850"/>
          <p14:tracePt t="50438" x="4127500" y="5543550"/>
          <p14:tracePt t="50463" x="4127500" y="5568950"/>
          <p14:tracePt t="50470" x="4103688" y="5594350"/>
          <p14:tracePt t="50479" x="4090988" y="5607050"/>
          <p14:tracePt t="50487" x="4078288" y="5630863"/>
          <p14:tracePt t="50494" x="4040188" y="5630863"/>
          <p14:tracePt t="50503" x="4027488" y="5643563"/>
          <p14:tracePt t="50510" x="4002088" y="5656263"/>
          <p14:tracePt t="50519" x="3990975" y="5656263"/>
          <p14:tracePt t="50535" x="3965575" y="5668963"/>
          <p14:tracePt t="50542" x="3952875" y="5668963"/>
          <p14:tracePt t="50558" x="3927475" y="5668963"/>
          <p14:tracePt t="50568" x="3914775" y="5668963"/>
          <p14:tracePt t="50574" x="3902075" y="5668963"/>
          <p14:tracePt t="50584" x="3890963" y="5681663"/>
          <p14:tracePt t="50590" x="3878263" y="5681663"/>
          <p14:tracePt t="50599" x="3865563" y="5681663"/>
          <p14:tracePt t="50607" x="3852863" y="5681663"/>
          <p14:tracePt t="50622" x="3840163" y="5681663"/>
          <p14:tracePt t="50638" x="3827463" y="5694363"/>
          <p14:tracePt t="50648" x="3814763" y="5694363"/>
          <p14:tracePt t="50664" x="3802063" y="5694363"/>
          <p14:tracePt t="50671" x="3790950" y="5694363"/>
          <p14:tracePt t="50678" x="3778250" y="5694363"/>
          <p14:tracePt t="50694" x="3765550" y="5694363"/>
          <p14:tracePt t="50703" x="3752850" y="5707063"/>
          <p14:tracePt t="50710" x="3740150" y="5707063"/>
          <p14:tracePt t="50726" x="3727450" y="5707063"/>
          <p14:tracePt t="50742" x="3702050" y="5707063"/>
          <p14:tracePt t="50774" x="3689350" y="5707063"/>
          <p14:tracePt t="50800" x="3665538" y="5707063"/>
          <p14:tracePt t="50806" x="3652838" y="5707063"/>
          <p14:tracePt t="50833" x="3627438" y="5719763"/>
          <p14:tracePt t="50854" x="3614738" y="5719763"/>
          <p14:tracePt t="50865" x="3602038" y="5732463"/>
          <p14:tracePt t="50878" x="3589338" y="5732463"/>
          <p14:tracePt t="50886" x="3578225" y="5743575"/>
          <p14:tracePt t="50910" x="3565525" y="5756275"/>
          <p14:tracePt t="50942" x="3540125" y="5756275"/>
          <p14:tracePt t="51864" x="3540125" y="5768975"/>
          <p14:tracePt t="51878" x="3540125" y="5781675"/>
          <p14:tracePt t="51958" x="3540125" y="5794375"/>
          <p14:tracePt t="54574" x="3540125" y="5807075"/>
          <p14:tracePt t="54583" x="3540125" y="5819775"/>
          <p14:tracePt t="54606" x="3540125" y="5843588"/>
          <p14:tracePt t="54623" x="3552825" y="5856288"/>
          <p14:tracePt t="54638" x="3565525" y="5856288"/>
          <p14:tracePt t="54663" x="3589338" y="5868988"/>
          <p14:tracePt t="54670" x="3614738" y="5868988"/>
          <p14:tracePt t="54679" x="3627438" y="5868988"/>
          <p14:tracePt t="54687" x="3665538" y="5894388"/>
          <p14:tracePt t="54694" x="3714750" y="5907088"/>
          <p14:tracePt t="54703" x="3740150" y="5907088"/>
          <p14:tracePt t="54711" x="3778250" y="5919788"/>
          <p14:tracePt t="54719" x="3802063" y="5919788"/>
          <p14:tracePt t="54726" x="3814763" y="5945188"/>
          <p14:tracePt t="54735" x="3840163" y="5945188"/>
          <p14:tracePt t="54742" x="3865563" y="5945188"/>
          <p14:tracePt t="54752" x="3878263" y="5945188"/>
          <p14:tracePt t="54758" x="3890963" y="5956300"/>
          <p14:tracePt t="54768" x="3927475" y="5956300"/>
          <p14:tracePt t="54774" x="3927475" y="5969000"/>
          <p14:tracePt t="54785" x="3952875" y="5969000"/>
          <p14:tracePt t="54790" x="3965575" y="5981700"/>
          <p14:tracePt t="54799" x="3990975" y="5981700"/>
          <p14:tracePt t="54807" x="4002088" y="5981700"/>
          <p14:tracePt t="54817" x="4014788" y="5981700"/>
          <p14:tracePt t="54822" x="4027488" y="5981700"/>
          <p14:tracePt t="54834" x="4052888" y="5994400"/>
          <p14:tracePt t="54838" x="4078288" y="6007100"/>
          <p14:tracePt t="54848" x="4090988" y="6007100"/>
          <p14:tracePt t="54855" x="4140200" y="6032500"/>
          <p14:tracePt t="54866" x="4191000" y="6032500"/>
          <p14:tracePt t="54871" x="4240213" y="6045200"/>
          <p14:tracePt t="54878" x="4265613" y="6056313"/>
          <p14:tracePt t="54887" x="4314825" y="6081713"/>
          <p14:tracePt t="54894" x="4352925" y="6081713"/>
          <p14:tracePt t="54904" x="4416425" y="6094413"/>
          <p14:tracePt t="54910" x="4465638" y="6107113"/>
          <p14:tracePt t="54918" x="4503738" y="6132513"/>
          <p14:tracePt t="54926" x="4540250" y="6145213"/>
          <p14:tracePt t="54935" x="4603750" y="6145213"/>
          <p14:tracePt t="54942" x="4652963" y="6157913"/>
          <p14:tracePt t="54951" x="4727575" y="6194425"/>
          <p14:tracePt t="54958" x="4778375" y="6207125"/>
          <p14:tracePt t="54967" x="4840288" y="6219825"/>
          <p14:tracePt t="54974" x="4891088" y="6245225"/>
          <p14:tracePt t="54984" x="4929188" y="6257925"/>
          <p14:tracePt t="54990" x="4965700" y="6257925"/>
          <p14:tracePt t="55000" x="5003800" y="6269038"/>
          <p14:tracePt t="55006" x="5065713" y="6294438"/>
          <p14:tracePt t="55018" x="5103813" y="6307138"/>
          <p14:tracePt t="55023" x="5116513" y="6307138"/>
          <p14:tracePt t="55034" x="5141913" y="6319838"/>
          <p14:tracePt t="55038" x="5191125" y="6345238"/>
          <p14:tracePt t="55049" x="5241925" y="6357938"/>
          <p14:tracePt t="55054" x="5291138" y="6394450"/>
          <p14:tracePt t="55063" x="5378450" y="6419850"/>
          <p14:tracePt t="55071" x="5441950" y="6457950"/>
          <p14:tracePt t="55079" x="5529263" y="6483350"/>
          <p14:tracePt t="55086" x="5641975" y="6545263"/>
          <p14:tracePt t="55094" x="5767388" y="6583363"/>
          <p14:tracePt t="55103" x="5842000" y="6619875"/>
          <p14:tracePt t="55110" x="5929313" y="6657975"/>
          <p14:tracePt t="55119" x="6003925" y="6683375"/>
          <p14:tracePt t="55126" x="6054725" y="6719888"/>
          <p14:tracePt t="55134" x="6091238" y="6732588"/>
          <p14:tracePt t="55142" x="6142038" y="6757988"/>
          <p14:tracePt t="55152" x="6180138" y="6770688"/>
          <p14:tracePt t="55158" x="6203950" y="6783388"/>
          <p14:tracePt t="55168" x="6216650" y="6796088"/>
          <p14:tracePt t="55174" x="6267450" y="6819900"/>
          <p14:tracePt t="55184" x="6316663" y="6845300"/>
        </p14:tracePtLst>
      </p14:laserTraceLst>
    </p:ext>
  </p:extLst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545</Words>
  <Application>Microsoft Office PowerPoint</Application>
  <PresentationFormat>Экран (4:3)</PresentationFormat>
  <Paragraphs>73</Paragraphs>
  <Slides>11</Slides>
  <Notes>0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Дана</cp:lastModifiedBy>
  <cp:revision>61</cp:revision>
  <dcterms:created xsi:type="dcterms:W3CDTF">2020-07-06T11:16:20Z</dcterms:created>
  <dcterms:modified xsi:type="dcterms:W3CDTF">2020-07-30T11:36:26Z</dcterms:modified>
</cp:coreProperties>
</file>