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3" r:id="rId5"/>
    <p:sldId id="272" r:id="rId6"/>
    <p:sldId id="271" r:id="rId7"/>
    <p:sldId id="270" r:id="rId8"/>
    <p:sldId id="269" r:id="rId9"/>
    <p:sldId id="268" r:id="rId10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1BA3A-0B39-47EB-BC6A-C3EA32EA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2FF6CD-9533-409D-9187-C9C70C51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4DC8BB-BDE8-4EC4-8A8B-C483A2EF3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C27E32-FAF3-40DF-ABE7-E068B723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44F30-EF95-41C5-9CE7-4EDAD2B9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352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E3723-3C38-4598-8D7E-6107F0310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F80BC9-8F6D-4468-9292-73B03DBF5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0F67C4-3CA0-41EB-86F1-60315258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B6A32-AA72-4BC6-B961-1C6233760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BAF96-3545-4FD1-8E5D-1B60E28C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980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FB687-5587-4C1F-8A49-729BBB66B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915ABE-D1CF-4349-9AA9-B961AC288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5AE0B1-033C-4E3E-8790-772E614F6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C726F7-F668-4E9E-B608-D7A651997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4F7B58-E0F5-4BDC-BD7D-A8896DB7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0596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35B00-0492-4803-A197-A17E4195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775491-6ACA-44DB-839A-09E44610A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6D1AD3-7DF9-4A59-9840-61B27A19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A743A9-1A22-4E41-A7BF-92987C1B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A2CBD-D36A-42A1-876A-5ADF70AC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3647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6C066-A6DA-4F96-A70D-1A223C50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5F863B-721D-44C1-B34C-462638384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3B23C-15AB-4905-8C57-1D06D334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90C3B-9599-49A7-ADB7-3FA541DA3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C3B9DF-E017-4BAC-A2CC-29E0092B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4579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4AD3-2E3E-4E9B-B7A7-7D54B3C66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62D25-770C-431D-A2C4-D18331CC42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D757B7-8545-431C-9271-24388C152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DE68E9-1579-4F38-89F1-1B010861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169861-E407-4129-8EAD-EB43B36B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B35799-366F-47A7-A688-E21BDE305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1436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B75E5-6765-40B7-9458-95E08360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C4872-8F82-47E9-BAAD-BC85047B9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5C070B-FC0C-4E1A-8FB4-76A58750C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AC52DD-E342-4C51-98E7-165A1B766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620070-3C06-473F-921A-9956BD344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C9F61C-11E6-4A4F-BB1E-1088E14C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4B73E3-B2A3-4458-AE0D-470C72EE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987E62-F364-48B6-B695-8A201A91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104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13475-E4D1-4314-A6AB-96659E70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B48949-0CA7-4197-87CA-B079E1C3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0ECA0E-5450-45AF-890D-A9EC6D8FC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B6C798-64B3-45CE-8B24-72B8EF2F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606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8B4C34-4FBB-4A97-BFEE-9C8BC782C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228516-F6DC-4F3E-BBCD-97A1A34E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892AA8-DA2F-45D3-9A75-16988EA0C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342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BA125-2322-463C-9FAF-5C4347C5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A00F9-6FD0-41D4-BB8F-1A9A6DE2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76353C-C6AC-4710-9B73-BD3E9BD17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00D227-FD21-4715-A5EB-7934F80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B8211-63E5-4767-AD76-54203662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3EAEDF-11BC-4A8F-89D1-7B3AEC91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220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6872B-80D2-48DD-9FEA-FB204E8A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7D3B3A-19CB-4C77-AD9A-CE5E7BB54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15DB9-56C2-4B95-873A-7C49A3AC9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720D91-25E7-47CF-93A9-4D0D6C39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F5DBD5-EFE4-411D-86C0-901F6346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157A64-4CEF-4437-B1EE-9E4B6FB9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4373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BCC6B-F6F1-4ECB-B5B3-7400D88D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1FF6CF-5088-46C5-B370-8E8BB736B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5886E9-0F75-4427-BA51-EC1477B29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F53D-362E-4FAE-9EF9-11733320245D}" type="datetimeFigureOut">
              <a:rPr lang="ru-KZ" smtClean="0"/>
              <a:t>30.07.2020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3444B2-7C96-45EE-93AA-48A177955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1DDBE3-20F8-4B98-BEB1-97006E688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31854-EED8-4C9F-B07F-A1FABD68519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905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hyperlink" Target="https://bilimland.kz/kk/subject/kazah-tili/3-synyp/zhaqsylyqty-ozingnen-basta-1?mid=ec92:82a89998:n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61AE12-DAA8-4B24-8488-E19F5313C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12" y="3093832"/>
            <a:ext cx="3331923" cy="2755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A408FB-BA0B-4C1C-8FCA-9DEC23803FAD}"/>
              </a:ext>
            </a:extLst>
          </p:cNvPr>
          <p:cNvSpPr txBox="1"/>
          <p:nvPr/>
        </p:nvSpPr>
        <p:spPr>
          <a:xfrm>
            <a:off x="2730675" y="175365"/>
            <a:ext cx="68767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Қазақ тілі пәні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3-сынып</a:t>
            </a:r>
            <a:endParaRPr kumimoji="0" lang="kk-KZ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Тақырып: Қаратпа сөздер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(20-сабақ)</a:t>
            </a:r>
            <a:endParaRPr kumimoji="0" lang="ru-KZ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C3BE12C-AA98-49E4-A4FB-E373AC08E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8"/>
    </mc:Choice>
    <mc:Fallback>
      <p:transition spd="slow" advTm="1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4582DD-4256-49D5-8797-081EFC127E80}"/>
              </a:ext>
            </a:extLst>
          </p:cNvPr>
          <p:cNvSpPr txBox="1"/>
          <p:nvPr/>
        </p:nvSpPr>
        <p:spPr>
          <a:xfrm>
            <a:off x="1233487" y="438411"/>
            <a:ext cx="102654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kk-KZ" sz="12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kk-KZ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kk-KZ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Бүгінгі оқу мақсатымыз: </a:t>
            </a: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сөйлемнен қаратпа сөзді табамыз, тыныс белгісін дұрыс қоямыз. Мәтін туралы білімімізді толықтыра түсеміз.</a:t>
            </a:r>
            <a:endParaRPr lang="ru-KZ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29AD4F4-D3AF-42F3-ADC3-C6E66EEC6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21936"/>
              </p:ext>
            </p:extLst>
          </p:nvPr>
        </p:nvGraphicFramePr>
        <p:xfrm>
          <a:off x="1233487" y="2555310"/>
          <a:ext cx="10265406" cy="2254685"/>
        </p:xfrm>
        <a:graphic>
          <a:graphicData uri="http://schemas.openxmlformats.org/drawingml/2006/table">
            <a:tbl>
              <a:tblPr firstRow="1" firstCol="1" bandRow="1"/>
              <a:tblGrid>
                <a:gridCol w="2850049">
                  <a:extLst>
                    <a:ext uri="{9D8B030D-6E8A-4147-A177-3AD203B41FA5}">
                      <a16:colId xmlns:a16="http://schemas.microsoft.com/office/drawing/2014/main" val="1879663968"/>
                    </a:ext>
                  </a:extLst>
                </a:gridCol>
                <a:gridCol w="7415357">
                  <a:extLst>
                    <a:ext uri="{9D8B030D-6E8A-4147-A177-3AD203B41FA5}">
                      <a16:colId xmlns:a16="http://schemas.microsoft.com/office/drawing/2014/main" val="1690263500"/>
                    </a:ext>
                  </a:extLst>
                </a:gridCol>
              </a:tblGrid>
              <a:tr h="2254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Бағалау критерийі:</a:t>
                      </a:r>
                      <a:endParaRPr lang="ru-KZ" sz="2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kk-KZ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Сөйлемнен қаратпа  сөздерді табады және олардың тыныс белгісін дұрыс қояды. Мәтіннен негізгі ойды анықтап, сұрақтарға жауап береді.</a:t>
                      </a:r>
                      <a:endParaRPr lang="ru-KZ" sz="2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188824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4F11734B-9E90-4BBA-8615-EBE090910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9"/>
    </mc:Choice>
    <mc:Fallback xmlns="">
      <p:transition spd="slow" advTm="2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06E915-9ACA-4FDB-99A4-38C8431A9542}"/>
              </a:ext>
            </a:extLst>
          </p:cNvPr>
          <p:cNvSpPr txBox="1"/>
          <p:nvPr/>
        </p:nvSpPr>
        <p:spPr>
          <a:xfrm>
            <a:off x="313151" y="215900"/>
            <a:ext cx="11661731" cy="1796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«Кел, көрейік»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Сіздерді «Жақсылықты өзіңнен баста!» атты бейнетаспаны көруге шақырамын.</a:t>
            </a:r>
            <a:endParaRPr lang="kk-KZ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https://bilimland.kz/kk/subject/kazah-tili/3-synyp/zhaqsylyqty-ozingnen-basta-1?mid=ec92:82a89998:new</a:t>
            </a:r>
            <a:r>
              <a:rPr lang="kk-K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69095D49">
            <a:hlinkClick r:id="" action="ppaction://media"/>
            <a:extLst>
              <a:ext uri="{FF2B5EF4-FFF2-40B4-BE49-F238E27FC236}">
                <a16:creationId xmlns:a16="http://schemas.microsoft.com/office/drawing/2014/main" id="{E05C6CCA-3632-41D4-8DD6-DBBABF34C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113" y="2137229"/>
            <a:ext cx="8630432" cy="40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8C7FD7-2C8F-4118-AF0A-06EB0412A0DC}"/>
              </a:ext>
            </a:extLst>
          </p:cNvPr>
          <p:cNvSpPr txBox="1"/>
          <p:nvPr/>
        </p:nvSpPr>
        <p:spPr>
          <a:xfrm>
            <a:off x="563670" y="375781"/>
            <a:ext cx="11235847" cy="1531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k-KZ" sz="28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kk-KZ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Дұр</a:t>
            </a: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kk-KZ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kk-KZ" sz="2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дұ</a:t>
            </a: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kk-KZ" sz="24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ыс</a:t>
            </a: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4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</a:t>
            </a:r>
            <a:r>
              <a:rPr lang="kk-KZ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</a:t>
            </a: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kk-KZ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ойыны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kk-KZ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Сөз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тіркестерін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мұқият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оқып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шы</a:t>
            </a: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ғыңыз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Жақсы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жаман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әдеттерді</a:t>
            </a:r>
            <a:r>
              <a:rPr lang="ru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KZ" sz="2400" b="1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ажырат</a:t>
            </a:r>
            <a:r>
              <a:rPr lang="kk-KZ" sz="24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ыңыз, «дұрыс», «дұрыс емес» деп жауап беріп отырыңыз.</a:t>
            </a:r>
            <a:endParaRPr lang="ru-KZ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KZ" sz="12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30A5E00-C997-4FC3-B425-0104DCF4B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593804"/>
              </p:ext>
            </p:extLst>
          </p:nvPr>
        </p:nvGraphicFramePr>
        <p:xfrm>
          <a:off x="4384110" y="1903957"/>
          <a:ext cx="7244220" cy="4819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025">
                  <a:extLst>
                    <a:ext uri="{9D8B030D-6E8A-4147-A177-3AD203B41FA5}">
                      <a16:colId xmlns:a16="http://schemas.microsoft.com/office/drawing/2014/main" val="3204782039"/>
                    </a:ext>
                  </a:extLst>
                </a:gridCol>
                <a:gridCol w="1987195">
                  <a:extLst>
                    <a:ext uri="{9D8B030D-6E8A-4147-A177-3AD203B41FA5}">
                      <a16:colId xmlns:a16="http://schemas.microsoft.com/office/drawing/2014/main" val="188074256"/>
                    </a:ext>
                  </a:extLst>
                </a:gridCol>
              </a:tblGrid>
              <a:tr h="1162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kk-KZ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Cыпайы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болу.</a:t>
                      </a:r>
                      <a:endParaRPr lang="ru-KZ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KZ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906829"/>
                  </a:ext>
                </a:extLst>
              </a:tr>
              <a:tr h="8129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Айналаға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қоқыс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тастау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KZ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385091"/>
                  </a:ext>
                </a:extLst>
              </a:tr>
              <a:tr h="788469">
                <a:tc>
                  <a:txBody>
                    <a:bodyPr/>
                    <a:lstStyle/>
                    <a:p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Ата-анаңды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сыйламау</a:t>
                      </a:r>
                      <a:r>
                        <a:rPr lang="kk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endParaRPr lang="ru-KZ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006625"/>
                  </a:ext>
                </a:extLst>
              </a:tr>
              <a:tr h="6175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Ешкімді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ренжітпеу</a:t>
                      </a:r>
                      <a:r>
                        <a:rPr lang="kk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839693"/>
                  </a:ext>
                </a:extLst>
              </a:tr>
              <a:tr h="598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KZ" sz="2400" b="1" kern="1200" dirty="0" err="1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Жалқау</a:t>
                      </a:r>
                      <a:r>
                        <a:rPr lang="ru-KZ" sz="24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болу.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397610"/>
                  </a:ext>
                </a:extLst>
              </a:tr>
              <a:tr h="691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Әрқашан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жақсылық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KZ" sz="24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жасау</a:t>
                      </a:r>
                      <a:r>
                        <a:rPr lang="ru-KZ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KZ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52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3129FF-50A4-43AD-A109-8263C382C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723" y="1903957"/>
            <a:ext cx="676406" cy="596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514FEC-A203-4445-85FC-00F8767D5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874" y="1933640"/>
            <a:ext cx="586700" cy="5196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954BB3-7148-4DDC-ACD3-F57BD6EBE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153" y="2926082"/>
            <a:ext cx="3029975" cy="2426287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A5E4BD89-AA35-4ED7-A75B-DC52EAE39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79"/>
    </mc:Choice>
    <mc:Fallback xmlns="">
      <p:transition spd="slow" advTm="62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70" x="3384550" y="6251575"/>
          <p14:tracePt t="10153" x="2754313" y="6757988"/>
          <p14:tracePt t="10162" x="2816225" y="6683375"/>
          <p14:tracePt t="10169" x="2867025" y="6570663"/>
          <p14:tracePt t="10178" x="2890838" y="6457950"/>
          <p14:tracePt t="10183" x="2967038" y="6357938"/>
          <p14:tracePt t="10195" x="3003550" y="6232525"/>
          <p14:tracePt t="10200" x="3067050" y="6094413"/>
          <p14:tracePt t="10211" x="3141663" y="5945188"/>
          <p14:tracePt t="10216" x="3241675" y="5732463"/>
          <p14:tracePt t="10224" x="3305175" y="5581650"/>
          <p14:tracePt t="10231" x="3392488" y="5443538"/>
          <p14:tracePt t="10240" x="3505200" y="5205413"/>
          <p14:tracePt t="10248" x="3592513" y="5043488"/>
          <p14:tracePt t="10255" x="3730625" y="4779963"/>
          <p14:tracePt t="10266" x="3879850" y="4518025"/>
          <p14:tracePt t="10271" x="4005263" y="4292600"/>
          <p14:tracePt t="10280" x="4168775" y="4017963"/>
          <p14:tracePt t="10287" x="4281488" y="3767138"/>
          <p14:tracePt t="10295" x="4468813" y="3467100"/>
          <p14:tracePt t="10303" x="4568825" y="3216275"/>
          <p14:tracePt t="10313" x="4606925" y="3090863"/>
          <p14:tracePt t="10319" x="4694238" y="2928938"/>
          <p14:tracePt t="10330" x="4756150" y="2752725"/>
          <p14:tracePt t="10335" x="4832350" y="2616200"/>
          <p14:tracePt t="10344" x="4881563" y="2490788"/>
          <p14:tracePt t="10351" x="4919663" y="2365375"/>
          <p14:tracePt t="10363" x="4994275" y="2265363"/>
          <p14:tracePt t="10368" x="5032375" y="2165350"/>
          <p14:tracePt t="10379" x="5081588" y="2052638"/>
          <p14:tracePt t="10383" x="5119688" y="1965325"/>
          <p14:tracePt t="10395" x="5157788" y="1927225"/>
          <p14:tracePt t="10399" x="5170488" y="1865313"/>
          <p14:tracePt t="10410" x="5170488" y="1839913"/>
          <p14:tracePt t="10415" x="5194300" y="1801813"/>
          <p14:tracePt t="10424" x="5207000" y="1789113"/>
          <p14:tracePt t="10431" x="5207000" y="1765300"/>
          <p14:tracePt t="10448" x="5207000" y="1752600"/>
          <p14:tracePt t="10455" x="5207000" y="1727200"/>
          <p14:tracePt t="10471" x="5207000" y="1701800"/>
          <p14:tracePt t="10480" x="5207000" y="1676400"/>
          <p14:tracePt t="10487" x="5207000" y="1639888"/>
          <p14:tracePt t="10496" x="5207000" y="1627188"/>
          <p14:tracePt t="10503" x="5207000" y="1601788"/>
          <p14:tracePt t="10513" x="5207000" y="1589088"/>
          <p14:tracePt t="10519" x="5219700" y="1563688"/>
          <p14:tracePt t="10528" x="5219700" y="1539875"/>
          <p14:tracePt t="10535" x="5232400" y="1514475"/>
          <p14:tracePt t="10546" x="5232400" y="1501775"/>
          <p14:tracePt t="10551" x="5245100" y="1476375"/>
          <p14:tracePt t="10562" x="5245100" y="1450975"/>
          <p14:tracePt t="10567" x="5245100" y="1439863"/>
          <p14:tracePt t="10576" x="5245100" y="1427163"/>
          <p14:tracePt t="10583" x="5245100" y="1414463"/>
          <p14:tracePt t="10595" x="5257800" y="1401763"/>
          <p14:tracePt t="10599" x="5257800" y="1389063"/>
          <p14:tracePt t="10611" x="5257800" y="1363663"/>
          <p14:tracePt t="10615" x="5257800" y="1339850"/>
          <p14:tracePt t="10624" x="5257800" y="1314450"/>
          <p14:tracePt t="10631" x="5257800" y="1289050"/>
          <p14:tracePt t="10640" x="5257800" y="1263650"/>
          <p14:tracePt t="10648" x="5257800" y="1250950"/>
          <p14:tracePt t="10655" x="5257800" y="1214438"/>
          <p14:tracePt t="10664" x="5257800" y="1176338"/>
          <p14:tracePt t="10671" x="5270500" y="1138238"/>
          <p14:tracePt t="10680" x="5270500" y="1101725"/>
          <p14:tracePt t="10687" x="5270500" y="1063625"/>
          <p14:tracePt t="10696" x="5270500" y="1025525"/>
          <p14:tracePt t="10703" x="5270500" y="1014413"/>
          <p14:tracePt t="10712" x="5270500" y="989013"/>
          <p14:tracePt t="10719" x="5270500" y="976313"/>
          <p14:tracePt t="10728" x="5270500" y="950913"/>
          <p14:tracePt t="10735" x="5270500" y="925513"/>
          <p14:tracePt t="10745" x="5270500" y="901700"/>
          <p14:tracePt t="10751" x="5270500" y="863600"/>
          <p14:tracePt t="10763" x="5270500" y="838200"/>
          <p14:tracePt t="10767" x="5270500" y="812800"/>
          <p14:tracePt t="10777" x="5270500" y="801688"/>
          <p14:tracePt t="10783" x="5270500" y="776288"/>
          <p14:tracePt t="11132" x="5281613" y="763588"/>
          <p14:tracePt t="11149" x="5332413" y="788988"/>
          <p14:tracePt t="11155" x="5407025" y="825500"/>
          <p14:tracePt t="11162" x="5483225" y="850900"/>
          <p14:tracePt t="11169" x="5570538" y="889000"/>
          <p14:tracePt t="11176" x="5632450" y="912813"/>
          <p14:tracePt t="11183" x="5708650" y="938213"/>
          <p14:tracePt t="11194" x="5757863" y="950913"/>
          <p14:tracePt t="11199" x="5795963" y="950913"/>
          <p14:tracePt t="11209" x="5808663" y="950913"/>
          <p14:tracePt t="11215" x="5832475" y="950913"/>
          <p14:tracePt t="11225" x="5870575" y="950913"/>
          <p14:tracePt t="11231" x="5895975" y="950913"/>
          <p14:tracePt t="11240" x="5921375" y="950913"/>
          <p14:tracePt t="11248" x="5932488" y="950913"/>
          <p14:tracePt t="11255" x="5970588" y="950913"/>
          <p14:tracePt t="11264" x="6008688" y="950913"/>
          <p14:tracePt t="11271" x="6034088" y="950913"/>
          <p14:tracePt t="11280" x="6070600" y="950913"/>
          <p14:tracePt t="11287" x="6096000" y="950913"/>
          <p14:tracePt t="11296" x="6121400" y="950913"/>
          <p14:tracePt t="11312" x="6146800" y="950913"/>
          <p14:tracePt t="11319" x="6157913" y="950913"/>
          <p14:tracePt t="11344" x="6170613" y="950913"/>
          <p14:tracePt t="11360" x="6183313" y="950913"/>
          <p14:tracePt t="11367" x="6196013" y="950913"/>
          <p14:tracePt t="11383" x="6234113" y="950913"/>
          <p14:tracePt t="11399" x="6259513" y="950913"/>
          <p14:tracePt t="11411" x="6270625" y="950913"/>
          <p14:tracePt t="11425" x="6283325" y="938213"/>
          <p14:tracePt t="11440" x="6296025" y="938213"/>
          <p14:tracePt t="11456" x="6308725" y="938213"/>
          <p14:tracePt t="11464" x="6321425" y="938213"/>
          <p14:tracePt t="11471" x="6346825" y="925513"/>
          <p14:tracePt t="11496" x="6359525" y="925513"/>
          <p14:tracePt t="11520" x="6370638" y="912813"/>
          <p14:tracePt t="11535" x="6383338" y="912813"/>
          <p14:tracePt t="11543" x="6396038" y="912813"/>
          <p14:tracePt t="11551" x="6408738" y="912813"/>
          <p14:tracePt t="11560" x="6408738" y="901700"/>
          <p14:tracePt t="11567" x="6421438" y="901700"/>
          <p14:tracePt t="11592" x="6446838" y="901700"/>
          <p14:tracePt t="12128" x="6446838" y="889000"/>
          <p14:tracePt t="12135" x="6483350" y="876300"/>
          <p14:tracePt t="12144" x="6508750" y="876300"/>
          <p14:tracePt t="12151" x="6546850" y="863600"/>
          <p14:tracePt t="12162" x="6596063" y="863600"/>
          <p14:tracePt t="12167" x="6634163" y="850900"/>
          <p14:tracePt t="12176" x="6708775" y="850900"/>
          <p14:tracePt t="12183" x="6759575" y="850900"/>
          <p14:tracePt t="12194" x="6859588" y="850900"/>
          <p14:tracePt t="12199" x="6946900" y="850900"/>
          <p14:tracePt t="12210" x="7046913" y="850900"/>
          <p14:tracePt t="12215" x="7146925" y="850900"/>
          <p14:tracePt t="12224" x="7259638" y="850900"/>
          <p14:tracePt t="12231" x="7372350" y="850900"/>
          <p14:tracePt t="12240" x="7459663" y="850900"/>
          <p14:tracePt t="12248" x="7561263" y="850900"/>
          <p14:tracePt t="12255" x="7635875" y="850900"/>
          <p14:tracePt t="12264" x="7697788" y="850900"/>
          <p14:tracePt t="12271" x="7748588" y="850900"/>
          <p14:tracePt t="12281" x="7797800" y="850900"/>
          <p14:tracePt t="12287" x="7848600" y="850900"/>
          <p14:tracePt t="12296" x="7910513" y="850900"/>
          <p14:tracePt t="12303" x="7948613" y="850900"/>
          <p14:tracePt t="12313" x="7999413" y="850900"/>
          <p14:tracePt t="12319" x="8061325" y="850900"/>
          <p14:tracePt t="12328" x="8099425" y="850900"/>
          <p14:tracePt t="12335" x="8135938" y="850900"/>
          <p14:tracePt t="12345" x="8174038" y="850900"/>
          <p14:tracePt t="12351" x="8186738" y="850900"/>
          <p14:tracePt t="12362" x="8199438" y="850900"/>
          <p14:tracePt t="12367" x="8223250" y="850900"/>
          <p14:tracePt t="12393" x="8235950" y="850900"/>
          <p14:tracePt t="12527" x="8248650" y="850900"/>
          <p14:tracePt t="12533" x="8261350" y="850900"/>
          <p14:tracePt t="12564" x="8274050" y="850900"/>
          <p14:tracePt t="12571" x="8299450" y="850900"/>
          <p14:tracePt t="12592" x="8324850" y="825500"/>
          <p14:tracePt t="12599" x="8335963" y="825500"/>
          <p14:tracePt t="12609" x="8348663" y="825500"/>
          <p14:tracePt t="12615" x="8361363" y="825500"/>
          <p14:tracePt t="12625" x="8386763" y="825500"/>
          <p14:tracePt t="12631" x="8424863" y="825500"/>
          <p14:tracePt t="12640" x="8448675" y="812800"/>
          <p14:tracePt t="12648" x="8486775" y="812800"/>
          <p14:tracePt t="12656" x="8524875" y="812800"/>
          <p14:tracePt t="12664" x="8574088" y="812800"/>
          <p14:tracePt t="12671" x="8637588" y="812800"/>
          <p14:tracePt t="12679" x="8712200" y="812800"/>
          <p14:tracePt t="12687" x="8786813" y="812800"/>
          <p14:tracePt t="12696" x="8850313" y="812800"/>
          <p14:tracePt t="12703" x="8924925" y="812800"/>
          <p14:tracePt t="12712" x="9012238" y="812800"/>
          <p14:tracePt t="12719" x="9075738" y="812800"/>
          <p14:tracePt t="12729" x="9150350" y="812800"/>
          <p14:tracePt t="12735" x="9212263" y="812800"/>
          <p14:tracePt t="12744" x="9263063" y="812800"/>
          <p14:tracePt t="12751" x="9301163" y="812800"/>
          <p14:tracePt t="12762" x="9337675" y="812800"/>
          <p14:tracePt t="12767" x="9375775" y="812800"/>
          <p14:tracePt t="12777" x="9388475" y="812800"/>
          <p14:tracePt t="13484" x="9350375" y="838200"/>
          <p14:tracePt t="13501" x="9288463" y="901700"/>
          <p14:tracePt t="13504" x="9250363" y="925513"/>
          <p14:tracePt t="13512" x="9224963" y="950913"/>
          <p14:tracePt t="13520" x="9188450" y="989013"/>
          <p14:tracePt t="13528" x="9137650" y="1038225"/>
          <p14:tracePt t="13535" x="9112250" y="1050925"/>
          <p14:tracePt t="13545" x="9088438" y="1063625"/>
          <p14:tracePt t="13551" x="9075738" y="1089025"/>
          <p14:tracePt t="13560" x="9063038" y="1125538"/>
          <p14:tracePt t="13568" x="9050338" y="1138238"/>
          <p14:tracePt t="13576" x="9024938" y="1150938"/>
          <p14:tracePt t="13583" x="9012238" y="1163638"/>
          <p14:tracePt t="13595" x="8999538" y="1189038"/>
          <p14:tracePt t="13599" x="8986838" y="1201738"/>
          <p14:tracePt t="13610" x="8963025" y="1227138"/>
          <p14:tracePt t="13625" x="8950325" y="1250950"/>
          <p14:tracePt t="13631" x="8924925" y="1263650"/>
          <p14:tracePt t="13641" x="8924925" y="1276350"/>
          <p14:tracePt t="13648" x="8899525" y="1289050"/>
          <p14:tracePt t="13664" x="8886825" y="1301750"/>
          <p14:tracePt t="13680" x="8874125" y="1301750"/>
          <p14:tracePt t="13719" x="8874125" y="1314450"/>
          <p14:tracePt t="13744" x="8863013" y="1314450"/>
          <p14:tracePt t="13760" x="8837613" y="1327150"/>
          <p14:tracePt t="13800" x="8812213" y="1339850"/>
          <p14:tracePt t="13809" x="8786813" y="1339850"/>
          <p14:tracePt t="13815" x="8763000" y="1339850"/>
          <p14:tracePt t="13825" x="8750300" y="1350963"/>
          <p14:tracePt t="13832" x="8699500" y="1389063"/>
          <p14:tracePt t="13840" x="8650288" y="1401763"/>
          <p14:tracePt t="13848" x="8599488" y="1439863"/>
          <p14:tracePt t="13855" x="8561388" y="1463675"/>
          <p14:tracePt t="13864" x="8524875" y="1489075"/>
          <p14:tracePt t="13871" x="8499475" y="1514475"/>
          <p14:tracePt t="13880" x="8461375" y="1539875"/>
          <p14:tracePt t="13887" x="8424863" y="1563688"/>
          <p14:tracePt t="13895" x="8399463" y="1589088"/>
          <p14:tracePt t="13903" x="8386763" y="1589088"/>
          <p14:tracePt t="13911" x="8386763" y="1614488"/>
          <p14:tracePt t="13919" x="8361363" y="1639888"/>
          <p14:tracePt t="13929" x="8361363" y="1652588"/>
          <p14:tracePt t="13936" x="8348663" y="1689100"/>
          <p14:tracePt t="13945" x="8335963" y="1714500"/>
          <p14:tracePt t="13951" x="8324850" y="1739900"/>
          <p14:tracePt t="13965" x="8324850" y="1765300"/>
          <p14:tracePt t="13967" x="8312150" y="1776413"/>
          <p14:tracePt t="13978" x="8312150" y="1801813"/>
          <p14:tracePt t="13983" x="8312150" y="1814513"/>
          <p14:tracePt t="13995" x="8312150" y="1852613"/>
          <p14:tracePt t="13999" x="8312150" y="1876425"/>
          <p14:tracePt t="14009" x="8312150" y="1889125"/>
          <p14:tracePt t="14015" x="8312150" y="1927225"/>
          <p14:tracePt t="14024" x="8312150" y="1952625"/>
          <p14:tracePt t="14031" x="8312150" y="1978025"/>
          <p14:tracePt t="14039" x="8312150" y="2001838"/>
          <p14:tracePt t="14048" x="8312150" y="2027238"/>
          <p14:tracePt t="14055" x="8312150" y="2052638"/>
          <p14:tracePt t="14064" x="8312150" y="2078038"/>
          <p14:tracePt t="14071" x="8312150" y="2114550"/>
          <p14:tracePt t="14080" x="8312150" y="2152650"/>
          <p14:tracePt t="14087" x="8312150" y="2201863"/>
          <p14:tracePt t="14097" x="8312150" y="2227263"/>
          <p14:tracePt t="14103" x="8324850" y="2278063"/>
          <p14:tracePt t="14113" x="8324850" y="2327275"/>
          <p14:tracePt t="14119" x="8335963" y="2365375"/>
          <p14:tracePt t="14128" x="8335963" y="2414588"/>
          <p14:tracePt t="14135" x="8361363" y="2452688"/>
          <p14:tracePt t="14145" x="8361363" y="2516188"/>
          <p14:tracePt t="14151" x="8361363" y="2552700"/>
          <p14:tracePt t="14162" x="8361363" y="2603500"/>
          <p14:tracePt t="14168" x="8374063" y="2627313"/>
          <p14:tracePt t="14177" x="8374063" y="2678113"/>
          <p14:tracePt t="14183" x="8386763" y="2716213"/>
          <p14:tracePt t="14195" x="8386763" y="2752725"/>
          <p14:tracePt t="14199" x="8386763" y="2803525"/>
          <p14:tracePt t="14212" x="8412163" y="2840038"/>
          <p14:tracePt t="14216" x="8412163" y="2890838"/>
          <p14:tracePt t="14226" x="8412163" y="2952750"/>
          <p14:tracePt t="14231" x="8424863" y="2978150"/>
          <p14:tracePt t="14240" x="8424863" y="3016250"/>
          <p14:tracePt t="14248" x="8424863" y="3054350"/>
          <p14:tracePt t="14255" x="8424863" y="3103563"/>
          <p14:tracePt t="14264" x="8424863" y="3154363"/>
          <p14:tracePt t="14271" x="8412163" y="3216275"/>
          <p14:tracePt t="14280" x="8412163" y="3254375"/>
          <p14:tracePt t="14287" x="8412163" y="3303588"/>
          <p14:tracePt t="14295" x="8412163" y="3328988"/>
          <p14:tracePt t="14303" x="8412163" y="3378200"/>
          <p14:tracePt t="14314" x="8399463" y="3416300"/>
          <p14:tracePt t="14319" x="8399463" y="3454400"/>
          <p14:tracePt t="14329" x="8399463" y="3490913"/>
          <p14:tracePt t="14335" x="8386763" y="3516313"/>
          <p14:tracePt t="14343" x="8361363" y="3567113"/>
          <p14:tracePt t="14351" x="8361363" y="3590925"/>
          <p14:tracePt t="14362" x="8361363" y="3629025"/>
          <p14:tracePt t="14367" x="8361363" y="3654425"/>
          <p14:tracePt t="14376" x="8361363" y="3692525"/>
          <p14:tracePt t="14383" x="8361363" y="3729038"/>
          <p14:tracePt t="14395" x="8361363" y="3779838"/>
          <p14:tracePt t="14399" x="8361363" y="3841750"/>
          <p14:tracePt t="14409" x="8361363" y="3892550"/>
          <p14:tracePt t="14415" x="8361363" y="3941763"/>
          <p14:tracePt t="14424" x="8361363" y="3992563"/>
          <p14:tracePt t="14431" x="8361363" y="4041775"/>
          <p14:tracePt t="14440" x="8361363" y="4092575"/>
          <p14:tracePt t="14448" x="8361363" y="4167188"/>
          <p14:tracePt t="14455" x="8361363" y="4205288"/>
          <p14:tracePt t="14464" x="8361363" y="4254500"/>
          <p14:tracePt t="14471" x="8361363" y="4305300"/>
          <p14:tracePt t="14480" x="8361363" y="4354513"/>
          <p14:tracePt t="14487" x="8361363" y="4405313"/>
          <p14:tracePt t="14496" x="8361363" y="4454525"/>
          <p14:tracePt t="14503" x="8361363" y="4505325"/>
          <p14:tracePt t="14512" x="8361363" y="4543425"/>
          <p14:tracePt t="14519" x="8361363" y="4567238"/>
          <p14:tracePt t="14529" x="8374063" y="4618038"/>
          <p14:tracePt t="14535" x="8374063" y="4643438"/>
          <p14:tracePt t="14545" x="8374063" y="4656138"/>
          <p14:tracePt t="14551" x="8386763" y="4679950"/>
          <p14:tracePt t="14562" x="8386763" y="4705350"/>
          <p14:tracePt t="14567" x="8386763" y="4730750"/>
          <p14:tracePt t="14577" x="8386763" y="4756150"/>
          <p14:tracePt t="14583" x="8399463" y="4768850"/>
          <p14:tracePt t="14595" x="8399463" y="4792663"/>
          <p14:tracePt t="14599" x="8412163" y="4830763"/>
          <p14:tracePt t="14609" x="8412163" y="4868863"/>
          <p14:tracePt t="14615" x="8412163" y="4892675"/>
          <p14:tracePt t="14625" x="8412163" y="4918075"/>
          <p14:tracePt t="14631" x="8424863" y="4956175"/>
          <p14:tracePt t="14640" x="8424863" y="4981575"/>
          <p14:tracePt t="14648" x="8424863" y="5005388"/>
          <p14:tracePt t="14656" x="8424863" y="5043488"/>
          <p14:tracePt t="14664" x="8448675" y="5068888"/>
          <p14:tracePt t="14671" x="8461375" y="5105400"/>
          <p14:tracePt t="14680" x="8461375" y="5130800"/>
          <p14:tracePt t="14688" x="8461375" y="5156200"/>
          <p14:tracePt t="14695" x="8474075" y="5194300"/>
          <p14:tracePt t="14703" x="8499475" y="5205413"/>
          <p14:tracePt t="14712" x="8499475" y="5243513"/>
          <p14:tracePt t="14719" x="8499475" y="5281613"/>
          <p14:tracePt t="14730" x="8499475" y="5294313"/>
          <p14:tracePt t="14735" x="8499475" y="5318125"/>
          <p14:tracePt t="14745" x="8499475" y="5343525"/>
          <p14:tracePt t="14751" x="8499475" y="5381625"/>
          <p14:tracePt t="14760" x="8512175" y="5418138"/>
          <p14:tracePt t="14767" x="8512175" y="5430838"/>
          <p14:tracePt t="14776" x="8512175" y="5468938"/>
          <p14:tracePt t="14783" x="8524875" y="5507038"/>
          <p14:tracePt t="14796" x="8524875" y="5518150"/>
          <p14:tracePt t="14799" x="8524875" y="5556250"/>
          <p14:tracePt t="14810" x="8537575" y="5568950"/>
          <p14:tracePt t="14815" x="8548688" y="5619750"/>
          <p14:tracePt t="14824" x="8548688" y="5656263"/>
          <p14:tracePt t="14831" x="8548688" y="5694363"/>
          <p14:tracePt t="14840" x="8561388" y="5719763"/>
          <p14:tracePt t="14847" x="8574088" y="5756275"/>
          <p14:tracePt t="14855" x="8574088" y="5781675"/>
          <p14:tracePt t="14863" x="8586788" y="5794375"/>
          <p14:tracePt t="14871" x="8599488" y="5832475"/>
          <p14:tracePt t="14880" x="8599488" y="5856288"/>
          <p14:tracePt t="14887" x="8599488" y="5881688"/>
          <p14:tracePt t="14896" x="8612188" y="5907088"/>
          <p14:tracePt t="14903" x="8637588" y="5945188"/>
          <p14:tracePt t="14912" x="8637588" y="5981700"/>
          <p14:tracePt t="14920" x="8661400" y="6032500"/>
          <p14:tracePt t="14928" x="8674100" y="6056313"/>
          <p14:tracePt t="14935" x="8686800" y="6069013"/>
          <p14:tracePt t="14946" x="8699500" y="6107113"/>
          <p14:tracePt t="14952" x="8712200" y="6145213"/>
          <p14:tracePt t="14966" x="8724900" y="6181725"/>
          <p14:tracePt t="14967" x="8737600" y="6207125"/>
          <p14:tracePt t="14979" x="8750300" y="6219825"/>
          <p14:tracePt t="14984" x="8750300" y="6232525"/>
          <p14:tracePt t="14993" x="8763000" y="6269038"/>
          <p14:tracePt t="14999" x="8774113" y="6269038"/>
          <p14:tracePt t="15009" x="8774113" y="6281738"/>
          <p14:tracePt t="15024" x="8774113" y="6294438"/>
          <p14:tracePt t="15032" x="8774113" y="6307138"/>
          <p14:tracePt t="15039" x="8786813" y="6307138"/>
          <p14:tracePt t="15056" x="8786813" y="6319838"/>
          <p14:tracePt t="15064" x="8786813" y="6332538"/>
          <p14:tracePt t="15087" x="8786813" y="6345238"/>
          <p14:tracePt t="15096" x="8799513" y="6357938"/>
          <p14:tracePt t="15113" x="8799513" y="6370638"/>
          <p14:tracePt t="15129" x="8799513" y="6381750"/>
          <p14:tracePt t="15135" x="8812213" y="6407150"/>
          <p14:tracePt t="15151" x="8812213" y="6419850"/>
          <p14:tracePt t="15162" x="8824913" y="6432550"/>
          <p14:tracePt t="15177" x="8824913" y="6445250"/>
          <p14:tracePt t="15193" x="8824913" y="6457950"/>
          <p14:tracePt t="15216" x="8824913" y="6470650"/>
          <p14:tracePt t="15226" x="8824913" y="6483350"/>
          <p14:tracePt t="15231" x="8837613" y="6494463"/>
          <p14:tracePt t="15239" x="8850313" y="6494463"/>
          <p14:tracePt t="15296" x="8850313" y="6507163"/>
          <p14:tracePt t="15319" x="8850313" y="6532563"/>
          <p14:tracePt t="15493" x="8863013" y="6557963"/>
          <p14:tracePt t="16535" x="8874125" y="6545263"/>
          <p14:tracePt t="16544" x="8886825" y="6545263"/>
          <p14:tracePt t="16551" x="8886825" y="6532563"/>
          <p14:tracePt t="16562" x="8886825" y="6519863"/>
          <p14:tracePt t="16567" x="8899525" y="6494463"/>
          <p14:tracePt t="16583" x="8912225" y="6483350"/>
          <p14:tracePt t="16599" x="8912225" y="6457950"/>
          <p14:tracePt t="16615" x="8924925" y="6445250"/>
          <p14:tracePt t="16640" x="8924925" y="6419850"/>
          <p14:tracePt t="16655" x="8937625" y="6407150"/>
          <p14:tracePt t="16672" x="8950325" y="6370638"/>
          <p14:tracePt t="16687" x="8963025" y="6357938"/>
          <p14:tracePt t="16696" x="8975725" y="6345238"/>
          <p14:tracePt t="16713" x="8975725" y="6332538"/>
          <p14:tracePt t="16719" x="8975725" y="6319838"/>
          <p14:tracePt t="16735" x="8975725" y="6307138"/>
          <p14:tracePt t="16745" x="8986838" y="6294438"/>
          <p14:tracePt t="16762" x="8999538" y="6269038"/>
          <p14:tracePt t="16776" x="8999538" y="6257925"/>
          <p14:tracePt t="16783" x="9012238" y="6245225"/>
          <p14:tracePt t="16800" x="9012238" y="6232525"/>
          <p14:tracePt t="16810" x="9012238" y="6207125"/>
          <p14:tracePt t="16816" x="9024938" y="6207125"/>
          <p14:tracePt t="16825" x="9037638" y="6181725"/>
          <p14:tracePt t="16831" x="9037638" y="6169025"/>
          <p14:tracePt t="16840" x="9050338" y="6157913"/>
          <p14:tracePt t="16848" x="9050338" y="6145213"/>
          <p14:tracePt t="16855" x="9050338" y="6119813"/>
          <p14:tracePt t="16865" x="9050338" y="6107113"/>
          <p14:tracePt t="16872" x="9063038" y="6094413"/>
          <p14:tracePt t="16880" x="9063038" y="6056313"/>
          <p14:tracePt t="16887" x="9088438" y="6032500"/>
          <p14:tracePt t="16897" x="9088438" y="6019800"/>
          <p14:tracePt t="16904" x="9088438" y="5994400"/>
          <p14:tracePt t="16912" x="9088438" y="5981700"/>
          <p14:tracePt t="16919" x="9099550" y="5956300"/>
          <p14:tracePt t="16928" x="9099550" y="5932488"/>
          <p14:tracePt t="16935" x="9112250" y="5919788"/>
          <p14:tracePt t="16944" x="9124950" y="5868988"/>
          <p14:tracePt t="16951" x="9124950" y="5856288"/>
          <p14:tracePt t="16962" x="9124950" y="5819775"/>
          <p14:tracePt t="16968" x="9137650" y="5794375"/>
          <p14:tracePt t="16977" x="9137650" y="5781675"/>
          <p14:tracePt t="16983" x="9137650" y="5743575"/>
          <p14:tracePt t="16995" x="9137650" y="5707063"/>
          <p14:tracePt t="16999" x="9137650" y="5681663"/>
          <p14:tracePt t="17009" x="9137650" y="5643563"/>
          <p14:tracePt t="17015" x="9137650" y="5619750"/>
          <p14:tracePt t="17025" x="9150350" y="5594350"/>
          <p14:tracePt t="17033" x="9163050" y="5543550"/>
          <p14:tracePt t="17040" x="9163050" y="5518150"/>
          <p14:tracePt t="17048" x="9163050" y="5494338"/>
          <p14:tracePt t="17055" x="9175750" y="5456238"/>
          <p14:tracePt t="17064" x="9175750" y="5418138"/>
          <p14:tracePt t="17071" x="9175750" y="5407025"/>
          <p14:tracePt t="17080" x="9175750" y="5368925"/>
          <p14:tracePt t="17088" x="9175750" y="5330825"/>
          <p14:tracePt t="17097" x="9175750" y="5281613"/>
          <p14:tracePt t="17104" x="9175750" y="5243513"/>
          <p14:tracePt t="17111" x="9175750" y="5218113"/>
          <p14:tracePt t="17119" x="9175750" y="5168900"/>
          <p14:tracePt t="17128" x="9175750" y="5130800"/>
          <p14:tracePt t="17136" x="9175750" y="5105400"/>
          <p14:tracePt t="17143" x="9175750" y="5068888"/>
          <p14:tracePt t="17151" x="9175750" y="5030788"/>
          <p14:tracePt t="17162" x="9175750" y="4981575"/>
          <p14:tracePt t="17167" x="9175750" y="4943475"/>
          <p14:tracePt t="17178" x="9175750" y="4892675"/>
          <p14:tracePt t="17183" x="9175750" y="4856163"/>
          <p14:tracePt t="17195" x="9163050" y="4792663"/>
          <p14:tracePt t="17199" x="9163050" y="4730750"/>
          <p14:tracePt t="17212" x="9163050" y="4692650"/>
          <p14:tracePt t="17216" x="9163050" y="4643438"/>
          <p14:tracePt t="17224" x="9163050" y="4605338"/>
          <p14:tracePt t="17231" x="9137650" y="4567238"/>
          <p14:tracePt t="17240" x="9124950" y="4530725"/>
          <p14:tracePt t="17248" x="9124950" y="4505325"/>
          <p14:tracePt t="17255" x="9124950" y="4479925"/>
          <p14:tracePt t="17264" x="9112250" y="4454525"/>
          <p14:tracePt t="17271" x="9112250" y="4418013"/>
          <p14:tracePt t="17280" x="9112250" y="4392613"/>
          <p14:tracePt t="17287" x="9112250" y="4354513"/>
          <p14:tracePt t="17297" x="9088438" y="4341813"/>
          <p14:tracePt t="17303" x="9088438" y="4318000"/>
          <p14:tracePt t="17313" x="9075738" y="4292600"/>
          <p14:tracePt t="17329" x="9075738" y="4279900"/>
          <p14:tracePt t="17335" x="9063038" y="4267200"/>
          <p14:tracePt t="17351" x="9063038" y="4254500"/>
          <p14:tracePt t="17362" x="9063038" y="4230688"/>
          <p14:tracePt t="17368" x="9050338" y="4230688"/>
          <p14:tracePt t="17393" x="9050338" y="4217988"/>
          <p14:tracePt t="17399" x="9050338" y="4192588"/>
          <p14:tracePt t="17415" x="9050338" y="4179888"/>
          <p14:tracePt t="17425" x="9037638" y="4154488"/>
          <p14:tracePt t="17440" x="9037638" y="4141788"/>
          <p14:tracePt t="17448" x="9037638" y="4129088"/>
          <p14:tracePt t="17455" x="9037638" y="4117975"/>
          <p14:tracePt t="17472" x="9037638" y="4105275"/>
          <p14:tracePt t="17480" x="9024938" y="4092575"/>
          <p14:tracePt t="17487" x="9024938" y="4079875"/>
          <p14:tracePt t="17504" x="9024938" y="4067175"/>
          <p14:tracePt t="17512" x="9012238" y="4054475"/>
          <p14:tracePt t="17519" x="9012238" y="4041775"/>
          <p14:tracePt t="17528" x="9012238" y="4029075"/>
          <p14:tracePt t="17543" x="9012238" y="4005263"/>
          <p14:tracePt t="17551" x="9012238" y="3992563"/>
          <p14:tracePt t="17562" x="8999538" y="3992563"/>
          <p14:tracePt t="17576" x="8999538" y="3967163"/>
          <p14:tracePt t="17583" x="8999538" y="3954463"/>
          <p14:tracePt t="17595" x="8999538" y="3929063"/>
          <p14:tracePt t="17610" x="8999538" y="3916363"/>
          <p14:tracePt t="17632" x="8999538" y="3892550"/>
          <p14:tracePt t="17672" x="8986838" y="3879850"/>
          <p14:tracePt t="17703" x="8986838" y="3867150"/>
          <p14:tracePt t="17712" x="8975725" y="3854450"/>
          <p14:tracePt t="17728" x="8975725" y="3841750"/>
          <p14:tracePt t="17767" x="8975725" y="3829050"/>
          <p14:tracePt t="17783" x="8975725" y="3816350"/>
          <p14:tracePt t="17800" x="8975725" y="3803650"/>
          <p14:tracePt t="17815" x="8975725" y="3792538"/>
          <p14:tracePt t="17832" x="8975725" y="3779838"/>
          <p14:tracePt t="17847" x="8975725" y="3767138"/>
          <p14:tracePt t="17863" x="8975725" y="3754438"/>
          <p14:tracePt t="17888" x="8963025" y="3741738"/>
          <p14:tracePt t="18630" x="8963025" y="3729038"/>
          <p14:tracePt t="18640" x="8963025" y="3716338"/>
          <p14:tracePt t="18728" x="8963025" y="3703638"/>
          <p14:tracePt t="18752" x="8963025" y="3692525"/>
          <p14:tracePt t="18768" x="8963025" y="3679825"/>
          <p14:tracePt t="18776" x="8963025" y="3667125"/>
          <p14:tracePt t="18808" x="8963025" y="3654425"/>
          <p14:tracePt t="18824" x="8963025" y="3629025"/>
          <p14:tracePt t="18840" x="8975725" y="3616325"/>
          <p14:tracePt t="18848" x="8999538" y="3616325"/>
          <p14:tracePt t="18864" x="9012238" y="3603625"/>
          <p14:tracePt t="18872" x="9012238" y="3590925"/>
          <p14:tracePt t="18881" x="9024938" y="3590925"/>
          <p14:tracePt t="18896" x="9050338" y="3579813"/>
          <p14:tracePt t="18912" x="9063038" y="3554413"/>
          <p14:tracePt t="18929" x="9088438" y="3541713"/>
          <p14:tracePt t="18945" x="9112250" y="3516313"/>
          <p14:tracePt t="18952" x="9137650" y="3503613"/>
          <p14:tracePt t="18962" x="9150350" y="3490913"/>
          <p14:tracePt t="18967" x="9163050" y="3479800"/>
          <p14:tracePt t="18984" x="9175750" y="3467100"/>
          <p14:tracePt t="18995" x="9199563" y="3467100"/>
          <p14:tracePt t="19000" x="9199563" y="3454400"/>
          <p14:tracePt t="19009" x="9212263" y="3441700"/>
          <p14:tracePt t="19015" x="9224963" y="3441700"/>
          <p14:tracePt t="19026" x="9237663" y="3429000"/>
          <p14:tracePt t="19031" x="9250363" y="3416300"/>
          <p14:tracePt t="19049" x="9275763" y="3390900"/>
          <p14:tracePt t="19072" x="9288463" y="3378200"/>
          <p14:tracePt t="19516" x="9288463" y="3367088"/>
          <p14:tracePt t="19531" x="9288463" y="3354388"/>
          <p14:tracePt t="19803" x="9288463" y="3341688"/>
          <p14:tracePt t="19818" x="9288463" y="3328988"/>
          <p14:tracePt t="19832" x="9275763" y="3316288"/>
          <p14:tracePt t="20024" x="9263063" y="3316288"/>
          <p14:tracePt t="20032" x="9250363" y="3303588"/>
          <p14:tracePt t="20063" x="9237663" y="3303588"/>
          <p14:tracePt t="20129" x="9224963" y="3303588"/>
          <p14:tracePt t="20138" x="9212263" y="3290888"/>
          <p14:tracePt t="20168" x="9199563" y="3278188"/>
          <p14:tracePt t="20183" x="9199563" y="3267075"/>
          <p14:tracePt t="20199" x="9175750" y="3254375"/>
          <p14:tracePt t="20216" x="9175750" y="3241675"/>
          <p14:tracePt t="20225" x="9163050" y="3228975"/>
          <p14:tracePt t="20232" x="9150350" y="3216275"/>
          <p14:tracePt t="20256" x="9150350" y="3203575"/>
          <p14:tracePt t="20264" x="9137650" y="3203575"/>
          <p14:tracePt t="20271" x="9137650" y="3190875"/>
          <p14:tracePt t="20288" x="9124950" y="3178175"/>
          <p14:tracePt t="20328" x="9124950" y="3165475"/>
          <p14:tracePt t="20352" x="9099550" y="3154363"/>
          <p14:tracePt t="20360" x="9099550" y="3141663"/>
          <p14:tracePt t="20377" x="9099550" y="3128963"/>
          <p14:tracePt t="20408" x="9088438" y="3116263"/>
          <p14:tracePt t="20416" x="9088438" y="3103563"/>
          <p14:tracePt t="20466" x="9088438" y="3090863"/>
          <p14:tracePt t="20539" x="9063038" y="3065463"/>
          <p14:tracePt t="20586" x="9063038" y="3054350"/>
          <p14:tracePt t="20624" x="9063038" y="3041650"/>
          <p14:tracePt t="20640" x="9063038" y="3028950"/>
          <p14:tracePt t="20648" x="9063038" y="3016250"/>
          <p14:tracePt t="20664" x="9050338" y="3003550"/>
          <p14:tracePt t="20778" x="9050338" y="2990850"/>
          <p14:tracePt t="20786" x="9050338" y="2978150"/>
          <p14:tracePt t="20930" x="9037638" y="2978150"/>
          <p14:tracePt t="20950" x="9024938" y="2978150"/>
          <p14:tracePt t="20977" x="9024938" y="2952750"/>
          <p14:tracePt t="20994" x="9024938" y="2941638"/>
          <p14:tracePt t="21009" x="9024938" y="2928938"/>
          <p14:tracePt t="21015" x="9024938" y="2916238"/>
          <p14:tracePt t="21031" x="9024938" y="2903538"/>
          <p14:tracePt t="21284" x="9037638" y="2903538"/>
          <p14:tracePt t="21306" x="9124950" y="2941638"/>
          <p14:tracePt t="21315" x="9163050" y="2965450"/>
          <p14:tracePt t="21322" x="9175750" y="2978150"/>
          <p14:tracePt t="21331" x="9199563" y="3016250"/>
          <p14:tracePt t="21337" x="9224963" y="3016250"/>
          <p14:tracePt t="21343" x="9263063" y="3041650"/>
          <p14:tracePt t="21351" x="9288463" y="3054350"/>
          <p14:tracePt t="21362" x="9301163" y="3065463"/>
          <p14:tracePt t="21367" x="9337675" y="3065463"/>
          <p14:tracePt t="21376" x="9363075" y="3078163"/>
          <p14:tracePt t="21384" x="9388475" y="3090863"/>
          <p14:tracePt t="21397" x="9401175" y="3090863"/>
          <p14:tracePt t="21400" x="9401175" y="3103563"/>
          <p14:tracePt t="21409" x="9413875" y="3103563"/>
          <p14:tracePt t="21416" x="9424988" y="3103563"/>
          <p14:tracePt t="21432" x="9450388" y="3103563"/>
          <p14:tracePt t="21440" x="9488488" y="3103563"/>
          <p14:tracePt t="21448" x="9525000" y="3116263"/>
          <p14:tracePt t="21455" x="9563100" y="3116263"/>
          <p14:tracePt t="21464" x="9601200" y="3116263"/>
          <p14:tracePt t="21471" x="9650413" y="3116263"/>
          <p14:tracePt t="21480" x="9675813" y="3116263"/>
          <p14:tracePt t="21487" x="9701213" y="3116263"/>
          <p14:tracePt t="21504" x="9713913" y="3116263"/>
          <p14:tracePt t="21520" x="9739313" y="3116263"/>
          <p14:tracePt t="21536" x="9763125" y="3116263"/>
          <p14:tracePt t="21545" x="9775825" y="3090863"/>
          <p14:tracePt t="21551" x="9788525" y="3090863"/>
          <p14:tracePt t="21562" x="9788525" y="3078163"/>
          <p14:tracePt t="21567" x="9826625" y="3054350"/>
          <p14:tracePt t="21577" x="9839325" y="3041650"/>
          <p14:tracePt t="21584" x="9852025" y="3016250"/>
          <p14:tracePt t="21595" x="9863138" y="2990850"/>
          <p14:tracePt t="21600" x="9888538" y="2965450"/>
          <p14:tracePt t="21609" x="9888538" y="2941638"/>
          <p14:tracePt t="21615" x="9901238" y="2903538"/>
          <p14:tracePt t="21626" x="9926638" y="2890838"/>
          <p14:tracePt t="21631" x="9926638" y="2878138"/>
          <p14:tracePt t="21640" x="9952038" y="2828925"/>
          <p14:tracePt t="21648" x="9963150" y="2816225"/>
          <p14:tracePt t="21655" x="9975850" y="2803525"/>
          <p14:tracePt t="21664" x="9975850" y="2790825"/>
          <p14:tracePt t="21671" x="10001250" y="2765425"/>
          <p14:tracePt t="21680" x="10001250" y="2752725"/>
          <p14:tracePt t="21688" x="10013950" y="2740025"/>
          <p14:tracePt t="21696" x="10013950" y="2716213"/>
          <p14:tracePt t="21703" x="10013950" y="2703513"/>
          <p14:tracePt t="21712" x="10026650" y="2690813"/>
          <p14:tracePt t="21719" x="10039350" y="2665413"/>
          <p14:tracePt t="21730" x="10052050" y="2652713"/>
          <p14:tracePt t="21745" x="10064750" y="2627313"/>
          <p14:tracePt t="21752" x="10064750" y="2616200"/>
          <p14:tracePt t="21777" x="10064750" y="2590800"/>
          <p14:tracePt t="21796" x="10064750" y="2565400"/>
          <p14:tracePt t="21800" x="10064750" y="2552700"/>
          <p14:tracePt t="21810" x="10064750" y="2540000"/>
          <p14:tracePt t="21816" x="10064750" y="2527300"/>
          <p14:tracePt t="21831" x="10088563" y="2503488"/>
          <p14:tracePt t="21855" x="10088563" y="2490788"/>
          <p14:tracePt t="21864" x="10088563" y="2465388"/>
          <p14:tracePt t="21888" x="10088563" y="2452688"/>
          <p14:tracePt t="21896" x="10088563" y="2439988"/>
          <p14:tracePt t="21903" x="10088563" y="2427288"/>
          <p14:tracePt t="21920" x="10101263" y="2403475"/>
          <p14:tracePt t="21930" x="10101263" y="2390775"/>
          <p14:tracePt t="21946" x="10101263" y="2378075"/>
          <p14:tracePt t="21962" x="10101263" y="2365375"/>
          <p14:tracePt t="21980" x="10101263" y="2352675"/>
          <p14:tracePt t="22756" x="10101263" y="2365375"/>
          <p14:tracePt t="22772" x="10088563" y="2439988"/>
          <p14:tracePt t="22778" x="10088563" y="2478088"/>
          <p14:tracePt t="22784" x="10075863" y="2527300"/>
          <p14:tracePt t="22797" x="10075863" y="2552700"/>
          <p14:tracePt t="22802" x="10075863" y="2603500"/>
          <p14:tracePt t="22810" x="10075863" y="2652713"/>
          <p14:tracePt t="22815" x="10075863" y="2690813"/>
          <p14:tracePt t="22825" x="10075863" y="2728913"/>
          <p14:tracePt t="22831" x="10075863" y="2740025"/>
          <p14:tracePt t="22840" x="10075863" y="2778125"/>
          <p14:tracePt t="22848" x="10075863" y="2790825"/>
          <p14:tracePt t="22856" x="10075863" y="2803525"/>
          <p14:tracePt t="22864" x="10075863" y="2816225"/>
          <p14:tracePt t="22871" x="10075863" y="2828925"/>
          <p14:tracePt t="22880" x="10075863" y="2840038"/>
          <p14:tracePt t="22887" x="10075863" y="2852738"/>
          <p14:tracePt t="22897" x="10075863" y="2865438"/>
          <p14:tracePt t="22903" x="10075863" y="2878138"/>
          <p14:tracePt t="22912" x="10075863" y="2903538"/>
          <p14:tracePt t="22920" x="10075863" y="2928938"/>
          <p14:tracePt t="22936" x="10075863" y="2941638"/>
          <p14:tracePt t="22945" x="10075863" y="3003550"/>
          <p14:tracePt t="22951" x="10101263" y="3028950"/>
          <p14:tracePt t="22970" x="10139363" y="3103563"/>
          <p14:tracePt t="22979" x="10164763" y="3128963"/>
          <p14:tracePt t="22984" x="10201275" y="3154363"/>
          <p14:tracePt t="22995" x="10239375" y="3178175"/>
          <p14:tracePt t="22999" x="10288588" y="3203575"/>
          <p14:tracePt t="23015" x="10326688" y="3228975"/>
          <p14:tracePt t="23025" x="10339388" y="3241675"/>
          <p14:tracePt t="23032" x="10364788" y="3241675"/>
          <p14:tracePt t="23040" x="10390188" y="3254375"/>
          <p14:tracePt t="23048" x="10426700" y="3267075"/>
          <p14:tracePt t="23055" x="10452100" y="3278188"/>
          <p14:tracePt t="23064" x="10477500" y="3290888"/>
          <p14:tracePt t="23071" x="10539413" y="3303588"/>
          <p14:tracePt t="23080" x="10639425" y="3341688"/>
          <p14:tracePt t="23088" x="10702925" y="3341688"/>
          <p14:tracePt t="23095" x="10790238" y="3354388"/>
          <p14:tracePt t="23103" x="10864850" y="3367088"/>
          <p14:tracePt t="23112" x="10928350" y="3367088"/>
          <p14:tracePt t="23120" x="11002963" y="3390900"/>
          <p14:tracePt t="23129" x="11077575" y="3390900"/>
          <p14:tracePt t="23135" x="11115675" y="3390900"/>
          <p14:tracePt t="23145" x="11164888" y="3390900"/>
          <p14:tracePt t="23152" x="11215688" y="3390900"/>
          <p14:tracePt t="23163" x="11253788" y="3390900"/>
          <p14:tracePt t="23167" x="11290300" y="3390900"/>
          <p14:tracePt t="23177" x="11303000" y="3390900"/>
          <p14:tracePt t="23183" x="11315700" y="3390900"/>
          <p14:tracePt t="23195" x="11328400" y="3390900"/>
          <p14:tracePt t="23215" x="11353800" y="3390900"/>
          <p14:tracePt t="23231" x="11366500" y="3378200"/>
          <p14:tracePt t="23241" x="11377613" y="3354388"/>
          <p14:tracePt t="23248" x="11390313" y="3354388"/>
          <p14:tracePt t="23256" x="11390313" y="3328988"/>
          <p14:tracePt t="23264" x="11390313" y="3316288"/>
          <p14:tracePt t="23272" x="11428413" y="3278188"/>
          <p14:tracePt t="23281" x="11428413" y="3254375"/>
          <p14:tracePt t="23288" x="11441113" y="3241675"/>
          <p14:tracePt t="23298" x="11441113" y="3228975"/>
          <p14:tracePt t="23303" x="11441113" y="3190875"/>
          <p14:tracePt t="23312" x="11441113" y="3178175"/>
          <p14:tracePt t="23320" x="11466513" y="3141663"/>
          <p14:tracePt t="23329" x="11466513" y="3103563"/>
          <p14:tracePt t="23335" x="11466513" y="3078163"/>
          <p14:tracePt t="23346" x="11466513" y="3041650"/>
          <p14:tracePt t="23352" x="11466513" y="3003550"/>
          <p14:tracePt t="23363" x="11466513" y="2965450"/>
          <p14:tracePt t="23367" x="11466513" y="2952750"/>
          <p14:tracePt t="23378" x="11466513" y="2916238"/>
          <p14:tracePt t="23384" x="11466513" y="2903538"/>
          <p14:tracePt t="23396" x="11466513" y="2865438"/>
          <p14:tracePt t="23400" x="11466513" y="2852738"/>
          <p14:tracePt t="23409" x="11466513" y="2840038"/>
          <p14:tracePt t="23415" x="11466513" y="2816225"/>
          <p14:tracePt t="23425" x="11453813" y="2803525"/>
          <p14:tracePt t="23433" x="11453813" y="2790825"/>
          <p14:tracePt t="23440" x="11453813" y="2778125"/>
          <p14:tracePt t="23464" x="11428413" y="2752725"/>
          <p14:tracePt t="23471" x="11428413" y="2740025"/>
          <p14:tracePt t="23497" x="11415713" y="2728913"/>
          <p14:tracePt t="23520" x="11403013" y="2716213"/>
          <p14:tracePt t="23528" x="11390313" y="2703513"/>
          <p14:tracePt t="23535" x="11390313" y="2690813"/>
          <p14:tracePt t="23546" x="11377613" y="2678113"/>
          <p14:tracePt t="23560" x="11353800" y="2652713"/>
          <p14:tracePt t="23577" x="11353800" y="2640013"/>
          <p14:tracePt t="23583" x="11341100" y="2627313"/>
          <p14:tracePt t="23600" x="11328400" y="2616200"/>
          <p14:tracePt t="23609" x="11328400" y="2603500"/>
          <p14:tracePt t="23616" x="11328400" y="2590800"/>
          <p14:tracePt t="23632" x="11328400" y="2578100"/>
          <p14:tracePt t="23640" x="11328400" y="2565400"/>
          <p14:tracePt t="23648" x="11315700" y="2552700"/>
          <p14:tracePt t="23672" x="11315700" y="2540000"/>
          <p14:tracePt t="23681" x="11315700" y="2527300"/>
          <p14:tracePt t="23698" x="11315700" y="2516188"/>
          <p14:tracePt t="23730" x="11315700" y="2503488"/>
          <p14:tracePt t="23746" x="11315700" y="2490788"/>
          <p14:tracePt t="23752" x="11303000" y="2478088"/>
          <p14:tracePt t="23848" x="11303000" y="2465388"/>
          <p14:tracePt t="26500" x="11290300" y="2478088"/>
          <p14:tracePt t="26520" x="11202988" y="2603500"/>
          <p14:tracePt t="26522" x="11177588" y="2652713"/>
          <p14:tracePt t="26529" x="11115675" y="2716213"/>
          <p14:tracePt t="26536" x="11077575" y="2728913"/>
          <p14:tracePt t="26545" x="11015663" y="2790825"/>
          <p14:tracePt t="26552" x="10952163" y="2840038"/>
          <p14:tracePt t="26562" x="10890250" y="2890838"/>
          <p14:tracePt t="26568" x="10828338" y="2928938"/>
          <p14:tracePt t="26577" x="10802938" y="2952750"/>
          <p14:tracePt t="26584" x="10764838" y="2990850"/>
          <p14:tracePt t="26596" x="10715625" y="3016250"/>
          <p14:tracePt t="26600" x="10664825" y="3054350"/>
          <p14:tracePt t="26609" x="10614025" y="3065463"/>
          <p14:tracePt t="26615" x="10564813" y="3116263"/>
          <p14:tracePt t="26625" x="10514013" y="3128963"/>
          <p14:tracePt t="26631" x="10464800" y="3165475"/>
          <p14:tracePt t="26640" x="10364788" y="3216275"/>
          <p14:tracePt t="26648" x="10301288" y="3241675"/>
          <p14:tracePt t="26656" x="10226675" y="3290888"/>
          <p14:tracePt t="26664" x="10152063" y="3328988"/>
          <p14:tracePt t="26672" x="10088563" y="3378200"/>
          <p14:tracePt t="26679" x="10026650" y="3416300"/>
          <p14:tracePt t="26688" x="9975850" y="3441700"/>
          <p14:tracePt t="26696" x="9939338" y="3454400"/>
          <p14:tracePt t="26704" x="9901238" y="3467100"/>
          <p14:tracePt t="26712" x="9875838" y="3479800"/>
          <p14:tracePt t="26719" x="9839325" y="3490913"/>
          <p14:tracePt t="26729" x="9813925" y="3503613"/>
          <p14:tracePt t="26736" x="9801225" y="3503613"/>
          <p14:tracePt t="26745" x="9763125" y="3503613"/>
          <p14:tracePt t="26752" x="9739313" y="3503613"/>
          <p14:tracePt t="26763" x="9713913" y="3503613"/>
          <p14:tracePt t="26768" x="9663113" y="3503613"/>
          <p14:tracePt t="26778" x="9637713" y="3503613"/>
          <p14:tracePt t="26784" x="9588500" y="3503613"/>
          <p14:tracePt t="26795" x="9537700" y="3503613"/>
          <p14:tracePt t="26799" x="9450388" y="3490913"/>
          <p14:tracePt t="26810" x="9363075" y="3467100"/>
          <p14:tracePt t="26816" x="9288463" y="3441700"/>
          <p14:tracePt t="26825" x="9188450" y="3416300"/>
          <p14:tracePt t="26831" x="9099550" y="3390900"/>
          <p14:tracePt t="26839" x="9037638" y="3367088"/>
          <p14:tracePt t="26848" x="8999538" y="3354388"/>
          <p14:tracePt t="26857" x="8963025" y="3328988"/>
          <p14:tracePt t="26864" x="8937625" y="3316288"/>
          <p14:tracePt t="26872" x="8899525" y="3303588"/>
          <p14:tracePt t="26880" x="8886825" y="3290888"/>
          <p14:tracePt t="26889" x="8824913" y="3267075"/>
          <p14:tracePt t="26896" x="8786813" y="3254375"/>
          <p14:tracePt t="26904" x="8712200" y="3216275"/>
          <p14:tracePt t="26914" x="8637588" y="3203575"/>
          <p14:tracePt t="26919" x="8561388" y="3165475"/>
          <p14:tracePt t="26929" x="8499475" y="3141663"/>
          <p14:tracePt t="26936" x="8448675" y="3103563"/>
          <p14:tracePt t="26946" x="8361363" y="3054350"/>
          <p14:tracePt t="26952" x="8286750" y="3016250"/>
          <p14:tracePt t="26962" x="8212138" y="2978150"/>
          <p14:tracePt t="26967" x="8110538" y="2916238"/>
          <p14:tracePt t="26983" x="8023225" y="2865438"/>
          <p14:tracePt t="26984" x="7948613" y="2840038"/>
          <p14:tracePt t="26996" x="7861300" y="2778125"/>
          <p14:tracePt t="27000" x="7785100" y="2765425"/>
          <p14:tracePt t="27010" x="7710488" y="2728913"/>
          <p14:tracePt t="27016" x="7648575" y="2703513"/>
          <p14:tracePt t="27025" x="7572375" y="2652713"/>
          <p14:tracePt t="27032" x="7459663" y="2616200"/>
          <p14:tracePt t="27040" x="7359650" y="2565400"/>
          <p14:tracePt t="27048" x="7235825" y="2527300"/>
          <p14:tracePt t="27056" x="7185025" y="2516188"/>
          <p14:tracePt t="27064" x="7110413" y="2490788"/>
          <p14:tracePt t="27072" x="7072313" y="2490788"/>
          <p14:tracePt t="27081" x="7046913" y="2478088"/>
          <p14:tracePt t="27088" x="7034213" y="2478088"/>
          <p14:tracePt t="27136" x="7021513" y="2478088"/>
          <p14:tracePt t="27152" x="6997700" y="2478088"/>
          <p14:tracePt t="27161" x="6985000" y="2478088"/>
          <p14:tracePt t="27168" x="6959600" y="2478088"/>
          <p14:tracePt t="27177" x="6921500" y="2478088"/>
          <p14:tracePt t="27184" x="6910388" y="2478088"/>
          <p14:tracePt t="27196" x="6859588" y="2478088"/>
          <p14:tracePt t="27200" x="6846888" y="2490788"/>
          <p14:tracePt t="27209" x="6821488" y="2503488"/>
          <p14:tracePt t="27215" x="6797675" y="2516188"/>
          <p14:tracePt t="27225" x="6772275" y="2527300"/>
          <p14:tracePt t="27232" x="6746875" y="2540000"/>
          <p14:tracePt t="27240" x="6734175" y="2540000"/>
          <p14:tracePt t="27248" x="6721475" y="2540000"/>
          <p14:tracePt t="27256" x="6708775" y="2565400"/>
          <p14:tracePt t="27264" x="6684963" y="2565400"/>
          <p14:tracePt t="27272" x="6672263" y="2578100"/>
          <p14:tracePt t="27288" x="6659563" y="2590800"/>
          <p14:tracePt t="27296" x="6634163" y="2603500"/>
          <p14:tracePt t="27304" x="6634163" y="2616200"/>
          <p14:tracePt t="27314" x="6621463" y="2616200"/>
          <p14:tracePt t="27320" x="6596063" y="2640013"/>
          <p14:tracePt t="27484" x="6608763" y="2652713"/>
          <p14:tracePt t="27503" x="6684963" y="2652713"/>
          <p14:tracePt t="27514" x="6721475" y="2652713"/>
          <p14:tracePt t="27515" x="6772275" y="2652713"/>
          <p14:tracePt t="27521" x="6821488" y="2652713"/>
          <p14:tracePt t="27530" x="6859588" y="2652713"/>
          <p14:tracePt t="27538" x="6884988" y="2652713"/>
          <p14:tracePt t="27546" x="6921500" y="2652713"/>
          <p14:tracePt t="27552" x="6934200" y="2652713"/>
          <p14:tracePt t="27716" x="6946900" y="2652713"/>
          <p14:tracePt t="27728" x="6959600" y="2652713"/>
          <p14:tracePt t="27733" x="6997700" y="2652713"/>
          <p14:tracePt t="27748" x="7010400" y="2652713"/>
          <p14:tracePt t="27752" x="7021513" y="2652713"/>
          <p14:tracePt t="27761" x="7046913" y="2652713"/>
          <p14:tracePt t="27768" x="7059613" y="2652713"/>
          <p14:tracePt t="27825" x="7085013" y="2640013"/>
          <p14:tracePt t="27833" x="7134225" y="2640013"/>
          <p14:tracePt t="27843" x="7197725" y="2640013"/>
          <p14:tracePt t="27851" x="7285038" y="2640013"/>
          <p14:tracePt t="27858" x="7385050" y="2640013"/>
          <p14:tracePt t="27866" x="7510463" y="2640013"/>
          <p14:tracePt t="27872" x="7585075" y="2640013"/>
          <p14:tracePt t="27881" x="7673975" y="2640013"/>
          <p14:tracePt t="27888" x="7735888" y="2640013"/>
          <p14:tracePt t="27896" x="7773988" y="2640013"/>
          <p14:tracePt t="27904" x="7797800" y="2640013"/>
          <p14:tracePt t="27920" x="7810500" y="2640013"/>
          <p14:tracePt t="27936" x="7823200" y="2640013"/>
          <p14:tracePt t="27946" x="7835900" y="2640013"/>
          <p14:tracePt t="27952" x="7848600" y="2627313"/>
          <p14:tracePt t="27967" x="7874000" y="2627313"/>
          <p14:tracePt t="27984" x="7886700" y="2627313"/>
          <p14:tracePt t="27995" x="7897813" y="2627313"/>
          <p14:tracePt t="28000" x="7910513" y="2616200"/>
          <p14:tracePt t="28364" x="7961313" y="2616200"/>
          <p14:tracePt t="28378" x="8010525" y="2616200"/>
          <p14:tracePt t="28382" x="8099425" y="2616200"/>
          <p14:tracePt t="28384" x="8161338" y="2616200"/>
          <p14:tracePt t="28395" x="8248650" y="2616200"/>
          <p14:tracePt t="28401" x="8335963" y="2616200"/>
          <p14:tracePt t="28411" x="8424863" y="2616200"/>
          <p14:tracePt t="28416" x="8537575" y="2616200"/>
          <p14:tracePt t="28425" x="8624888" y="2616200"/>
          <p14:tracePt t="28432" x="8724900" y="2616200"/>
          <p14:tracePt t="28442" x="8786813" y="2616200"/>
          <p14:tracePt t="28448" x="8863013" y="2616200"/>
          <p14:tracePt t="28456" x="8912225" y="2616200"/>
          <p14:tracePt t="28464" x="8963025" y="2616200"/>
          <p14:tracePt t="28472" x="9050338" y="2616200"/>
          <p14:tracePt t="28481" x="9124950" y="2616200"/>
          <p14:tracePt t="28488" x="9250363" y="2616200"/>
          <p14:tracePt t="28496" x="9350375" y="2616200"/>
          <p14:tracePt t="28504" x="9463088" y="2616200"/>
          <p14:tracePt t="28512" x="9575800" y="2616200"/>
          <p14:tracePt t="28520" x="9701213" y="2616200"/>
          <p14:tracePt t="28529" x="9788525" y="2616200"/>
          <p14:tracePt t="28536" x="9888538" y="2627313"/>
          <p14:tracePt t="28545" x="9952038" y="2640013"/>
          <p14:tracePt t="28552" x="10001250" y="2640013"/>
          <p14:tracePt t="28562" x="10075863" y="2665413"/>
          <p14:tracePt t="28568" x="10113963" y="2678113"/>
          <p14:tracePt t="28579" x="10126663" y="2678113"/>
          <p14:tracePt t="28584" x="10152063" y="2678113"/>
          <p14:tracePt t="29278" x="10164763" y="2678113"/>
          <p14:tracePt t="29283" x="10188575" y="2690813"/>
          <p14:tracePt t="29288" x="10239375" y="2690813"/>
          <p14:tracePt t="29297" x="10277475" y="2690813"/>
          <p14:tracePt t="29304" x="10301288" y="2690813"/>
          <p14:tracePt t="29312" x="10339388" y="2690813"/>
          <p14:tracePt t="29320" x="10401300" y="2716213"/>
          <p14:tracePt t="29328" x="10452100" y="2728913"/>
          <p14:tracePt t="29336" x="10514013" y="2728913"/>
          <p14:tracePt t="29346" x="10602913" y="2740025"/>
          <p14:tracePt t="29352" x="10677525" y="2752725"/>
          <p14:tracePt t="29362" x="10739438" y="2765425"/>
          <p14:tracePt t="29368" x="10790238" y="2765425"/>
          <p14:tracePt t="29377" x="10828338" y="2765425"/>
          <p14:tracePt t="29384" x="10852150" y="2765425"/>
          <p14:tracePt t="29394" x="10890250" y="2778125"/>
          <p14:tracePt t="29410" x="10915650" y="2790825"/>
          <p14:tracePt t="29416" x="10928350" y="2790825"/>
          <p14:tracePt t="29432" x="10952163" y="2790825"/>
          <p14:tracePt t="29488" x="10964863" y="2790825"/>
          <p14:tracePt t="29521" x="10990263" y="2790825"/>
          <p14:tracePt t="29652" x="11002963" y="2790825"/>
          <p14:tracePt t="29667" x="11028363" y="2790825"/>
          <p14:tracePt t="29676" x="11041063" y="2790825"/>
          <p14:tracePt t="29690" x="11064875" y="2790825"/>
          <p14:tracePt t="29753" x="11077575" y="2778125"/>
          <p14:tracePt t="30952" x="11041063" y="2840038"/>
          <p14:tracePt t="30961" x="10964863" y="2890838"/>
          <p14:tracePt t="30968" x="10877550" y="2928938"/>
          <p14:tracePt t="30980" x="10790238" y="2978150"/>
          <p14:tracePt t="30985" x="10690225" y="3028950"/>
          <p14:tracePt t="30994" x="10564813" y="3065463"/>
          <p14:tracePt t="31000" x="10477500" y="3103563"/>
          <p14:tracePt t="31010" x="10352088" y="3165475"/>
          <p14:tracePt t="31016" x="10226675" y="3216275"/>
          <p14:tracePt t="31025" x="10139363" y="3241675"/>
          <p14:tracePt t="31032" x="10052050" y="3290888"/>
          <p14:tracePt t="31040" x="9963150" y="3316288"/>
          <p14:tracePt t="31048" x="9901238" y="3354388"/>
          <p14:tracePt t="31056" x="9839325" y="3378200"/>
          <p14:tracePt t="31064" x="9763125" y="3416300"/>
          <p14:tracePt t="31072" x="9688513" y="3441700"/>
          <p14:tracePt t="31080" x="9626600" y="3467100"/>
          <p14:tracePt t="31088" x="9575800" y="3467100"/>
          <p14:tracePt t="31097" x="9501188" y="3490913"/>
          <p14:tracePt t="31104" x="9450388" y="3516313"/>
          <p14:tracePt t="31112" x="9388475" y="3529013"/>
          <p14:tracePt t="31120" x="9337675" y="3541713"/>
          <p14:tracePt t="31129" x="9275763" y="3541713"/>
          <p14:tracePt t="31136" x="9199563" y="3554413"/>
          <p14:tracePt t="31146" x="9112250" y="3579813"/>
          <p14:tracePt t="31152" x="9050338" y="3579813"/>
          <p14:tracePt t="31162" x="8975725" y="3603625"/>
          <p14:tracePt t="31168" x="8937625" y="3616325"/>
          <p14:tracePt t="31177" x="8899525" y="3616325"/>
          <p14:tracePt t="31184" x="8837613" y="3629025"/>
          <p14:tracePt t="31195" x="8786813" y="3641725"/>
          <p14:tracePt t="31200" x="8724900" y="3641725"/>
          <p14:tracePt t="31210" x="8650288" y="3654425"/>
          <p14:tracePt t="31216" x="8599488" y="3654425"/>
          <p14:tracePt t="31226" x="8548688" y="3667125"/>
          <p14:tracePt t="31232" x="8512175" y="3667125"/>
          <p14:tracePt t="31241" x="8474075" y="3679825"/>
          <p14:tracePt t="31248" x="8461375" y="3679825"/>
          <p14:tracePt t="31256" x="8448675" y="3679825"/>
          <p14:tracePt t="31264" x="8424863" y="3692525"/>
          <p14:tracePt t="31288" x="8412163" y="3692525"/>
          <p14:tracePt t="31304" x="8399463" y="3692525"/>
          <p14:tracePt t="31314" x="8386763" y="3692525"/>
          <p14:tracePt t="31330" x="8374063" y="3692525"/>
          <p14:tracePt t="31385" x="8361363" y="3692525"/>
          <p14:tracePt t="31395" x="8348663" y="3679825"/>
          <p14:tracePt t="31403" x="8348663" y="3667125"/>
          <p14:tracePt t="31412" x="8348663" y="3654425"/>
          <p14:tracePt t="31426" x="8348663" y="3641725"/>
          <p14:tracePt t="31432" x="8335963" y="3616325"/>
          <p14:tracePt t="31441" x="8335963" y="3603625"/>
          <p14:tracePt t="31464" x="8335963" y="3590925"/>
          <p14:tracePt t="31472" x="8335963" y="3579813"/>
          <p14:tracePt t="31481" x="8335963" y="3567113"/>
          <p14:tracePt t="31488" x="8324850" y="3567113"/>
          <p14:tracePt t="31513" x="8324850" y="3554413"/>
          <p14:tracePt t="31665" x="8324850" y="3541713"/>
          <p14:tracePt t="31673" x="8312150" y="3529013"/>
          <p14:tracePt t="31681" x="8299450" y="3516313"/>
          <p14:tracePt t="31696" x="8299450" y="3503613"/>
          <p14:tracePt t="31728" x="8286750" y="3490913"/>
          <p14:tracePt t="31736" x="8274050" y="3467100"/>
          <p14:tracePt t="31745" x="8274050" y="3454400"/>
          <p14:tracePt t="35858" x="8274050" y="3467100"/>
          <p14:tracePt t="35864" x="8274050" y="3516313"/>
          <p14:tracePt t="35872" x="8274050" y="3554413"/>
          <p14:tracePt t="35881" x="8274050" y="3590925"/>
          <p14:tracePt t="35888" x="8274050" y="3603625"/>
          <p14:tracePt t="35898" x="8274050" y="3629025"/>
          <p14:tracePt t="35904" x="8274050" y="3654425"/>
          <p14:tracePt t="35913" x="8274050" y="3679825"/>
          <p14:tracePt t="35920" x="8274050" y="3692525"/>
          <p14:tracePt t="35929" x="8274050" y="3729038"/>
          <p14:tracePt t="35936" x="8274050" y="3767138"/>
          <p14:tracePt t="35946" x="8274050" y="3792538"/>
          <p14:tracePt t="35966" x="8274050" y="3829050"/>
          <p14:tracePt t="35968" x="8274050" y="3867150"/>
          <p14:tracePt t="35980" x="8274050" y="3892550"/>
          <p14:tracePt t="35984" x="8274050" y="3916363"/>
          <p14:tracePt t="36000" x="8274050" y="3941763"/>
          <p14:tracePt t="36010" x="8274050" y="3954463"/>
          <p14:tracePt t="36016" x="8274050" y="3979863"/>
          <p14:tracePt t="36025" x="8274050" y="3992563"/>
          <p14:tracePt t="36032" x="8274050" y="4017963"/>
          <p14:tracePt t="36040" x="8274050" y="4029075"/>
          <p14:tracePt t="36048" x="8274050" y="4041775"/>
          <p14:tracePt t="36056" x="8274050" y="4054475"/>
          <p14:tracePt t="36065" x="8274050" y="4067175"/>
          <p14:tracePt t="36072" x="8274050" y="4079875"/>
          <p14:tracePt t="36082" x="8274050" y="4105275"/>
          <p14:tracePt t="36088" x="8274050" y="4117975"/>
          <p14:tracePt t="36097" x="8274050" y="4129088"/>
          <p14:tracePt t="36104" x="8274050" y="4141788"/>
          <p14:tracePt t="36113" x="8274050" y="4154488"/>
          <p14:tracePt t="36120" x="8274050" y="4179888"/>
          <p14:tracePt t="36136" x="8274050" y="4192588"/>
          <p14:tracePt t="36152" x="8274050" y="4205288"/>
          <p14:tracePt t="36163" x="8274050" y="4217988"/>
          <p14:tracePt t="36168" x="8274050" y="4230688"/>
          <p14:tracePt t="36194" x="8274050" y="4241800"/>
          <p14:tracePt t="36200" x="8274050" y="4254500"/>
          <p14:tracePt t="36872" x="8274050" y="4267200"/>
          <p14:tracePt t="40243" x="8274050" y="4292600"/>
          <p14:tracePt t="40251" x="8274050" y="4305300"/>
          <p14:tracePt t="40264" x="8274050" y="4341813"/>
          <p14:tracePt t="40279" x="8261350" y="4367213"/>
          <p14:tracePt t="40282" x="8261350" y="4379913"/>
          <p14:tracePt t="40297" x="8261350" y="4392613"/>
          <p14:tracePt t="40304" x="8261350" y="4405313"/>
          <p14:tracePt t="40312" x="8261350" y="4418013"/>
          <p14:tracePt t="40321" x="8261350" y="4430713"/>
          <p14:tracePt t="40329" x="8261350" y="4443413"/>
          <p14:tracePt t="40336" x="8261350" y="4454525"/>
          <p14:tracePt t="40346" x="8261350" y="4467225"/>
          <p14:tracePt t="40352" x="8261350" y="4492625"/>
          <p14:tracePt t="40361" x="8261350" y="4505325"/>
          <p14:tracePt t="40368" x="8261350" y="4530725"/>
          <p14:tracePt t="40377" x="8261350" y="4554538"/>
          <p14:tracePt t="40384" x="8261350" y="4579938"/>
          <p14:tracePt t="40395" x="8261350" y="4592638"/>
          <p14:tracePt t="40400" x="8261350" y="4630738"/>
          <p14:tracePt t="40410" x="8261350" y="4643438"/>
          <p14:tracePt t="40416" x="8261350" y="4667250"/>
          <p14:tracePt t="40426" x="8261350" y="4679950"/>
          <p14:tracePt t="40433" x="8261350" y="4705350"/>
          <p14:tracePt t="40441" x="8274050" y="4718050"/>
          <p14:tracePt t="40449" x="8274050" y="4730750"/>
          <p14:tracePt t="40456" x="8274050" y="4743450"/>
          <p14:tracePt t="40465" x="8274050" y="4756150"/>
          <p14:tracePt t="40472" x="8286750" y="4768850"/>
          <p14:tracePt t="40481" x="8299450" y="4779963"/>
          <p14:tracePt t="40488" x="8299450" y="4792663"/>
          <p14:tracePt t="40513" x="8299450" y="4818063"/>
          <p14:tracePt t="40529" x="8299450" y="4843463"/>
          <p14:tracePt t="40536" x="8312150" y="4856163"/>
          <p14:tracePt t="40552" x="8312150" y="4868863"/>
          <p14:tracePt t="40563" x="8312150" y="4879975"/>
          <p14:tracePt t="40568" x="8312150" y="4892675"/>
          <p14:tracePt t="40616" x="8312150" y="4905375"/>
          <p14:tracePt t="40625" x="8312150" y="4918075"/>
          <p14:tracePt t="40640" x="8312150" y="4930775"/>
          <p14:tracePt t="40665" x="8312150" y="4943475"/>
          <p14:tracePt t="40680" x="8312150" y="4968875"/>
          <p14:tracePt t="40704" x="8324850" y="4981575"/>
          <p14:tracePt t="40756" x="8335963" y="5005388"/>
          <p14:tracePt t="40770" x="8335963" y="5018088"/>
          <p14:tracePt t="40785" x="8335963" y="5043488"/>
          <p14:tracePt t="40796" x="8335963" y="5056188"/>
          <p14:tracePt t="40817" x="8335963" y="5081588"/>
          <p14:tracePt t="40826" x="8335963" y="5092700"/>
          <p14:tracePt t="45028" x="8335963" y="5118100"/>
          <p14:tracePt t="45036" x="8335963" y="5143500"/>
          <p14:tracePt t="45050" x="8335963" y="5168900"/>
          <p14:tracePt t="45063" x="8335963" y="5181600"/>
          <p14:tracePt t="45065" x="8335963" y="5194300"/>
          <p14:tracePt t="45072" x="8335963" y="5218113"/>
          <p14:tracePt t="45088" x="8335963" y="5230813"/>
          <p14:tracePt t="45096" x="8335963" y="5256213"/>
          <p14:tracePt t="45114" x="8335963" y="5281613"/>
          <p14:tracePt t="45130" x="8335963" y="5294313"/>
          <p14:tracePt t="45136" x="8335963" y="5330825"/>
          <p14:tracePt t="45147" x="8335963" y="5356225"/>
          <p14:tracePt t="45152" x="8335963" y="5381625"/>
          <p14:tracePt t="45163" x="8335963" y="5430838"/>
          <p14:tracePt t="45168" x="8335963" y="5468938"/>
          <p14:tracePt t="45179" x="8335963" y="5507038"/>
          <p14:tracePt t="45184" x="8335963" y="5530850"/>
          <p14:tracePt t="45196" x="8348663" y="5568950"/>
          <p14:tracePt t="45200" x="8348663" y="5594350"/>
          <p14:tracePt t="45210" x="8361363" y="5619750"/>
          <p14:tracePt t="45216" x="8361363" y="5643563"/>
          <p14:tracePt t="45226" x="8361363" y="5668963"/>
          <p14:tracePt t="45232" x="8361363" y="5694363"/>
          <p14:tracePt t="45240" x="8361363" y="5707063"/>
          <p14:tracePt t="45249" x="8361363" y="5743575"/>
          <p14:tracePt t="45256" x="8361363" y="5768975"/>
          <p14:tracePt t="45265" x="8386763" y="5819775"/>
          <p14:tracePt t="45272" x="8386763" y="5832475"/>
          <p14:tracePt t="45281" x="8386763" y="5843588"/>
          <p14:tracePt t="45288" x="8386763" y="5868988"/>
          <p14:tracePt t="45297" x="8386763" y="5881688"/>
          <p14:tracePt t="49428" x="8399463" y="5894388"/>
          <p14:tracePt t="49444" x="8399463" y="5907088"/>
          <p14:tracePt t="49451" x="8412163" y="5919788"/>
          <p14:tracePt t="49457" x="8424863" y="5919788"/>
          <p14:tracePt t="49481" x="8424863" y="5932488"/>
          <p14:tracePt t="49497" x="8435975" y="5932488"/>
          <p14:tracePt t="49521" x="8435975" y="5956300"/>
          <p14:tracePt t="49553" x="8461375" y="5969000"/>
          <p14:tracePt t="49561" x="8461375" y="5981700"/>
          <p14:tracePt t="49585" x="8474075" y="5994400"/>
          <p14:tracePt t="49609" x="8486775" y="6019800"/>
          <p14:tracePt t="49616" x="8486775" y="6032500"/>
          <p14:tracePt t="49626" x="8499475" y="6045200"/>
          <p14:tracePt t="49633" x="8499475" y="6069013"/>
          <p14:tracePt t="49641" x="8512175" y="6069013"/>
          <p14:tracePt t="49649" x="8512175" y="6081713"/>
          <p14:tracePt t="49656" x="8524875" y="6094413"/>
          <p14:tracePt t="49666" x="8524875" y="6107113"/>
          <p14:tracePt t="49672" x="8537575" y="6119813"/>
          <p14:tracePt t="49697" x="8548688" y="6132513"/>
          <p14:tracePt t="49705" x="8548688" y="6157913"/>
          <p14:tracePt t="49720" x="8561388" y="6169025"/>
          <p14:tracePt t="49731" x="8561388" y="6181725"/>
          <p14:tracePt t="49737" x="8561388" y="6194425"/>
          <p14:tracePt t="49747" x="8574088" y="6207125"/>
          <p14:tracePt t="49753" x="8574088" y="6219825"/>
          <p14:tracePt t="49769" x="8586788" y="6232525"/>
          <p14:tracePt t="49784" x="8586788" y="6245225"/>
          <p14:tracePt t="49796" x="8586788" y="6257925"/>
          <p14:tracePt t="49800" x="8586788" y="6269038"/>
          <p14:tracePt t="54577" x="8624888" y="6281738"/>
          <p14:tracePt t="54585" x="8763000" y="6281738"/>
          <p14:tracePt t="54595" x="8874125" y="6281738"/>
          <p14:tracePt t="54601" x="9012238" y="6319838"/>
          <p14:tracePt t="54611" x="9088438" y="6332538"/>
          <p14:tracePt t="54616" x="9237663" y="6394450"/>
          <p14:tracePt t="54626" x="9375775" y="6419850"/>
          <p14:tracePt t="54633" x="9501188" y="6457950"/>
          <p14:tracePt t="54642" x="9613900" y="6483350"/>
          <p14:tracePt t="54649" x="9675813" y="6507163"/>
          <p14:tracePt t="54657" x="9726613" y="6519863"/>
          <p14:tracePt t="54665" x="9750425" y="6532563"/>
          <p14:tracePt t="54672" x="9775825" y="6532563"/>
          <p14:tracePt t="54681" x="9813925" y="6532563"/>
          <p14:tracePt t="54688" x="9826625" y="6545263"/>
          <p14:tracePt t="54698" x="9852025" y="6557963"/>
          <p14:tracePt t="54705" x="9875838" y="6557963"/>
          <p14:tracePt t="54713" x="9913938" y="6570663"/>
          <p14:tracePt t="54720" x="9963150" y="6607175"/>
          <p14:tracePt t="54730" x="10039350" y="6632575"/>
          <p14:tracePt t="54736" x="10113963" y="6670675"/>
          <p14:tracePt t="54747" x="10201275" y="6683375"/>
          <p14:tracePt t="54753" x="10239375" y="6696075"/>
          <p14:tracePt t="54764" x="10277475" y="6719888"/>
          <p14:tracePt t="54769" x="10313988" y="6732588"/>
          <p14:tracePt t="54778" x="10326688" y="6732588"/>
          <p14:tracePt t="54784" x="10352088" y="6732588"/>
          <p14:tracePt t="54797" x="10364788" y="6745288"/>
          <p14:tracePt t="54800" x="10377488" y="6757988"/>
          <p14:tracePt t="54812" x="10390188" y="6770688"/>
          <p14:tracePt t="54817" x="10414000" y="6783388"/>
          <p14:tracePt t="54826" x="10439400" y="6796088"/>
          <p14:tracePt t="54833" x="10439400" y="6807200"/>
          <p14:tracePt t="54840" x="10452100" y="6819900"/>
          <p14:tracePt t="54849" x="10464800" y="68453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8EC717-FAF9-4BD9-AFD5-01BCDACABF42}"/>
              </a:ext>
            </a:extLst>
          </p:cNvPr>
          <p:cNvSpPr txBox="1"/>
          <p:nvPr/>
        </p:nvSpPr>
        <p:spPr>
          <a:xfrm>
            <a:off x="501041" y="313150"/>
            <a:ext cx="5398718" cy="4957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(Оқулық 43-44 бет, «Атамұра» баспасы, 2018ж.)</a:t>
            </a:r>
            <a:endParaRPr lang="ru-KZ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Балақай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Бүлдірген тереміз, балақай.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Алақай!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Ат жарыс көреміз, балақай.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Алақай!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Айға ұшып барамыз, балақай.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Алақай!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Кел, ағаш жарамыз, балақай.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Әй, ата-ай!.. 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Қадыр Мырза Әли </a:t>
            </a:r>
            <a:endParaRPr lang="ru-KZ" sz="24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0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20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38BBA-E261-4B0F-AF45-C635AF04B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584" y="4425095"/>
            <a:ext cx="7319375" cy="233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8FDC05-4264-4CEB-BC15-3922D5758B34}"/>
              </a:ext>
            </a:extLst>
          </p:cNvPr>
          <p:cNvSpPr txBox="1"/>
          <p:nvPr/>
        </p:nvSpPr>
        <p:spPr>
          <a:xfrm>
            <a:off x="7778663" y="1665962"/>
            <a:ext cx="3999978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Өлең мазмұнына сәйкес келетін қаратпа сөзі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 сөйлем сызбасын табыңыз. </a:t>
            </a:r>
            <a:endParaRPr kumimoji="0" lang="ru-KZ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68B5086-518F-4DE3-A38E-D246E751A0DC}"/>
              </a:ext>
            </a:extLst>
          </p:cNvPr>
          <p:cNvSpPr/>
          <p:nvPr/>
        </p:nvSpPr>
        <p:spPr>
          <a:xfrm rot="20693019">
            <a:off x="5244147" y="2530309"/>
            <a:ext cx="2582224" cy="501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6EF50A-F495-4751-925B-5DA48BA18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61469">
            <a:off x="8378092" y="3517049"/>
            <a:ext cx="1402405" cy="524301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72786D57-E0D5-4FCE-AAB0-E3D41168E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09"/>
    </mc:Choice>
    <mc:Fallback xmlns="">
      <p:transition spd="slow" advTm="6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921" x="38100" y="6257925"/>
          <p14:tracePt t="31928" x="61913" y="6281738"/>
          <p14:tracePt t="31939" x="74613" y="6307138"/>
          <p14:tracePt t="31945" x="100013" y="6345238"/>
          <p14:tracePt t="31954" x="112713" y="6357938"/>
          <p14:tracePt t="31960" x="112713" y="6381750"/>
          <p14:tracePt t="31968" x="125413" y="6381750"/>
          <p14:tracePt t="31976" x="138113" y="6407150"/>
          <p14:tracePt t="31985" x="163513" y="6432550"/>
          <p14:tracePt t="31991" x="174625" y="6457950"/>
          <p14:tracePt t="32000" x="200025" y="6483350"/>
          <p14:tracePt t="32007" x="238125" y="6532563"/>
          <p14:tracePt t="32017" x="263525" y="6557963"/>
          <p14:tracePt t="32024" x="325438" y="6607175"/>
          <p14:tracePt t="32033" x="387350" y="6645275"/>
          <p14:tracePt t="32040" x="412750" y="6657975"/>
          <p14:tracePt t="32049" x="450850" y="6696075"/>
          <p14:tracePt t="32056" x="512763" y="6732588"/>
          <p14:tracePt t="32067" x="525463" y="6745288"/>
          <p14:tracePt t="32072" x="576263" y="6770688"/>
          <p14:tracePt t="32080" x="600075" y="6796088"/>
          <p14:tracePt t="32088" x="625475" y="6807200"/>
          <p14:tracePt t="32095" x="650875" y="6845300"/>
          <p14:tracePt t="33241" x="0" y="0"/>
        </p14:tracePtLst>
        <p14:tracePtLst>
          <p14:tracePt t="35946" x="3446463" y="6188075"/>
          <p14:tracePt t="36080" x="2403475" y="6745288"/>
          <p14:tracePt t="36089" x="2403475" y="6670675"/>
          <p14:tracePt t="36096" x="2441575" y="6594475"/>
          <p14:tracePt t="36105" x="2441575" y="6483350"/>
          <p14:tracePt t="36111" x="2452688" y="6381750"/>
          <p14:tracePt t="36121" x="2465388" y="6281738"/>
          <p14:tracePt t="36128" x="2490788" y="6157913"/>
          <p14:tracePt t="36138" x="2503488" y="6056313"/>
          <p14:tracePt t="36144" x="2528888" y="5932488"/>
          <p14:tracePt t="36153" x="2578100" y="5832475"/>
          <p14:tracePt t="36160" x="2590800" y="5732463"/>
          <p14:tracePt t="36169" x="2628900" y="5643563"/>
          <p14:tracePt t="36176" x="2667000" y="5530850"/>
          <p14:tracePt t="36185" x="2716213" y="5443538"/>
          <p14:tracePt t="36192" x="2754313" y="5356225"/>
          <p14:tracePt t="36203" x="2767013" y="5318125"/>
          <p14:tracePt t="36208" x="2841625" y="5205413"/>
          <p14:tracePt t="36217" x="2867025" y="5143500"/>
          <p14:tracePt t="36223" x="2890838" y="5105400"/>
          <p14:tracePt t="36234" x="2941638" y="5056188"/>
          <p14:tracePt t="36240" x="2967038" y="5018088"/>
          <p14:tracePt t="36252" x="3016250" y="4968875"/>
          <p14:tracePt t="36256" x="3067050" y="4930775"/>
          <p14:tracePt t="36265" x="3092450" y="4892675"/>
          <p14:tracePt t="36272" x="3116263" y="4879975"/>
          <p14:tracePt t="36280" x="3141663" y="4856163"/>
          <p14:tracePt t="36288" x="3205163" y="4805363"/>
          <p14:tracePt t="36295" x="3228975" y="4779963"/>
          <p14:tracePt t="36304" x="3267075" y="4756150"/>
          <p14:tracePt t="36312" x="3305175" y="4730750"/>
          <p14:tracePt t="36321" x="3354388" y="4705350"/>
          <p14:tracePt t="36328" x="3379788" y="4667250"/>
          <p14:tracePt t="36337" x="3417888" y="4656138"/>
          <p14:tracePt t="36344" x="3454400" y="4643438"/>
          <p14:tracePt t="36354" x="3492500" y="4605338"/>
          <p14:tracePt t="36359" x="3505200" y="4605338"/>
          <p14:tracePt t="36369" x="3554413" y="4579938"/>
          <p14:tracePt t="36376" x="3605213" y="4543425"/>
          <p14:tracePt t="36384" x="3630613" y="4530725"/>
          <p14:tracePt t="36392" x="3667125" y="4505325"/>
          <p14:tracePt t="36401" x="3730625" y="4492625"/>
          <p14:tracePt t="36408" x="3767138" y="4454525"/>
          <p14:tracePt t="36418" x="3843338" y="4418013"/>
          <p14:tracePt t="36423" x="3867150" y="4392613"/>
          <p14:tracePt t="36434" x="3917950" y="4379913"/>
          <p14:tracePt t="36440" x="3943350" y="4354513"/>
          <p14:tracePt t="36451" x="4005263" y="4330700"/>
          <p14:tracePt t="36456" x="4030663" y="4305300"/>
          <p14:tracePt t="36465" x="4068763" y="4292600"/>
          <p14:tracePt t="36471" x="4092575" y="4279900"/>
          <p14:tracePt t="36481" x="4130675" y="4241800"/>
          <p14:tracePt t="36488" x="4168775" y="4241800"/>
          <p14:tracePt t="36496" x="4205288" y="4205288"/>
          <p14:tracePt t="36504" x="4230688" y="4192588"/>
          <p14:tracePt t="36512" x="4268788" y="4179888"/>
          <p14:tracePt t="36521" x="4305300" y="4154488"/>
          <p14:tracePt t="36528" x="4330700" y="4141788"/>
          <p14:tracePt t="36537" x="4368800" y="4129088"/>
          <p14:tracePt t="36544" x="4381500" y="4129088"/>
          <p14:tracePt t="36552" x="4418013" y="4092575"/>
          <p14:tracePt t="36560" x="4443413" y="4079875"/>
          <p14:tracePt t="36569" x="4481513" y="4067175"/>
          <p14:tracePt t="36576" x="4506913" y="4041775"/>
          <p14:tracePt t="36585" x="4530725" y="4041775"/>
          <p14:tracePt t="36592" x="4568825" y="4017963"/>
          <p14:tracePt t="36602" x="4606925" y="4005263"/>
          <p14:tracePt t="36608" x="4619625" y="4005263"/>
          <p14:tracePt t="36618" x="4656138" y="3967163"/>
          <p14:tracePt t="36623" x="4681538" y="3954463"/>
          <p14:tracePt t="36633" x="4719638" y="3954463"/>
          <p14:tracePt t="36640" x="4756150" y="3941763"/>
          <p14:tracePt t="36651" x="4794250" y="3941763"/>
          <p14:tracePt t="36655" x="4806950" y="3929063"/>
          <p14:tracePt t="36665" x="4843463" y="3916363"/>
          <p14:tracePt t="36672" x="4906963" y="3905250"/>
          <p14:tracePt t="36681" x="4932363" y="3892550"/>
          <p14:tracePt t="36688" x="4994275" y="3867150"/>
          <p14:tracePt t="36696" x="5019675" y="3867150"/>
          <p14:tracePt t="36704" x="5057775" y="3854450"/>
          <p14:tracePt t="36712" x="5119688" y="3841750"/>
          <p14:tracePt t="36720" x="5170488" y="3829050"/>
          <p14:tracePt t="36728" x="5194300" y="3816350"/>
          <p14:tracePt t="36737" x="5257800" y="3803650"/>
          <p14:tracePt t="36743" x="5294313" y="3792538"/>
          <p14:tracePt t="36752" x="5319713" y="3792538"/>
          <p14:tracePt t="36760" x="5357813" y="3767138"/>
          <p14:tracePt t="36769" x="5394325" y="3754438"/>
          <p14:tracePt t="36776" x="5419725" y="3741738"/>
          <p14:tracePt t="36785" x="5470525" y="3703638"/>
          <p14:tracePt t="36801" x="5519738" y="3692525"/>
          <p14:tracePt t="36808" x="5570538" y="3667125"/>
          <p14:tracePt t="36818" x="5583238" y="3654425"/>
          <p14:tracePt t="36824" x="5607050" y="3641725"/>
          <p14:tracePt t="36835" x="5632450" y="3616325"/>
          <p14:tracePt t="36840" x="5645150" y="3616325"/>
          <p14:tracePt t="36852" x="5657850" y="3603625"/>
          <p14:tracePt t="36856" x="5695950" y="3590925"/>
          <p14:tracePt t="36866" x="5708650" y="3579813"/>
          <p14:tracePt t="36871" x="5732463" y="3554413"/>
          <p14:tracePt t="36881" x="5745163" y="3554413"/>
          <p14:tracePt t="36896" x="5757863" y="3541713"/>
          <p14:tracePt t="36905" x="5770563" y="3541713"/>
          <p14:tracePt t="36920" x="5783263" y="3529013"/>
          <p14:tracePt t="36937" x="5795963" y="3529013"/>
          <p14:tracePt t="36944" x="5808663" y="3516313"/>
          <p14:tracePt t="36960" x="5832475" y="3490913"/>
          <p14:tracePt t="36976" x="5845175" y="3479800"/>
          <p14:tracePt t="36992" x="5870575" y="3479800"/>
          <p14:tracePt t="37002" x="5883275" y="3454400"/>
          <p14:tracePt t="37008" x="5895975" y="3454400"/>
          <p14:tracePt t="37017" x="5908675" y="3441700"/>
          <p14:tracePt t="37024" x="5921375" y="3429000"/>
          <p14:tracePt t="37034" x="5945188" y="3429000"/>
          <p14:tracePt t="37040" x="5945188" y="3416300"/>
          <p14:tracePt t="37052" x="5957888" y="3416300"/>
          <p14:tracePt t="37070" x="5983288" y="3390900"/>
          <p14:tracePt t="37075" x="6008688" y="3367088"/>
          <p14:tracePt t="37089" x="6021388" y="3367088"/>
          <p14:tracePt t="37096" x="6034088" y="3354388"/>
          <p14:tracePt t="37112" x="6045200" y="3341688"/>
          <p14:tracePt t="37128" x="6057900" y="3341688"/>
          <p14:tracePt t="37138" x="6070600" y="3328988"/>
          <p14:tracePt t="37160" x="6083300" y="3328988"/>
          <p14:tracePt t="37168" x="6083300" y="3316288"/>
          <p14:tracePt t="37192" x="6096000" y="3316288"/>
          <p14:tracePt t="37202" x="6096000" y="3303588"/>
          <p14:tracePt t="37208" x="6108700" y="3290888"/>
          <p14:tracePt t="37224" x="6121400" y="3290888"/>
          <p14:tracePt t="37233" x="6121400" y="3278188"/>
          <p14:tracePt t="37240" x="6134100" y="3267075"/>
          <p14:tracePt t="37256" x="6157913" y="3254375"/>
          <p14:tracePt t="37272" x="6170613" y="3241675"/>
          <p14:tracePt t="37281" x="6183313" y="3241675"/>
          <p14:tracePt t="37288" x="6183313" y="3228975"/>
          <p14:tracePt t="37304" x="6196013" y="3228975"/>
          <p14:tracePt t="37321" x="6196013" y="3216275"/>
          <p14:tracePt t="37360" x="6208713" y="3203575"/>
          <p14:tracePt t="37384" x="6221413" y="3190875"/>
          <p14:tracePt t="37425" x="6234113" y="3190875"/>
          <p14:tracePt t="37441" x="6234113" y="3178175"/>
          <p14:tracePt t="37452" x="6246813" y="3178175"/>
          <p14:tracePt t="37467" x="6259513" y="3165475"/>
          <p14:tracePt t="37474" x="6270625" y="3154363"/>
          <p14:tracePt t="37489" x="6283325" y="3141663"/>
          <p14:tracePt t="37496" x="6283325" y="3128963"/>
          <p14:tracePt t="37504" x="6296025" y="3128963"/>
          <p14:tracePt t="37512" x="6308725" y="3116263"/>
          <p14:tracePt t="37521" x="6321425" y="3116263"/>
          <p14:tracePt t="37528" x="6359525" y="3103563"/>
          <p14:tracePt t="37536" x="6370638" y="3090863"/>
          <p14:tracePt t="37544" x="6383338" y="3090863"/>
          <p14:tracePt t="37552" x="6421438" y="3078163"/>
          <p14:tracePt t="37570" x="6434138" y="3065463"/>
          <p14:tracePt t="37576" x="6446838" y="3065463"/>
          <p14:tracePt t="37583" x="6472238" y="3065463"/>
          <p14:tracePt t="37592" x="6496050" y="3054350"/>
          <p14:tracePt t="37608" x="6534150" y="3054350"/>
          <p14:tracePt t="37617" x="6546850" y="3054350"/>
          <p14:tracePt t="37624" x="6572250" y="3028950"/>
          <p14:tracePt t="37633" x="6596063" y="3028950"/>
          <p14:tracePt t="37640" x="6634163" y="3016250"/>
          <p14:tracePt t="37652" x="6672263" y="3016250"/>
          <p14:tracePt t="37656" x="6721475" y="3016250"/>
          <p14:tracePt t="37666" x="6759575" y="3016250"/>
          <p14:tracePt t="37672" x="6821488" y="3016250"/>
          <p14:tracePt t="37681" x="6859588" y="3003550"/>
          <p14:tracePt t="37688" x="6934200" y="2978150"/>
          <p14:tracePt t="37696" x="6985000" y="2978150"/>
          <p14:tracePt t="37704" x="7021513" y="2965450"/>
          <p14:tracePt t="37712" x="7097713" y="2965450"/>
          <p14:tracePt t="37720" x="7134225" y="2952750"/>
          <p14:tracePt t="37728" x="7185025" y="2952750"/>
          <p14:tracePt t="37738" x="7223125" y="2928938"/>
          <p14:tracePt t="37744" x="7272338" y="2928938"/>
          <p14:tracePt t="37753" x="7348538" y="2916238"/>
          <p14:tracePt t="37760" x="7423150" y="2903538"/>
          <p14:tracePt t="37768" x="7472363" y="2903538"/>
          <p14:tracePt t="37776" x="7535863" y="2890838"/>
          <p14:tracePt t="37786" x="7610475" y="2878138"/>
          <p14:tracePt t="37792" x="7685088" y="2865438"/>
          <p14:tracePt t="37800" x="7735888" y="2852738"/>
          <p14:tracePt t="37808" x="7785100" y="2852738"/>
          <p14:tracePt t="37817" x="7810500" y="2852738"/>
          <p14:tracePt t="37824" x="7874000" y="2840038"/>
          <p14:tracePt t="37833" x="7910513" y="2840038"/>
          <p14:tracePt t="37840" x="7974013" y="2816225"/>
          <p14:tracePt t="37852" x="7999413" y="2816225"/>
          <p14:tracePt t="37856" x="8048625" y="2803525"/>
          <p14:tracePt t="37866" x="8086725" y="2803525"/>
          <p14:tracePt t="37872" x="8110538" y="2790825"/>
          <p14:tracePt t="37881" x="8161338" y="2790825"/>
          <p14:tracePt t="37888" x="8235950" y="2765425"/>
          <p14:tracePt t="37896" x="8274050" y="2752725"/>
          <p14:tracePt t="37904" x="8335963" y="2740025"/>
          <p14:tracePt t="37912" x="8386763" y="2728913"/>
          <p14:tracePt t="37920" x="8435975" y="2703513"/>
          <p14:tracePt t="37928" x="8486775" y="2690813"/>
          <p14:tracePt t="37937" x="8524875" y="2690813"/>
          <p14:tracePt t="37944" x="8561388" y="2678113"/>
          <p14:tracePt t="37952" x="8586788" y="2652713"/>
          <p14:tracePt t="37960" x="8637588" y="2652713"/>
          <p14:tracePt t="37969" x="8686800" y="2640013"/>
          <p14:tracePt t="37976" x="8750300" y="2640013"/>
          <p14:tracePt t="37985" x="8837613" y="2627313"/>
          <p14:tracePt t="37992" x="8924925" y="2603500"/>
          <p14:tracePt t="38001" x="8963025" y="2603500"/>
          <p14:tracePt t="38009" x="9024938" y="2590800"/>
          <p14:tracePt t="38018" x="9075738" y="2578100"/>
          <p14:tracePt t="38024" x="9137650" y="2578100"/>
          <p14:tracePt t="38033" x="9199563" y="2565400"/>
          <p14:tracePt t="38040" x="9263063" y="2552700"/>
          <p14:tracePt t="38050" x="9301163" y="2540000"/>
          <p14:tracePt t="38056" x="9350375" y="2527300"/>
          <p14:tracePt t="38072" x="9375775" y="2527300"/>
          <p14:tracePt t="38073" x="9424988" y="2516188"/>
          <p14:tracePt t="38081" x="9450388" y="2490788"/>
          <p14:tracePt t="38089" x="9488488" y="2490788"/>
          <p14:tracePt t="38096" x="9550400" y="2478088"/>
          <p14:tracePt t="38104" x="9588500" y="2478088"/>
          <p14:tracePt t="38112" x="9637713" y="2465388"/>
          <p14:tracePt t="38121" x="9701213" y="2465388"/>
          <p14:tracePt t="38128" x="9750425" y="2439988"/>
          <p14:tracePt t="38137" x="9788525" y="2439988"/>
          <p14:tracePt t="38144" x="9813925" y="2439988"/>
          <p14:tracePt t="38152" x="9852025" y="2439988"/>
          <p14:tracePt t="38168" x="9875838" y="2427288"/>
          <p14:tracePt t="38176" x="9888538" y="2427288"/>
          <p14:tracePt t="38192" x="9913938" y="2427288"/>
          <p14:tracePt t="38203" x="9926638" y="2427288"/>
          <p14:tracePt t="38208" x="9963150" y="2414588"/>
          <p14:tracePt t="38224" x="9975850" y="2414588"/>
          <p14:tracePt t="38235" x="10001250" y="2414588"/>
          <p14:tracePt t="38240" x="10013950" y="2403475"/>
          <p14:tracePt t="38256" x="10026650" y="2403475"/>
          <p14:tracePt t="38266" x="10052050" y="2403475"/>
          <p14:tracePt t="38282" x="10075863" y="2390775"/>
          <p14:tracePt t="38288" x="10088563" y="2390775"/>
          <p14:tracePt t="38304" x="10101263" y="2390775"/>
          <p14:tracePt t="38321" x="10113963" y="2390775"/>
          <p14:tracePt t="38328" x="10126663" y="2390775"/>
          <p14:tracePt t="38344" x="10139363" y="2390775"/>
          <p14:tracePt t="38368" x="10152063" y="2390775"/>
          <p14:tracePt t="38384" x="10164763" y="2390775"/>
          <p14:tracePt t="38432" x="10177463" y="2390775"/>
          <p14:tracePt t="38450" x="10188575" y="2390775"/>
          <p14:tracePt t="39032" x="10201275" y="2390775"/>
          <p14:tracePt t="39040" x="10226675" y="2390775"/>
          <p14:tracePt t="39056" x="10277475" y="2390775"/>
          <p14:tracePt t="39065" x="10288588" y="2390775"/>
          <p14:tracePt t="39072" x="10326688" y="2390775"/>
          <p14:tracePt t="39081" x="10377488" y="2403475"/>
          <p14:tracePt t="39088" x="10414000" y="2414588"/>
          <p14:tracePt t="39096" x="10477500" y="2427288"/>
          <p14:tracePt t="39104" x="10526713" y="2452688"/>
          <p14:tracePt t="39112" x="10590213" y="2452688"/>
          <p14:tracePt t="39120" x="10614025" y="2465388"/>
          <p14:tracePt t="39128" x="10652125" y="2478088"/>
          <p14:tracePt t="39144" x="10664825" y="2478088"/>
          <p14:tracePt t="39152" x="10690225" y="2490788"/>
          <p14:tracePt t="39320" x="10715625" y="2490788"/>
          <p14:tracePt t="39328" x="10715625" y="2503488"/>
          <p14:tracePt t="39337" x="10715625" y="2516188"/>
          <p14:tracePt t="39344" x="10726738" y="2540000"/>
          <p14:tracePt t="39353" x="10739438" y="2552700"/>
          <p14:tracePt t="39360" x="10739438" y="2565400"/>
          <p14:tracePt t="39368" x="10739438" y="2590800"/>
          <p14:tracePt t="39385" x="10764838" y="2627313"/>
          <p14:tracePt t="39402" x="10764838" y="2652713"/>
          <p14:tracePt t="39408" x="10777538" y="2665413"/>
          <p14:tracePt t="39417" x="10777538" y="2678113"/>
          <p14:tracePt t="39424" x="10777538" y="2690813"/>
          <p14:tracePt t="39449" x="10777538" y="2703513"/>
          <p14:tracePt t="39465" x="10777538" y="2716213"/>
          <p14:tracePt t="39472" x="10777538" y="2728913"/>
          <p14:tracePt t="39512" x="10777538" y="2740025"/>
          <p14:tracePt t="39537" x="10777538" y="2765425"/>
          <p14:tracePt t="39560" x="10777538" y="2778125"/>
          <p14:tracePt t="39576" x="10777538" y="2790825"/>
          <p14:tracePt t="39584" x="10764838" y="2803525"/>
          <p14:tracePt t="39600" x="10752138" y="2816225"/>
          <p14:tracePt t="39608" x="10739438" y="2816225"/>
          <p14:tracePt t="39616" x="10726738" y="2828925"/>
          <p14:tracePt t="39624" x="10702925" y="2840038"/>
          <p14:tracePt t="39635" x="10702925" y="2852738"/>
          <p14:tracePt t="39640" x="10690225" y="2852738"/>
          <p14:tracePt t="39651" x="10664825" y="2865438"/>
          <p14:tracePt t="39656" x="10639425" y="2890838"/>
          <p14:tracePt t="39666" x="10626725" y="2890838"/>
          <p14:tracePt t="39672" x="10614025" y="2903538"/>
          <p14:tracePt t="39681" x="10602913" y="2903538"/>
          <p14:tracePt t="39688" x="10577513" y="2916238"/>
          <p14:tracePt t="39696" x="10552113" y="2941638"/>
          <p14:tracePt t="39712" x="10526713" y="2941638"/>
          <p14:tracePt t="39721" x="10514013" y="2941638"/>
          <p14:tracePt t="39728" x="10490200" y="2952750"/>
          <p14:tracePt t="39744" x="10464800" y="2965450"/>
          <p14:tracePt t="39752" x="10452100" y="2965450"/>
          <p14:tracePt t="39760" x="10452100" y="2978150"/>
          <p14:tracePt t="39770" x="10439400" y="2978150"/>
          <p14:tracePt t="39776" x="10414000" y="2978150"/>
          <p14:tracePt t="39792" x="10390188" y="2978150"/>
          <p14:tracePt t="39802" x="10377488" y="2978150"/>
          <p14:tracePt t="39808" x="10364788" y="2990850"/>
          <p14:tracePt t="39818" x="10326688" y="2990850"/>
          <p14:tracePt t="39824" x="10288588" y="2990850"/>
          <p14:tracePt t="39833" x="10277475" y="2990850"/>
          <p14:tracePt t="39840" x="10226675" y="3016250"/>
          <p14:tracePt t="39850" x="10188575" y="3016250"/>
          <p14:tracePt t="39856" x="10177463" y="3016250"/>
          <p14:tracePt t="39866" x="10139363" y="3016250"/>
          <p14:tracePt t="39872" x="10126663" y="3016250"/>
          <p14:tracePt t="39881" x="10088563" y="3028950"/>
          <p14:tracePt t="39888" x="10064750" y="3028950"/>
          <p14:tracePt t="39896" x="10026650" y="3041650"/>
          <p14:tracePt t="39905" x="10001250" y="3041650"/>
          <p14:tracePt t="39912" x="9975850" y="3041650"/>
          <p14:tracePt t="39921" x="9952038" y="3054350"/>
          <p14:tracePt t="39928" x="9939338" y="3054350"/>
          <p14:tracePt t="39953" x="9926638" y="3054350"/>
          <p14:tracePt t="39992" x="9913938" y="3054350"/>
          <p14:tracePt t="40144" x="9901238" y="3065463"/>
          <p14:tracePt t="40160" x="9888538" y="3065463"/>
          <p14:tracePt t="40169" x="9875838" y="3078163"/>
          <p14:tracePt t="40288" x="9863138" y="3078163"/>
          <p14:tracePt t="40305" x="9839325" y="3078163"/>
          <p14:tracePt t="40312" x="9813925" y="3103563"/>
          <p14:tracePt t="40321" x="9775825" y="3103563"/>
          <p14:tracePt t="40328" x="9739313" y="3103563"/>
          <p14:tracePt t="40337" x="9688513" y="3103563"/>
          <p14:tracePt t="40344" x="9650413" y="3103563"/>
          <p14:tracePt t="40354" x="9626600" y="3103563"/>
          <p14:tracePt t="40360" x="9601200" y="3103563"/>
          <p14:tracePt t="40368" x="9575800" y="3103563"/>
          <p14:tracePt t="40376" x="9550400" y="3116263"/>
          <p14:tracePt t="40392" x="9525000" y="3116263"/>
          <p14:tracePt t="40402" x="9513888" y="3116263"/>
          <p14:tracePt t="40417" x="9488488" y="3116263"/>
          <p14:tracePt t="40424" x="9475788" y="3128963"/>
          <p14:tracePt t="40435" x="9463088" y="3128963"/>
          <p14:tracePt t="40450" x="9450388" y="3128963"/>
          <p14:tracePt t="41048" x="9475788" y="3128963"/>
          <p14:tracePt t="41073" x="9501188" y="3116263"/>
          <p14:tracePt t="41081" x="9513888" y="3116263"/>
          <p14:tracePt t="41089" x="9525000" y="3103563"/>
          <p14:tracePt t="41104" x="9537700" y="3103563"/>
          <p14:tracePt t="41112" x="9550400" y="3090863"/>
          <p14:tracePt t="41121" x="9563100" y="3090863"/>
          <p14:tracePt t="41137" x="9575800" y="3090863"/>
          <p14:tracePt t="41144" x="9588500" y="3090863"/>
          <p14:tracePt t="41153" x="9601200" y="3090863"/>
          <p14:tracePt t="41169" x="9613900" y="3065463"/>
          <p14:tracePt t="41176" x="9626600" y="3065463"/>
          <p14:tracePt t="41185" x="9637713" y="3065463"/>
          <p14:tracePt t="41208" x="9650413" y="3065463"/>
          <p14:tracePt t="41224" x="9663113" y="3065463"/>
          <p14:tracePt t="41256" x="9688513" y="3054350"/>
          <p14:tracePt t="41272" x="9701213" y="3054350"/>
          <p14:tracePt t="41320" x="9713913" y="3054350"/>
          <p14:tracePt t="41344" x="9726613" y="3054350"/>
          <p14:tracePt t="41400" x="9739313" y="3054350"/>
          <p14:tracePt t="41481" x="9750425" y="3054350"/>
          <p14:tracePt t="41488" x="9763125" y="3054350"/>
          <p14:tracePt t="41496" x="9775825" y="3054350"/>
          <p14:tracePt t="41512" x="9788525" y="3065463"/>
          <p14:tracePt t="41544" x="9801225" y="3065463"/>
          <p14:tracePt t="41584" x="9801225" y="3078163"/>
          <p14:tracePt t="41601" x="9826625" y="3090863"/>
          <p14:tracePt t="41624" x="9826625" y="3103563"/>
          <p14:tracePt t="41665" x="9826625" y="3116263"/>
          <p14:tracePt t="41680" x="9826625" y="3128963"/>
          <p14:tracePt t="41696" x="9826625" y="3141663"/>
          <p14:tracePt t="41712" x="9826625" y="3154363"/>
          <p14:tracePt t="41720" x="9839325" y="3165475"/>
          <p14:tracePt t="41728" x="9839325" y="3178175"/>
          <p14:tracePt t="41745" x="9839325" y="3190875"/>
          <p14:tracePt t="41752" x="9852025" y="3190875"/>
          <p14:tracePt t="41760" x="9852025" y="3203575"/>
          <p14:tracePt t="41776" x="9852025" y="3216275"/>
          <p14:tracePt t="41801" x="9863138" y="3241675"/>
          <p14:tracePt t="41818" x="9863138" y="3254375"/>
          <p14:tracePt t="41824" x="9863138" y="3267075"/>
          <p14:tracePt t="41834" x="9863138" y="3278188"/>
          <p14:tracePt t="41850" x="9863138" y="3290888"/>
          <p14:tracePt t="41856" x="9863138" y="3303588"/>
          <p14:tracePt t="41865" x="9863138" y="3316288"/>
          <p14:tracePt t="41881" x="9863138" y="3328988"/>
          <p14:tracePt t="41888" x="9863138" y="3341688"/>
          <p14:tracePt t="41905" x="9863138" y="3354388"/>
          <p14:tracePt t="41928" x="9852025" y="3378200"/>
          <p14:tracePt t="41944" x="9852025" y="3403600"/>
          <p14:tracePt t="41960" x="9839325" y="3403600"/>
          <p14:tracePt t="41968" x="9839325" y="3416300"/>
          <p14:tracePt t="41976" x="9826625" y="3416300"/>
          <p14:tracePt t="41985" x="9813925" y="3441700"/>
          <p14:tracePt t="42008" x="9801225" y="3467100"/>
          <p14:tracePt t="42018" x="9788525" y="3479800"/>
          <p14:tracePt t="42024" x="9775825" y="3490913"/>
          <p14:tracePt t="42054" x="9763125" y="3503613"/>
          <p14:tracePt t="42065" x="9750425" y="3516313"/>
          <p14:tracePt t="42082" x="9739313" y="3529013"/>
          <p14:tracePt t="42112" x="9726613" y="3541713"/>
          <p14:tracePt t="42121" x="9713913" y="3541713"/>
          <p14:tracePt t="42128" x="9701213" y="3554413"/>
          <p14:tracePt t="42136" x="9701213" y="3567113"/>
          <p14:tracePt t="42152" x="9688513" y="3567113"/>
          <p14:tracePt t="42160" x="9675813" y="3579813"/>
          <p14:tracePt t="42168" x="9663113" y="3590925"/>
          <p14:tracePt t="42186" x="9663113" y="3603625"/>
          <p14:tracePt t="42203" x="9650413" y="3603625"/>
          <p14:tracePt t="42208" x="9637713" y="3603625"/>
          <p14:tracePt t="42219" x="9637713" y="3616325"/>
          <p14:tracePt t="42235" x="9626600" y="3616325"/>
          <p14:tracePt t="42240" x="9626600" y="3629025"/>
          <p14:tracePt t="42266" x="9613900" y="3629025"/>
          <p14:tracePt t="42272" x="9601200" y="3629025"/>
          <p14:tracePt t="42281" x="9588500" y="3641725"/>
          <p14:tracePt t="42304" x="9575800" y="3654425"/>
          <p14:tracePt t="42321" x="9563100" y="3654425"/>
          <p14:tracePt t="42328" x="9550400" y="3667125"/>
          <p14:tracePt t="42369" x="9537700" y="3679825"/>
          <p14:tracePt t="42376" x="9525000" y="3679825"/>
          <p14:tracePt t="42385" x="9525000" y="3692525"/>
          <p14:tracePt t="42400" x="9513888" y="3692525"/>
          <p14:tracePt t="42408" x="9501188" y="3703638"/>
          <p14:tracePt t="42456" x="9488488" y="3703638"/>
          <p14:tracePt t="42480" x="9475788" y="3703638"/>
          <p14:tracePt t="42504" x="9463088" y="3716338"/>
          <p14:tracePt t="42512" x="9450388" y="3716338"/>
          <p14:tracePt t="42528" x="9437688" y="3729038"/>
          <p14:tracePt t="42544" x="9424988" y="3729038"/>
          <p14:tracePt t="42552" x="9424988" y="3741738"/>
          <p14:tracePt t="42560" x="9401175" y="3741738"/>
          <p14:tracePt t="42568" x="9388475" y="3754438"/>
          <p14:tracePt t="42576" x="9375775" y="3767138"/>
          <p14:tracePt t="42585" x="9324975" y="3779838"/>
          <p14:tracePt t="42592" x="9312275" y="3803650"/>
          <p14:tracePt t="42602" x="9263063" y="3816350"/>
          <p14:tracePt t="42608" x="9212263" y="3854450"/>
          <p14:tracePt t="42616" x="9188450" y="3879850"/>
          <p14:tracePt t="42624" x="9150350" y="3905250"/>
          <p14:tracePt t="42633" x="9088438" y="3954463"/>
          <p14:tracePt t="42641" x="9063038" y="3967163"/>
          <p14:tracePt t="42651" x="8999538" y="4017963"/>
          <p14:tracePt t="42656" x="8950325" y="4067175"/>
          <p14:tracePt t="42665" x="8874125" y="4105275"/>
          <p14:tracePt t="42672" x="8786813" y="4179888"/>
          <p14:tracePt t="42680" x="8750300" y="4217988"/>
          <p14:tracePt t="42688" x="8699500" y="4254500"/>
          <p14:tracePt t="42696" x="8624888" y="4318000"/>
          <p14:tracePt t="42704" x="8612188" y="4341813"/>
          <p14:tracePt t="42712" x="8574088" y="4367213"/>
          <p14:tracePt t="42728" x="8561388" y="4392613"/>
          <p14:tracePt t="42737" x="8548688" y="4392613"/>
          <p14:tracePt t="42753" x="8537575" y="4405313"/>
          <p14:tracePt t="43881" x="8512175" y="4405313"/>
          <p14:tracePt t="43888" x="8499475" y="4405313"/>
          <p14:tracePt t="43896" x="8474075" y="4405313"/>
          <p14:tracePt t="43921" x="8461375" y="4405313"/>
          <p14:tracePt t="43944" x="8448675" y="4405313"/>
          <p14:tracePt t="43953" x="8435975" y="4405313"/>
          <p14:tracePt t="43960" x="8424863" y="4405313"/>
          <p14:tracePt t="43976" x="8399463" y="4405313"/>
          <p14:tracePt t="43985" x="8386763" y="4405313"/>
          <p14:tracePt t="43992" x="8361363" y="4405313"/>
          <p14:tracePt t="44008" x="8348663" y="4405313"/>
          <p14:tracePt t="44016" x="8312150" y="4405313"/>
          <p14:tracePt t="44024" x="8299450" y="4405313"/>
          <p14:tracePt t="44033" x="8274050" y="4405313"/>
          <p14:tracePt t="44040" x="8261350" y="4405313"/>
          <p14:tracePt t="44052" x="8235950" y="4405313"/>
          <p14:tracePt t="44056" x="8212138" y="4405313"/>
          <p14:tracePt t="44073" x="8186738" y="4405313"/>
          <p14:tracePt t="44081" x="8174038" y="4405313"/>
          <p14:tracePt t="44089" x="8161338" y="4405313"/>
          <p14:tracePt t="44096" x="8148638" y="4405313"/>
          <p14:tracePt t="44104" x="8123238" y="4405313"/>
          <p14:tracePt t="44112" x="8099425" y="4418013"/>
          <p14:tracePt t="44128" x="8074025" y="4418013"/>
          <p14:tracePt t="44137" x="8061325" y="4418013"/>
          <p14:tracePt t="44144" x="8048625" y="4418013"/>
          <p14:tracePt t="44160" x="8035925" y="4430713"/>
          <p14:tracePt t="44185" x="8023225" y="4430713"/>
          <p14:tracePt t="44201" x="7999413" y="4430713"/>
          <p14:tracePt t="44233" x="7986713" y="4430713"/>
          <p14:tracePt t="44272" x="7961313" y="4430713"/>
          <p14:tracePt t="44297" x="7948613" y="4430713"/>
          <p14:tracePt t="44352" x="7948613" y="4443413"/>
          <p14:tracePt t="44360" x="7923213" y="4443413"/>
          <p14:tracePt t="44384" x="7910513" y="4443413"/>
          <p14:tracePt t="44392" x="7897813" y="4454525"/>
          <p14:tracePt t="44408" x="7886700" y="4454525"/>
          <p14:tracePt t="44433" x="7874000" y="4454525"/>
          <p14:tracePt t="44450" x="7861300" y="4454525"/>
          <p14:tracePt t="44456" x="7848600" y="4454525"/>
          <p14:tracePt t="44465" x="7835900" y="4467225"/>
          <p14:tracePt t="44520" x="7823200" y="4467225"/>
          <p14:tracePt t="44537" x="7810500" y="4467225"/>
          <p14:tracePt t="44544" x="7773988" y="4479925"/>
          <p14:tracePt t="44569" x="7761288" y="4492625"/>
          <p14:tracePt t="44585" x="7748588" y="4492625"/>
          <p14:tracePt t="44592" x="7735888" y="4505325"/>
          <p14:tracePt t="44608" x="7723188" y="4505325"/>
          <p14:tracePt t="44617" x="7723188" y="4518025"/>
          <p14:tracePt t="44656" x="7697788" y="4530725"/>
          <p14:tracePt t="44681" x="7685088" y="4530725"/>
          <p14:tracePt t="44696" x="7673975" y="4543425"/>
          <p14:tracePt t="44721" x="7661275" y="4554538"/>
          <p14:tracePt t="44728" x="7648575" y="4567238"/>
          <p14:tracePt t="44744" x="7635875" y="4579938"/>
          <p14:tracePt t="44753" x="7623175" y="4592638"/>
          <p14:tracePt t="44769" x="7610475" y="4605338"/>
          <p14:tracePt t="44776" x="7597775" y="4618038"/>
          <p14:tracePt t="44785" x="7597775" y="4630738"/>
          <p14:tracePt t="44792" x="7585075" y="4630738"/>
          <p14:tracePt t="44802" x="7572375" y="4643438"/>
          <p14:tracePt t="44818" x="7561263" y="4656138"/>
          <p14:tracePt t="44840" x="7548563" y="4679950"/>
          <p14:tracePt t="44856" x="7535863" y="4679950"/>
          <p14:tracePt t="44866" x="7523163" y="4692650"/>
          <p14:tracePt t="44896" x="7510463" y="4705350"/>
          <p14:tracePt t="44905" x="7510463" y="4718050"/>
          <p14:tracePt t="44912" x="7497763" y="4718050"/>
          <p14:tracePt t="44921" x="7497763" y="4730750"/>
          <p14:tracePt t="44928" x="7485063" y="4730750"/>
          <p14:tracePt t="44937" x="7472363" y="4743450"/>
          <p14:tracePt t="44960" x="7459663" y="4768850"/>
          <p14:tracePt t="44970" x="7448550" y="4768850"/>
          <p14:tracePt t="44985" x="7435850" y="4792663"/>
          <p14:tracePt t="44992" x="7423150" y="4792663"/>
          <p14:tracePt t="45002" x="7423150" y="4805363"/>
          <p14:tracePt t="45019" x="7410450" y="4818063"/>
          <p14:tracePt t="45024" x="7397750" y="4830763"/>
          <p14:tracePt t="45040" x="7385050" y="4843463"/>
          <p14:tracePt t="45050" x="7372350" y="4856163"/>
          <p14:tracePt t="45073" x="7372350" y="4879975"/>
          <p14:tracePt t="45081" x="7359650" y="4879975"/>
          <p14:tracePt t="45089" x="7359650" y="4892675"/>
          <p14:tracePt t="45096" x="7348538" y="4905375"/>
          <p14:tracePt t="45112" x="7348538" y="4918075"/>
          <p14:tracePt t="45128" x="7335838" y="4930775"/>
          <p14:tracePt t="45153" x="7323138" y="4943475"/>
          <p14:tracePt t="45169" x="7323138" y="4956175"/>
          <p14:tracePt t="45192" x="7310438" y="4956175"/>
          <p14:tracePt t="45268" x="7310438" y="4968875"/>
          <p14:tracePt t="45429" x="7310438" y="4981575"/>
          <p14:tracePt t="45445" x="7285038" y="5018088"/>
          <p14:tracePt t="45458" x="7272338" y="5043488"/>
          <p14:tracePt t="45466" x="7272338" y="5056188"/>
          <p14:tracePt t="45473" x="7259638" y="5081588"/>
          <p14:tracePt t="45481" x="7259638" y="5105400"/>
          <p14:tracePt t="45489" x="7235825" y="5118100"/>
          <p14:tracePt t="45496" x="7223125" y="5168900"/>
          <p14:tracePt t="45504" x="7210425" y="5181600"/>
          <p14:tracePt t="45512" x="7185025" y="5205413"/>
          <p14:tracePt t="45521" x="7172325" y="5230813"/>
          <p14:tracePt t="45528" x="7134225" y="5256213"/>
          <p14:tracePt t="45537" x="7110413" y="5268913"/>
          <p14:tracePt t="45544" x="7085013" y="5281613"/>
          <p14:tracePt t="45553" x="7046913" y="5305425"/>
          <p14:tracePt t="45560" x="7010400" y="5318125"/>
          <p14:tracePt t="45569" x="6934200" y="5318125"/>
          <p14:tracePt t="45576" x="6884988" y="5330825"/>
          <p14:tracePt t="45586" x="6808788" y="5368925"/>
          <p14:tracePt t="45592" x="6708775" y="5368925"/>
          <p14:tracePt t="45602" x="6621463" y="5381625"/>
          <p14:tracePt t="45608" x="6546850" y="5394325"/>
          <p14:tracePt t="45618" x="6446838" y="5418138"/>
          <p14:tracePt t="45624" x="6370638" y="5430838"/>
          <p14:tracePt t="45633" x="6346825" y="5430838"/>
          <p14:tracePt t="45640" x="6283325" y="5443538"/>
          <p14:tracePt t="45651" x="6246813" y="5456238"/>
          <p14:tracePt t="45656" x="6196013" y="5481638"/>
          <p14:tracePt t="45665" x="6170613" y="5481638"/>
          <p14:tracePt t="45672" x="6121400" y="5481638"/>
          <p14:tracePt t="45681" x="6057900" y="5481638"/>
          <p14:tracePt t="45688" x="6021388" y="5494338"/>
          <p14:tracePt t="45696" x="5995988" y="5494338"/>
          <p14:tracePt t="45705" x="5970588" y="5494338"/>
          <p14:tracePt t="45712" x="5957888" y="5494338"/>
          <p14:tracePt t="45721" x="5945188" y="5494338"/>
          <p14:tracePt t="45902" x="5995988" y="5494338"/>
          <p14:tracePt t="45912" x="6083300" y="5481638"/>
          <p14:tracePt t="45916" x="6146800" y="5468938"/>
          <p14:tracePt t="45921" x="6221413" y="5443538"/>
          <p14:tracePt t="45933" x="6283325" y="5430838"/>
          <p14:tracePt t="45936" x="6346825" y="5418138"/>
          <p14:tracePt t="45946" x="6396038" y="5394325"/>
          <p14:tracePt t="45953" x="6459538" y="5368925"/>
          <p14:tracePt t="45960" x="6521450" y="5356225"/>
          <p14:tracePt t="45968" x="6608763" y="5330825"/>
          <p14:tracePt t="45976" x="6721475" y="5294313"/>
          <p14:tracePt t="45985" x="6808788" y="5281613"/>
          <p14:tracePt t="45992" x="6884988" y="5268913"/>
          <p14:tracePt t="46002" x="6997700" y="5243513"/>
          <p14:tracePt t="46008" x="7085013" y="5230813"/>
          <p14:tracePt t="46019" x="7146925" y="5218113"/>
          <p14:tracePt t="46024" x="7246938" y="5218113"/>
          <p14:tracePt t="46036" x="7323138" y="5205413"/>
          <p14:tracePt t="46040" x="7397750" y="5181600"/>
          <p14:tracePt t="46057" x="7548563" y="5168900"/>
          <p14:tracePt t="46067" x="7585075" y="5168900"/>
          <p14:tracePt t="46072" x="7648575" y="5156200"/>
          <p14:tracePt t="46080" x="7697788" y="5156200"/>
          <p14:tracePt t="46089" x="7773988" y="5143500"/>
          <p14:tracePt t="46096" x="7823200" y="5130800"/>
          <p14:tracePt t="46104" x="7861300" y="5130800"/>
          <p14:tracePt t="46112" x="7897813" y="5118100"/>
          <p14:tracePt t="46122" x="7935913" y="5118100"/>
          <p14:tracePt t="46128" x="7999413" y="5105400"/>
          <p14:tracePt t="46137" x="8023225" y="5105400"/>
          <p14:tracePt t="46144" x="8061325" y="5105400"/>
          <p14:tracePt t="46154" x="8099425" y="5105400"/>
          <p14:tracePt t="46160" x="8110538" y="5105400"/>
          <p14:tracePt t="46169" x="8148638" y="5105400"/>
          <p14:tracePt t="46176" x="8161338" y="5105400"/>
          <p14:tracePt t="46185" x="8186738" y="5105400"/>
          <p14:tracePt t="46202" x="8199438" y="5105400"/>
          <p14:tracePt t="46208" x="8223250" y="5105400"/>
          <p14:tracePt t="46218" x="8235950" y="5105400"/>
          <p14:tracePt t="46224" x="8261350" y="5105400"/>
          <p14:tracePt t="46233" x="8274050" y="5105400"/>
          <p14:tracePt t="46240" x="8286750" y="5105400"/>
          <p14:tracePt t="46250" x="8312150" y="5105400"/>
          <p14:tracePt t="46256" x="8324850" y="5105400"/>
          <p14:tracePt t="46267" x="8348663" y="5105400"/>
          <p14:tracePt t="46272" x="8361363" y="5105400"/>
          <p14:tracePt t="46493" x="8361363" y="5118100"/>
          <p14:tracePt t="46508" x="8335963" y="5143500"/>
          <p14:tracePt t="46513" x="8312150" y="5168900"/>
          <p14:tracePt t="46533" x="8274050" y="5194300"/>
          <p14:tracePt t="46538" x="8223250" y="5218113"/>
          <p14:tracePt t="46545" x="8186738" y="5243513"/>
          <p14:tracePt t="46552" x="8110538" y="5268913"/>
          <p14:tracePt t="46560" x="8061325" y="5281613"/>
          <p14:tracePt t="46569" x="7999413" y="5305425"/>
          <p14:tracePt t="46576" x="7935913" y="5330825"/>
          <p14:tracePt t="46585" x="7874000" y="5343525"/>
          <p14:tracePt t="46592" x="7797800" y="5356225"/>
          <p14:tracePt t="46602" x="7710488" y="5381625"/>
          <p14:tracePt t="46608" x="7635875" y="5394325"/>
          <p14:tracePt t="46618" x="7510463" y="5443538"/>
          <p14:tracePt t="46624" x="7423150" y="5468938"/>
          <p14:tracePt t="46634" x="7297738" y="5494338"/>
          <p14:tracePt t="46641" x="7185025" y="5518150"/>
          <p14:tracePt t="46652" x="7097713" y="5530850"/>
          <p14:tracePt t="46656" x="7010400" y="5556250"/>
          <p14:tracePt t="46665" x="6934200" y="5568950"/>
          <p14:tracePt t="46672" x="6872288" y="5568950"/>
          <p14:tracePt t="46680" x="6808788" y="5581650"/>
          <p14:tracePt t="46689" x="6746875" y="5594350"/>
          <p14:tracePt t="46696" x="6684963" y="5607050"/>
          <p14:tracePt t="46705" x="6634163" y="5630863"/>
          <p14:tracePt t="46712" x="6596063" y="5630863"/>
          <p14:tracePt t="46721" x="6546850" y="5668963"/>
          <p14:tracePt t="46728" x="6508750" y="5681663"/>
          <p14:tracePt t="46737" x="6483350" y="5681663"/>
          <p14:tracePt t="46744" x="6434138" y="5719763"/>
          <p14:tracePt t="46752" x="6408738" y="5732463"/>
          <p14:tracePt t="46760" x="6383338" y="5732463"/>
          <p14:tracePt t="46769" x="6346825" y="5743575"/>
          <p14:tracePt t="46776" x="6321425" y="5768975"/>
          <p14:tracePt t="46785" x="6296025" y="5794375"/>
          <p14:tracePt t="46792" x="6259513" y="5807075"/>
          <p14:tracePt t="46801" x="6246813" y="5832475"/>
          <p14:tracePt t="46808" x="6208713" y="5843588"/>
          <p14:tracePt t="46819" x="6183313" y="5868988"/>
          <p14:tracePt t="46824" x="6157913" y="5881688"/>
          <p14:tracePt t="46835" x="6134100" y="5881688"/>
          <p14:tracePt t="46840" x="6121400" y="5907088"/>
          <p14:tracePt t="46850" x="6108700" y="5907088"/>
          <p14:tracePt t="46856" x="6096000" y="5919788"/>
          <p14:tracePt t="47020" x="6134100" y="5919788"/>
          <p14:tracePt t="47029" x="6170613" y="5919788"/>
          <p14:tracePt t="47041" x="6234113" y="5919788"/>
          <p14:tracePt t="47046" x="6270625" y="5919788"/>
          <p14:tracePt t="47051" x="6321425" y="5919788"/>
          <p14:tracePt t="47059" x="6370638" y="5919788"/>
          <p14:tracePt t="47066" x="6434138" y="5919788"/>
          <p14:tracePt t="47073" x="6496050" y="5919788"/>
          <p14:tracePt t="47081" x="6546850" y="5919788"/>
          <p14:tracePt t="47088" x="6608763" y="5919788"/>
          <p14:tracePt t="47096" x="6646863" y="5919788"/>
          <p14:tracePt t="47105" x="6696075" y="5919788"/>
          <p14:tracePt t="47112" x="6746875" y="5919788"/>
          <p14:tracePt t="47121" x="6834188" y="5919788"/>
          <p14:tracePt t="47128" x="6884988" y="5919788"/>
          <p14:tracePt t="47137" x="6959600" y="5945188"/>
          <p14:tracePt t="47144" x="7021513" y="5945188"/>
          <p14:tracePt t="47153" x="7072313" y="5945188"/>
          <p14:tracePt t="47160" x="7110413" y="5945188"/>
          <p14:tracePt t="47168" x="7159625" y="5945188"/>
          <p14:tracePt t="47176" x="7185025" y="5945188"/>
          <p14:tracePt t="47185" x="7223125" y="5945188"/>
          <p14:tracePt t="47192" x="7259638" y="5945188"/>
          <p14:tracePt t="47202" x="7272338" y="5945188"/>
          <p14:tracePt t="47208" x="7285038" y="5945188"/>
          <p14:tracePt t="47218" x="7297738" y="5945188"/>
          <p14:tracePt t="47224" x="7310438" y="5945188"/>
          <p14:tracePt t="47236" x="7335838" y="5945188"/>
          <p14:tracePt t="47240" x="7348538" y="5945188"/>
          <p14:tracePt t="47252" x="7359650" y="5945188"/>
          <p14:tracePt t="47256" x="7385050" y="5945188"/>
          <p14:tracePt t="47266" x="7410450" y="5945188"/>
          <p14:tracePt t="47273" x="7423150" y="5945188"/>
          <p14:tracePt t="47281" x="7459663" y="5945188"/>
          <p14:tracePt t="47289" x="7472363" y="5945188"/>
          <p14:tracePt t="47296" x="7497763" y="5945188"/>
          <p14:tracePt t="47344" x="7510463" y="5945188"/>
          <p14:tracePt t="47361" x="7535863" y="5945188"/>
          <p14:tracePt t="47370" x="7548563" y="5945188"/>
          <p14:tracePt t="47377" x="7572375" y="5945188"/>
          <p14:tracePt t="47386" x="7597775" y="5945188"/>
          <p14:tracePt t="47392" x="7623175" y="5945188"/>
          <p14:tracePt t="47402" x="7648575" y="5956300"/>
          <p14:tracePt t="47408" x="7661275" y="5956300"/>
          <p14:tracePt t="47419" x="7673975" y="5969000"/>
          <p14:tracePt t="47424" x="7697788" y="5969000"/>
          <p14:tracePt t="47435" x="7723188" y="5969000"/>
          <p14:tracePt t="47440" x="7748588" y="5969000"/>
          <p14:tracePt t="47452" x="7761288" y="5969000"/>
          <p14:tracePt t="47457" x="7785100" y="5969000"/>
          <p14:tracePt t="47467" x="7810500" y="5994400"/>
          <p14:tracePt t="47600" x="7835900" y="5994400"/>
          <p14:tracePt t="47606" x="7835900" y="6007100"/>
          <p14:tracePt t="47621" x="7848600" y="6019800"/>
          <p14:tracePt t="47735" x="7861300" y="6019800"/>
          <p14:tracePt t="47763" x="7861300" y="6032500"/>
          <p14:tracePt t="49843" x="7874000" y="6032500"/>
          <p14:tracePt t="49856" x="7874000" y="6045200"/>
          <p14:tracePt t="49859" x="7874000" y="6069013"/>
          <p14:tracePt t="49869" x="7861300" y="6081713"/>
          <p14:tracePt t="49872" x="7848600" y="6094413"/>
          <p14:tracePt t="49882" x="7810500" y="6107113"/>
          <p14:tracePt t="49889" x="7797800" y="6119813"/>
          <p14:tracePt t="49898" x="7761288" y="6145213"/>
          <p14:tracePt t="49904" x="7723188" y="6145213"/>
          <p14:tracePt t="49912" x="7673975" y="6169025"/>
          <p14:tracePt t="49920" x="7610475" y="6194425"/>
          <p14:tracePt t="49928" x="7548563" y="6219825"/>
          <p14:tracePt t="49937" x="7497763" y="6232525"/>
          <p14:tracePt t="49945" x="7459663" y="6232525"/>
          <p14:tracePt t="49952" x="7397750" y="6245225"/>
          <p14:tracePt t="49960" x="7310438" y="6269038"/>
          <p14:tracePt t="49969" x="7259638" y="6281738"/>
          <p14:tracePt t="49976" x="7172325" y="6294438"/>
          <p14:tracePt t="49986" x="7072313" y="6307138"/>
          <p14:tracePt t="49992" x="6972300" y="6307138"/>
          <p14:tracePt t="50002" x="6859588" y="6307138"/>
          <p14:tracePt t="50008" x="6734175" y="6307138"/>
          <p14:tracePt t="50018" x="6621463" y="6307138"/>
          <p14:tracePt t="50025" x="6521450" y="6307138"/>
          <p14:tracePt t="50035" x="6408738" y="6307138"/>
          <p14:tracePt t="50040" x="6308725" y="6307138"/>
          <p14:tracePt t="50051" x="6208713" y="6307138"/>
          <p14:tracePt t="50072" x="5995988" y="6307138"/>
          <p14:tracePt t="50073" x="5895975" y="6307138"/>
          <p14:tracePt t="50081" x="5795963" y="6307138"/>
          <p14:tracePt t="50089" x="5732463" y="6307138"/>
          <p14:tracePt t="50096" x="5645150" y="6307138"/>
          <p14:tracePt t="50105" x="5583238" y="6269038"/>
          <p14:tracePt t="50112" x="5507038" y="6257925"/>
          <p14:tracePt t="50121" x="5407025" y="6219825"/>
          <p14:tracePt t="50128" x="5294313" y="6194425"/>
          <p14:tracePt t="50137" x="5157788" y="6157913"/>
          <p14:tracePt t="50144" x="5019675" y="6132513"/>
          <p14:tracePt t="50154" x="4881563" y="6056313"/>
          <p14:tracePt t="50160" x="4743450" y="5994400"/>
          <p14:tracePt t="50169" x="4619625" y="5932488"/>
          <p14:tracePt t="50176" x="4518025" y="5881688"/>
          <p14:tracePt t="50185" x="4406900" y="5832475"/>
          <p14:tracePt t="50192" x="4330700" y="5781675"/>
          <p14:tracePt t="50202" x="4230688" y="5732463"/>
          <p14:tracePt t="50208" x="4130675" y="5656263"/>
          <p14:tracePt t="50219" x="4043363" y="5607050"/>
          <p14:tracePt t="50224" x="3968750" y="5581650"/>
          <p14:tracePt t="50235" x="3930650" y="5543550"/>
          <p14:tracePt t="50240" x="3867150" y="5481638"/>
          <p14:tracePt t="50251" x="3805238" y="5430838"/>
          <p14:tracePt t="50256" x="3756025" y="5381625"/>
          <p14:tracePt t="50266" x="3692525" y="5318125"/>
          <p14:tracePt t="50272" x="3654425" y="5268913"/>
          <p14:tracePt t="50285" x="3630613" y="5218113"/>
          <p14:tracePt t="50290" x="3592513" y="5168900"/>
          <p14:tracePt t="50296" x="3579813" y="5130800"/>
          <p14:tracePt t="50305" x="3541713" y="5081588"/>
          <p14:tracePt t="50312" x="3492500" y="4992688"/>
          <p14:tracePt t="50321" x="3454400" y="4918075"/>
          <p14:tracePt t="50328" x="3417888" y="4868863"/>
          <p14:tracePt t="50336" x="3379788" y="4779963"/>
          <p14:tracePt t="50344" x="3317875" y="4705350"/>
          <p14:tracePt t="50353" x="3267075" y="4643438"/>
          <p14:tracePt t="50360" x="3216275" y="4543425"/>
          <p14:tracePt t="50369" x="3167063" y="4467225"/>
          <p14:tracePt t="50376" x="3128963" y="4379913"/>
          <p14:tracePt t="50385" x="3079750" y="4279900"/>
          <p14:tracePt t="50392" x="3041650" y="4192588"/>
          <p14:tracePt t="50402" x="3028950" y="4105275"/>
          <p14:tracePt t="50408" x="2992438" y="4005263"/>
          <p14:tracePt t="50418" x="2979738" y="3916363"/>
          <p14:tracePt t="50424" x="2954338" y="3816350"/>
          <p14:tracePt t="50434" x="2928938" y="3716338"/>
          <p14:tracePt t="50441" x="2928938" y="3629025"/>
          <p14:tracePt t="50450" x="2903538" y="3529013"/>
          <p14:tracePt t="50457" x="2903538" y="3454400"/>
          <p14:tracePt t="50465" x="2903538" y="3390900"/>
          <p14:tracePt t="50472" x="2903538" y="3290888"/>
          <p14:tracePt t="50481" x="2903538" y="3216275"/>
          <p14:tracePt t="50489" x="2903538" y="3165475"/>
          <p14:tracePt t="50496" x="2903538" y="3103563"/>
          <p14:tracePt t="50505" x="2903538" y="3054350"/>
          <p14:tracePt t="50512" x="2903538" y="2978150"/>
          <p14:tracePt t="50521" x="2903538" y="2916238"/>
          <p14:tracePt t="50528" x="2903538" y="2865438"/>
          <p14:tracePt t="50537" x="2903538" y="2816225"/>
          <p14:tracePt t="50544" x="2903538" y="2752725"/>
          <p14:tracePt t="50553" x="2928938" y="2716213"/>
          <p14:tracePt t="50560" x="2941638" y="2665413"/>
          <p14:tracePt t="50569" x="2954338" y="2616200"/>
          <p14:tracePt t="50576" x="2967038" y="2590800"/>
          <p14:tracePt t="50586" x="2979738" y="2565400"/>
          <p14:tracePt t="50592" x="2992438" y="2527300"/>
          <p14:tracePt t="50602" x="3003550" y="2503488"/>
          <p14:tracePt t="50608" x="3028950" y="2452688"/>
          <p14:tracePt t="50617" x="3028950" y="2427288"/>
          <p14:tracePt t="50624" x="3054350" y="2390775"/>
          <p14:tracePt t="50633" x="3079750" y="2339975"/>
          <p14:tracePt t="50640" x="3079750" y="2327275"/>
          <p14:tracePt t="50652" x="3103563" y="2278063"/>
          <p14:tracePt t="50656" x="3116263" y="2278063"/>
          <p14:tracePt t="50666" x="3116263" y="2239963"/>
          <p14:tracePt t="50673" x="3154363" y="2214563"/>
          <p14:tracePt t="50681" x="3154363" y="2201863"/>
          <p14:tracePt t="50689" x="3167063" y="2178050"/>
          <p14:tracePt t="50697" x="3192463" y="2152650"/>
          <p14:tracePt t="50704" x="3205163" y="2127250"/>
          <p14:tracePt t="50712" x="3216275" y="2101850"/>
          <p14:tracePt t="50729" x="3241675" y="2078038"/>
          <p14:tracePt t="50737" x="3254375" y="2052638"/>
          <p14:tracePt t="50744" x="3267075" y="2039938"/>
          <p14:tracePt t="50753" x="3279775" y="2001838"/>
          <p14:tracePt t="50760" x="3305175" y="1978025"/>
          <p14:tracePt t="50770" x="3317875" y="1965325"/>
          <p14:tracePt t="50777" x="3328988" y="1952625"/>
          <p14:tracePt t="50785" x="3341688" y="1939925"/>
          <p14:tracePt t="50792" x="3354388" y="1927225"/>
          <p14:tracePt t="50802" x="3379788" y="1901825"/>
          <p14:tracePt t="50808" x="3405188" y="1889125"/>
          <p14:tracePt t="50819" x="3405188" y="1876425"/>
          <p14:tracePt t="50824" x="3417888" y="1876425"/>
          <p14:tracePt t="50835" x="3441700" y="1865313"/>
          <p14:tracePt t="50840" x="3441700" y="1852613"/>
          <p14:tracePt t="50851" x="3467100" y="1852613"/>
          <p14:tracePt t="50856" x="3492500" y="1839913"/>
          <p14:tracePt t="50865" x="3505200" y="1839913"/>
          <p14:tracePt t="50872" x="3530600" y="1839913"/>
          <p14:tracePt t="50881" x="3554413" y="1827213"/>
          <p14:tracePt t="50888" x="3579813" y="1814513"/>
          <p14:tracePt t="50896" x="3592513" y="1814513"/>
          <p14:tracePt t="50905" x="3617913" y="1814513"/>
          <p14:tracePt t="50912" x="3643313" y="1814513"/>
          <p14:tracePt t="50921" x="3679825" y="1814513"/>
          <p14:tracePt t="50929" x="3717925" y="1814513"/>
          <p14:tracePt t="50937" x="3756025" y="1814513"/>
          <p14:tracePt t="50944" x="3805238" y="1814513"/>
          <p14:tracePt t="50953" x="3867150" y="1839913"/>
          <p14:tracePt t="50960" x="3917950" y="1852613"/>
          <p14:tracePt t="50969" x="3968750" y="1889125"/>
          <p14:tracePt t="50976" x="4005263" y="1927225"/>
          <p14:tracePt t="50985" x="4056063" y="1965325"/>
          <p14:tracePt t="50992" x="4068763" y="2001838"/>
          <p14:tracePt t="51003" x="4117975" y="2052638"/>
          <p14:tracePt t="51008" x="4156075" y="2101850"/>
          <p14:tracePt t="51017" x="4168775" y="2139950"/>
          <p14:tracePt t="51024" x="4205288" y="2201863"/>
          <p14:tracePt t="51035" x="4217988" y="2227263"/>
          <p14:tracePt t="51040" x="4230688" y="2278063"/>
          <p14:tracePt t="51052" x="4243388" y="2327275"/>
          <p14:tracePt t="51058" x="4256088" y="2390775"/>
          <p14:tracePt t="51066" x="4268788" y="2452688"/>
          <p14:tracePt t="51073" x="4294188" y="2527300"/>
          <p14:tracePt t="51083" x="4305300" y="2603500"/>
          <p14:tracePt t="51088" x="4318000" y="2640013"/>
          <p14:tracePt t="51096" x="4343400" y="2716213"/>
          <p14:tracePt t="51105" x="4343400" y="2752725"/>
          <p14:tracePt t="51112" x="4343400" y="2803525"/>
          <p14:tracePt t="51121" x="4343400" y="2852738"/>
          <p14:tracePt t="51128" x="4343400" y="2890838"/>
          <p14:tracePt t="51137" x="4343400" y="2941638"/>
          <p14:tracePt t="51144" x="4343400" y="2990850"/>
          <p14:tracePt t="51153" x="4343400" y="3041650"/>
          <p14:tracePt t="51160" x="4343400" y="3078163"/>
          <p14:tracePt t="51168" x="4343400" y="3103563"/>
          <p14:tracePt t="51176" x="4343400" y="3141663"/>
          <p14:tracePt t="51185" x="4330700" y="3178175"/>
          <p14:tracePt t="51192" x="4305300" y="3241675"/>
          <p14:tracePt t="51202" x="4294188" y="3254375"/>
          <p14:tracePt t="51208" x="4268788" y="3278188"/>
          <p14:tracePt t="51218" x="4217988" y="3328988"/>
          <p14:tracePt t="51224" x="4156075" y="3378200"/>
          <p14:tracePt t="51235" x="4117975" y="3416300"/>
          <p14:tracePt t="51240" x="4068763" y="3454400"/>
          <p14:tracePt t="51250" x="4017963" y="3479800"/>
          <p14:tracePt t="51256" x="3943350" y="3516313"/>
          <p14:tracePt t="51267" x="3867150" y="3541713"/>
          <p14:tracePt t="51273" x="3792538" y="3579813"/>
          <p14:tracePt t="51281" x="3692525" y="3590925"/>
          <p14:tracePt t="51288" x="3605213" y="3616325"/>
          <p14:tracePt t="51296" x="3479800" y="3654425"/>
          <p14:tracePt t="51305" x="3392488" y="3667125"/>
          <p14:tracePt t="51312" x="3279775" y="3667125"/>
          <p14:tracePt t="51321" x="3192463" y="3679825"/>
          <p14:tracePt t="51328" x="3116263" y="3703638"/>
          <p14:tracePt t="51337" x="3041650" y="3716338"/>
          <p14:tracePt t="51344" x="3003550" y="3716338"/>
          <p14:tracePt t="51354" x="2967038" y="3716338"/>
          <p14:tracePt t="51360" x="2928938" y="3716338"/>
          <p14:tracePt t="51370" x="2890838" y="3716338"/>
          <p14:tracePt t="51377" x="2854325" y="3716338"/>
          <p14:tracePt t="51386" x="2816225" y="3716338"/>
          <p14:tracePt t="51392" x="2767013" y="3716338"/>
          <p14:tracePt t="51402" x="2703513" y="3716338"/>
          <p14:tracePt t="51408" x="2628900" y="3716338"/>
          <p14:tracePt t="51419" x="2528888" y="3692525"/>
          <p14:tracePt t="51424" x="2390775" y="3654425"/>
          <p14:tracePt t="51435" x="2303463" y="3629025"/>
          <p14:tracePt t="51440" x="2178050" y="3567113"/>
          <p14:tracePt t="51450" x="2116138" y="3541713"/>
          <p14:tracePt t="51456" x="2052638" y="3516313"/>
          <p14:tracePt t="51466" x="2027238" y="3490913"/>
          <p14:tracePt t="51472" x="1990725" y="3467100"/>
          <p14:tracePt t="51483" x="1990725" y="3454400"/>
          <p14:tracePt t="51490" x="1978025" y="3429000"/>
          <p14:tracePt t="51496" x="1965325" y="3416300"/>
          <p14:tracePt t="51505" x="1952625" y="3390900"/>
          <p14:tracePt t="51512" x="1952625" y="3354388"/>
          <p14:tracePt t="51521" x="1939925" y="3316288"/>
          <p14:tracePt t="51528" x="1927225" y="3267075"/>
          <p14:tracePt t="51537" x="1914525" y="3216275"/>
          <p14:tracePt t="51544" x="1903413" y="3178175"/>
          <p14:tracePt t="51553" x="1878013" y="3116263"/>
          <p14:tracePt t="51560" x="1865313" y="3065463"/>
          <p14:tracePt t="51569" x="1865313" y="3016250"/>
          <p14:tracePt t="51576" x="1865313" y="2941638"/>
          <p14:tracePt t="51585" x="1865313" y="2890838"/>
          <p14:tracePt t="51592" x="1865313" y="2840038"/>
          <p14:tracePt t="51603" x="1865313" y="2790825"/>
          <p14:tracePt t="51608" x="1865313" y="2740025"/>
          <p14:tracePt t="51619" x="1865313" y="2690813"/>
          <p14:tracePt t="51624" x="1865313" y="2627313"/>
          <p14:tracePt t="51635" x="1865313" y="2578100"/>
          <p14:tracePt t="51640" x="1865313" y="2540000"/>
          <p14:tracePt t="51653" x="1865313" y="2490788"/>
          <p14:tracePt t="51656" x="1865313" y="2452688"/>
          <p14:tracePt t="51666" x="1865313" y="2439988"/>
          <p14:tracePt t="51672" x="1865313" y="2403475"/>
          <p14:tracePt t="51681" x="1865313" y="2365375"/>
          <p14:tracePt t="51689" x="1878013" y="2327275"/>
          <p14:tracePt t="51696" x="1890713" y="2303463"/>
          <p14:tracePt t="51705" x="1890713" y="2278063"/>
          <p14:tracePt t="51712" x="1890713" y="2265363"/>
          <p14:tracePt t="51721" x="1914525" y="2239963"/>
          <p14:tracePt t="51728" x="1914525" y="2214563"/>
          <p14:tracePt t="51737" x="1927225" y="2190750"/>
          <p14:tracePt t="51744" x="1927225" y="2178050"/>
          <p14:tracePt t="51760" x="1939925" y="2165350"/>
          <p14:tracePt t="51768" x="1939925" y="2139950"/>
          <p14:tracePt t="51787" x="1952625" y="2139950"/>
          <p14:tracePt t="51792" x="1965325" y="2127250"/>
          <p14:tracePt t="51808" x="1978025" y="2101850"/>
          <p14:tracePt t="51818" x="1990725" y="2101850"/>
          <p14:tracePt t="51824" x="2003425" y="2101850"/>
          <p14:tracePt t="51840" x="2027238" y="2089150"/>
          <p14:tracePt t="51852" x="2039938" y="2089150"/>
          <p14:tracePt t="51865" x="2065338" y="2089150"/>
          <p14:tracePt t="51872" x="2090738" y="2065338"/>
          <p14:tracePt t="51881" x="2103438" y="2065338"/>
          <p14:tracePt t="51889" x="2116138" y="2065338"/>
          <p14:tracePt t="51896" x="2139950" y="2065338"/>
          <p14:tracePt t="51905" x="2152650" y="2065338"/>
          <p14:tracePt t="51912" x="2165350" y="2065338"/>
          <p14:tracePt t="51921" x="2190750" y="2065338"/>
          <p14:tracePt t="51928" x="2203450" y="2065338"/>
          <p14:tracePt t="51937" x="2228850" y="2065338"/>
          <p14:tracePt t="51945" x="2265363" y="2065338"/>
          <p14:tracePt t="51953" x="2303463" y="2065338"/>
          <p14:tracePt t="51960" x="2352675" y="2065338"/>
          <p14:tracePt t="51968" x="2416175" y="2065338"/>
          <p14:tracePt t="51977" x="2490788" y="2078038"/>
          <p14:tracePt t="51986" x="2565400" y="2114550"/>
          <p14:tracePt t="51992" x="2654300" y="2139950"/>
          <p14:tracePt t="52002" x="2741613" y="2152650"/>
          <p14:tracePt t="52008" x="2803525" y="2190750"/>
          <p14:tracePt t="52018" x="2867025" y="2214563"/>
          <p14:tracePt t="52024" x="2928938" y="2252663"/>
          <p14:tracePt t="52035" x="2979738" y="2265363"/>
          <p14:tracePt t="52040" x="3016250" y="2290763"/>
          <p14:tracePt t="52052" x="3054350" y="2303463"/>
          <p14:tracePt t="52059" x="3103563" y="2327275"/>
          <p14:tracePt t="52069" x="3116263" y="2352675"/>
          <p14:tracePt t="52072" x="3154363" y="2365375"/>
          <p14:tracePt t="52081" x="3154363" y="2378075"/>
          <p14:tracePt t="52089" x="3167063" y="2390775"/>
          <p14:tracePt t="52096" x="3179763" y="2390775"/>
          <p14:tracePt t="52105" x="3192463" y="2403475"/>
          <p14:tracePt t="52112" x="3192463" y="2414588"/>
          <p14:tracePt t="52121" x="3205163" y="2427288"/>
          <p14:tracePt t="52128" x="3216275" y="2452688"/>
          <p14:tracePt t="52138" x="3228975" y="2465388"/>
          <p14:tracePt t="52144" x="3228975" y="2478088"/>
          <p14:tracePt t="52154" x="3254375" y="2490788"/>
          <p14:tracePt t="52160" x="3267075" y="2527300"/>
          <p14:tracePt t="52169" x="3267075" y="2552700"/>
          <p14:tracePt t="52176" x="3279775" y="2565400"/>
          <p14:tracePt t="52185" x="3279775" y="2578100"/>
          <p14:tracePt t="52192" x="3292475" y="2603500"/>
          <p14:tracePt t="52203" x="3305175" y="2640013"/>
          <p14:tracePt t="52218" x="3317875" y="2652713"/>
          <p14:tracePt t="52224" x="3317875" y="2678113"/>
          <p14:tracePt t="52235" x="3317875" y="2703513"/>
          <p14:tracePt t="52240" x="3317875" y="2728913"/>
          <p14:tracePt t="52252" x="3341688" y="2765425"/>
          <p14:tracePt t="52256" x="3341688" y="2778125"/>
          <p14:tracePt t="52265" x="3341688" y="2828925"/>
          <p14:tracePt t="52272" x="3341688" y="2852738"/>
          <p14:tracePt t="52281" x="3341688" y="2878138"/>
          <p14:tracePt t="52288" x="3341688" y="2916238"/>
          <p14:tracePt t="52296" x="3341688" y="2928938"/>
          <p14:tracePt t="52305" x="3341688" y="2952750"/>
          <p14:tracePt t="52312" x="3341688" y="2990850"/>
          <p14:tracePt t="52321" x="3341688" y="3003550"/>
          <p14:tracePt t="52328" x="3341688" y="3041650"/>
          <p14:tracePt t="52337" x="3341688" y="3054350"/>
          <p14:tracePt t="52344" x="3341688" y="3078163"/>
          <p14:tracePt t="52352" x="3341688" y="3090863"/>
          <p14:tracePt t="52360" x="3341688" y="3103563"/>
          <p14:tracePt t="52368" x="3341688" y="3128963"/>
          <p14:tracePt t="52376" x="3341688" y="3141663"/>
          <p14:tracePt t="52392" x="3341688" y="3165475"/>
          <p14:tracePt t="52402" x="3328988" y="3178175"/>
          <p14:tracePt t="52419" x="3317875" y="3203575"/>
          <p14:tracePt t="52434" x="3305175" y="3216275"/>
          <p14:tracePt t="52451" x="3305175" y="3241675"/>
          <p14:tracePt t="52465" x="3292475" y="3254375"/>
          <p14:tracePt t="52481" x="3279775" y="3267075"/>
          <p14:tracePt t="52488" x="3267075" y="3278188"/>
          <p14:tracePt t="52496" x="3241675" y="3290888"/>
          <p14:tracePt t="52505" x="3228975" y="3303588"/>
          <p14:tracePt t="52521" x="3216275" y="3303588"/>
          <p14:tracePt t="52528" x="3192463" y="3316288"/>
          <p14:tracePt t="52537" x="3192463" y="3328988"/>
          <p14:tracePt t="52552" x="3179763" y="3328988"/>
          <p14:tracePt t="52560" x="3167063" y="3328988"/>
          <p14:tracePt t="52570" x="3167063" y="3341688"/>
          <p14:tracePt t="52576" x="3154363" y="3341688"/>
          <p14:tracePt t="52585" x="3141663" y="3341688"/>
          <p14:tracePt t="52592" x="3116263" y="3367088"/>
          <p14:tracePt t="52608" x="3103563" y="3367088"/>
          <p14:tracePt t="52619" x="3092450" y="3378200"/>
          <p14:tracePt t="52634" x="3079750" y="3378200"/>
          <p14:tracePt t="52652" x="3067050" y="3390900"/>
          <p14:tracePt t="52656" x="3067050" y="3403600"/>
          <p14:tracePt t="52666" x="3054350" y="3403600"/>
          <p14:tracePt t="52672" x="3028950" y="3416300"/>
          <p14:tracePt t="52688" x="3016250" y="3416300"/>
          <p14:tracePt t="52696" x="2992438" y="3441700"/>
          <p14:tracePt t="52712" x="2979738" y="3454400"/>
          <p14:tracePt t="52722" x="2967038" y="3467100"/>
          <p14:tracePt t="52728" x="2954338" y="3479800"/>
          <p14:tracePt t="52744" x="2941638" y="3490913"/>
          <p14:tracePt t="52752" x="2928938" y="3503613"/>
          <p14:tracePt t="52760" x="2916238" y="3516313"/>
          <p14:tracePt t="52769" x="2916238" y="3529013"/>
          <p14:tracePt t="52776" x="2916238" y="3541713"/>
          <p14:tracePt t="52785" x="2903538" y="3554413"/>
          <p14:tracePt t="52792" x="2890838" y="3567113"/>
          <p14:tracePt t="52801" x="2890838" y="3579813"/>
          <p14:tracePt t="52808" x="2879725" y="3590925"/>
          <p14:tracePt t="52817" x="2879725" y="3603625"/>
          <p14:tracePt t="52824" x="2879725" y="3629025"/>
          <p14:tracePt t="52834" x="2867025" y="3629025"/>
          <p14:tracePt t="52840" x="2854325" y="3654425"/>
          <p14:tracePt t="52852" x="2854325" y="3667125"/>
          <p14:tracePt t="52856" x="2841625" y="3679825"/>
          <p14:tracePt t="52865" x="2841625" y="3703638"/>
          <p14:tracePt t="52881" x="2841625" y="3729038"/>
          <p14:tracePt t="52889" x="2828925" y="3754438"/>
          <p14:tracePt t="52905" x="2828925" y="3779838"/>
          <p14:tracePt t="52912" x="2816225" y="3803650"/>
          <p14:tracePt t="52928" x="2816225" y="3829050"/>
          <p14:tracePt t="52938" x="2816225" y="3841750"/>
          <p14:tracePt t="52944" x="2803525" y="3854450"/>
          <p14:tracePt t="52953" x="2803525" y="3867150"/>
          <p14:tracePt t="52968" x="2803525" y="3879850"/>
          <p14:tracePt t="52976" x="2803525" y="3905250"/>
          <p14:tracePt t="52992" x="2803525" y="3916363"/>
          <p14:tracePt t="53008" x="2803525" y="3941763"/>
          <p14:tracePt t="53017" x="2803525" y="3954463"/>
          <p14:tracePt t="53034" x="2803525" y="3979863"/>
          <p14:tracePt t="53040" x="2803525" y="3992563"/>
          <p14:tracePt t="53050" x="2803525" y="4017963"/>
          <p14:tracePt t="53072" x="2803525" y="4054475"/>
          <p14:tracePt t="53081" x="2803525" y="4079875"/>
          <p14:tracePt t="53088" x="2803525" y="4092575"/>
          <p14:tracePt t="53096" x="2816225" y="4117975"/>
          <p14:tracePt t="53105" x="2828925" y="4141788"/>
          <p14:tracePt t="53112" x="2841625" y="4154488"/>
          <p14:tracePt t="53121" x="2867025" y="4205288"/>
          <p14:tracePt t="53137" x="2903538" y="4254500"/>
          <p14:tracePt t="53153" x="2916238" y="4292600"/>
          <p14:tracePt t="53160" x="2941638" y="4318000"/>
          <p14:tracePt t="53169" x="2954338" y="4354513"/>
          <p14:tracePt t="53176" x="2979738" y="4405313"/>
          <p14:tracePt t="53186" x="3003550" y="4430713"/>
          <p14:tracePt t="53192" x="3016250" y="4454525"/>
          <p14:tracePt t="53202" x="3041650" y="4492625"/>
          <p14:tracePt t="53208" x="3054350" y="4518025"/>
          <p14:tracePt t="53217" x="3054350" y="4530725"/>
          <p14:tracePt t="53225" x="3092450" y="4567238"/>
          <p14:tracePt t="53235" x="3092450" y="4579938"/>
          <p14:tracePt t="53240" x="3128963" y="4618038"/>
          <p14:tracePt t="53251" x="3141663" y="4630738"/>
          <p14:tracePt t="53256" x="3141663" y="4643438"/>
          <p14:tracePt t="53266" x="3154363" y="4667250"/>
          <p14:tracePt t="53272" x="3167063" y="4679950"/>
          <p14:tracePt t="53281" x="3179763" y="4705350"/>
          <p14:tracePt t="53289" x="3192463" y="4705350"/>
          <p14:tracePt t="53296" x="3216275" y="4743450"/>
          <p14:tracePt t="53305" x="3228975" y="4756150"/>
          <p14:tracePt t="53328" x="3254375" y="4779963"/>
          <p14:tracePt t="53337" x="3254375" y="4792663"/>
          <p14:tracePt t="53344" x="3254375" y="4805363"/>
          <p14:tracePt t="53360" x="3267075" y="4818063"/>
          <p14:tracePt t="53385" x="3292475" y="4843463"/>
          <p14:tracePt t="53392" x="3305175" y="4868863"/>
          <p14:tracePt t="53402" x="3317875" y="4868863"/>
          <p14:tracePt t="53418" x="3317875" y="4892675"/>
          <p14:tracePt t="53424" x="3341688" y="4905375"/>
          <p14:tracePt t="53435" x="3341688" y="4918075"/>
          <p14:tracePt t="53456" x="3354388" y="4930775"/>
          <p14:tracePt t="53466" x="3354388" y="4943475"/>
          <p14:tracePt t="53473" x="3367088" y="4956175"/>
          <p14:tracePt t="53482" x="3379788" y="4956175"/>
          <p14:tracePt t="53489" x="3379788" y="4968875"/>
          <p14:tracePt t="53505" x="3392488" y="4981575"/>
          <p14:tracePt t="53521" x="3392488" y="4992688"/>
          <p14:tracePt t="53528" x="3405188" y="5005388"/>
          <p14:tracePt t="53537" x="3417888" y="5018088"/>
          <p14:tracePt t="53544" x="3429000" y="5030788"/>
          <p14:tracePt t="53552" x="3441700" y="5043488"/>
          <p14:tracePt t="53560" x="3454400" y="5056188"/>
          <p14:tracePt t="53569" x="3467100" y="5068888"/>
          <p14:tracePt t="53576" x="3479800" y="5081588"/>
          <p14:tracePt t="53585" x="3517900" y="5118100"/>
          <p14:tracePt t="53592" x="3530600" y="5118100"/>
          <p14:tracePt t="53602" x="3554413" y="5156200"/>
          <p14:tracePt t="53609" x="3579813" y="5156200"/>
          <p14:tracePt t="53617" x="3617913" y="5168900"/>
          <p14:tracePt t="53624" x="3643313" y="5194300"/>
          <p14:tracePt t="53634" x="3654425" y="5205413"/>
          <p14:tracePt t="53640" x="3667125" y="5218113"/>
          <p14:tracePt t="53653" x="3679825" y="5218113"/>
          <p14:tracePt t="53656" x="3705225" y="5243513"/>
          <p14:tracePt t="53672" x="3717925" y="5243513"/>
          <p14:tracePt t="53689" x="3730625" y="5256213"/>
          <p14:tracePt t="53696" x="3743325" y="5256213"/>
          <p14:tracePt t="53705" x="3756025" y="5268913"/>
          <p14:tracePt t="53713" x="3767138" y="5268913"/>
          <p14:tracePt t="53721" x="3779838" y="5281613"/>
          <p14:tracePt t="53728" x="3792538" y="5281613"/>
          <p14:tracePt t="53737" x="3805238" y="5294313"/>
          <p14:tracePt t="53744" x="3830638" y="5305425"/>
          <p14:tracePt t="53753" x="3843338" y="5305425"/>
          <p14:tracePt t="53760" x="3843338" y="5318125"/>
          <p14:tracePt t="53769" x="3867150" y="5330825"/>
          <p14:tracePt t="53786" x="3879850" y="5330825"/>
          <p14:tracePt t="53792" x="3892550" y="5343525"/>
          <p14:tracePt t="53808" x="3905250" y="5356225"/>
          <p14:tracePt t="53833" x="3917950" y="5356225"/>
          <p14:tracePt t="53856" x="3930650" y="5368925"/>
          <p14:tracePt t="53872" x="3943350" y="5368925"/>
          <p14:tracePt t="53896" x="3956050" y="5368925"/>
          <p14:tracePt t="53953" x="3979863" y="5368925"/>
          <p14:tracePt t="53978" x="3992563" y="5368925"/>
          <p14:tracePt t="54009" x="4017963" y="5368925"/>
          <p14:tracePt t="54211" x="4030663" y="5368925"/>
          <p14:tracePt t="54226" x="4056063" y="5368925"/>
          <p14:tracePt t="54236" x="4068763" y="5368925"/>
          <p14:tracePt t="54251" x="4092575" y="5368925"/>
          <p14:tracePt t="54265" x="4105275" y="5368925"/>
          <p14:tracePt t="54272" x="4130675" y="5368925"/>
          <p14:tracePt t="54288" x="4143375" y="5368925"/>
          <p14:tracePt t="54296" x="4181475" y="5368925"/>
          <p14:tracePt t="54305" x="4217988" y="5368925"/>
          <p14:tracePt t="54312" x="4256088" y="5368925"/>
          <p14:tracePt t="54321" x="4294188" y="5368925"/>
          <p14:tracePt t="54328" x="4330700" y="5368925"/>
          <p14:tracePt t="54336" x="4368800" y="5368925"/>
          <p14:tracePt t="54344" x="4406900" y="5368925"/>
          <p14:tracePt t="54353" x="4443413" y="5368925"/>
          <p14:tracePt t="54360" x="4468813" y="5368925"/>
          <p14:tracePt t="54369" x="4506913" y="5368925"/>
          <p14:tracePt t="54376" x="4543425" y="5368925"/>
          <p14:tracePt t="54386" x="4556125" y="5368925"/>
          <p14:tracePt t="54393" x="4581525" y="5381625"/>
          <p14:tracePt t="54402" x="4606925" y="5381625"/>
          <p14:tracePt t="54408" x="4630738" y="5381625"/>
          <p14:tracePt t="54419" x="4656138" y="5381625"/>
          <p14:tracePt t="54425" x="4681538" y="5381625"/>
          <p14:tracePt t="54435" x="4719638" y="5381625"/>
          <p14:tracePt t="54440" x="4732338" y="5381625"/>
          <p14:tracePt t="54452" x="4743450" y="5381625"/>
          <p14:tracePt t="54456" x="4768850" y="5381625"/>
          <p14:tracePt t="54473" x="4794250" y="5381625"/>
          <p14:tracePt t="54481" x="4806950" y="5381625"/>
          <p14:tracePt t="54521" x="4832350" y="5381625"/>
          <p14:tracePt t="54544" x="4843463" y="5381625"/>
          <p14:tracePt t="54576" x="4856163" y="5381625"/>
          <p14:tracePt t="54586" x="4856163" y="5368925"/>
          <p14:tracePt t="54600" x="4868863" y="5368925"/>
          <p14:tracePt t="54608" x="4881563" y="5368925"/>
          <p14:tracePt t="54618" x="4894263" y="5368925"/>
          <p14:tracePt t="54624" x="4906963" y="5356225"/>
          <p14:tracePt t="54635" x="4932363" y="5356225"/>
          <p14:tracePt t="54641" x="4945063" y="5343525"/>
          <p14:tracePt t="54656" x="4956175" y="5343525"/>
          <p14:tracePt t="54666" x="4968875" y="5343525"/>
          <p14:tracePt t="54828" x="4981575" y="5343525"/>
          <p14:tracePt t="54843" x="4994275" y="5330825"/>
          <p14:tracePt t="54853" x="5006975" y="5330825"/>
          <p14:tracePt t="54857" x="5019675" y="5330825"/>
          <p14:tracePt t="54873" x="5032375" y="5330825"/>
          <p14:tracePt t="54969" x="5045075" y="5330825"/>
          <p14:tracePt t="55009" x="5057775" y="5330825"/>
          <p14:tracePt t="55035" x="5081588" y="5318125"/>
          <p14:tracePt t="55201" x="5106988" y="5318125"/>
          <p14:tracePt t="55218" x="5119688" y="5318125"/>
          <p14:tracePt t="55234" x="5145088" y="5305425"/>
          <p14:tracePt t="55250" x="5170488" y="5305425"/>
          <p14:tracePt t="55256" x="5181600" y="5305425"/>
          <p14:tracePt t="55266" x="5194300" y="5305425"/>
          <p14:tracePt t="55282" x="5207000" y="5305425"/>
          <p14:tracePt t="55289" x="5232400" y="5305425"/>
          <p14:tracePt t="55296" x="5245100" y="5305425"/>
          <p14:tracePt t="55305" x="5257800" y="5305425"/>
          <p14:tracePt t="55312" x="5270500" y="5305425"/>
          <p14:tracePt t="55321" x="5281613" y="5305425"/>
          <p14:tracePt t="55329" x="5307013" y="5305425"/>
          <p14:tracePt t="55338" x="5319713" y="5305425"/>
          <p14:tracePt t="55344" x="5332413" y="5305425"/>
          <p14:tracePt t="55354" x="5357813" y="5305425"/>
          <p14:tracePt t="55360" x="5383213" y="5305425"/>
          <p14:tracePt t="55369" x="5394325" y="5305425"/>
          <p14:tracePt t="55376" x="5407025" y="5305425"/>
          <p14:tracePt t="55385" x="5445125" y="5305425"/>
          <p14:tracePt t="55392" x="5470525" y="5305425"/>
          <p14:tracePt t="55402" x="5483225" y="5305425"/>
          <p14:tracePt t="55408" x="5519738" y="5305425"/>
          <p14:tracePt t="55418" x="5557838" y="5305425"/>
          <p14:tracePt t="55424" x="5583238" y="5305425"/>
          <p14:tracePt t="55435" x="5619750" y="5305425"/>
          <p14:tracePt t="55440" x="5657850" y="5305425"/>
          <p14:tracePt t="55452" x="5695950" y="5305425"/>
          <p14:tracePt t="55456" x="5708650" y="5305425"/>
          <p14:tracePt t="55466" x="5745163" y="5305425"/>
          <p14:tracePt t="55473" x="5783263" y="5305425"/>
          <p14:tracePt t="55481" x="5808663" y="5305425"/>
          <p14:tracePt t="55488" x="5845175" y="5305425"/>
          <p14:tracePt t="55496" x="5857875" y="5305425"/>
          <p14:tracePt t="55505" x="5883275" y="5305425"/>
          <p14:tracePt t="55512" x="5921375" y="5305425"/>
          <p14:tracePt t="55521" x="5945188" y="5330825"/>
          <p14:tracePt t="55528" x="5983288" y="5330825"/>
          <p14:tracePt t="55537" x="6034088" y="5343525"/>
          <p14:tracePt t="55544" x="6096000" y="5356225"/>
          <p14:tracePt t="55552" x="6196013" y="5407025"/>
          <p14:tracePt t="55561" x="6296025" y="5443538"/>
          <p14:tracePt t="55569" x="6370638" y="5481638"/>
          <p14:tracePt t="55576" x="6446838" y="5518150"/>
          <p14:tracePt t="55584" x="6508750" y="5530850"/>
          <p14:tracePt t="55593" x="6572250" y="5568950"/>
          <p14:tracePt t="55602" x="6596063" y="5581650"/>
          <p14:tracePt t="55608" x="6634163" y="5594350"/>
          <p14:tracePt t="55617" x="6696075" y="5619750"/>
          <p14:tracePt t="55636" x="6721475" y="5619750"/>
          <p14:tracePt t="55642" x="6734175" y="5630863"/>
          <p14:tracePt t="55768" x="6746875" y="5630863"/>
          <p14:tracePt t="55772" x="6759575" y="5630863"/>
          <p14:tracePt t="55789" x="6772275" y="5630863"/>
          <p14:tracePt t="55924" x="6784975" y="5630863"/>
          <p14:tracePt t="55932" x="6797675" y="5630863"/>
          <p14:tracePt t="55939" x="6808788" y="5630863"/>
          <p14:tracePt t="55946" x="6834188" y="5630863"/>
          <p14:tracePt t="55957" x="6846888" y="5630863"/>
          <p14:tracePt t="55960" x="6859588" y="5630863"/>
          <p14:tracePt t="55976" x="6872288" y="5630863"/>
          <p14:tracePt t="55985" x="6910388" y="5630863"/>
          <p14:tracePt t="55992" x="6910388" y="5619750"/>
          <p14:tracePt t="56001" x="6921500" y="5607050"/>
          <p14:tracePt t="56008" x="6972300" y="5594350"/>
          <p14:tracePt t="56019" x="6997700" y="5581650"/>
          <p14:tracePt t="56025" x="7021513" y="5568950"/>
          <p14:tracePt t="56034" x="7059613" y="5556250"/>
          <p14:tracePt t="56041" x="7085013" y="5530850"/>
          <p14:tracePt t="56051" x="7123113" y="5518150"/>
          <p14:tracePt t="56059" x="7159625" y="5507038"/>
          <p14:tracePt t="56067" x="7185025" y="5494338"/>
          <p14:tracePt t="56072" x="7210425" y="5481638"/>
          <p14:tracePt t="56081" x="7235825" y="5468938"/>
          <p14:tracePt t="56088" x="7259638" y="5468938"/>
          <p14:tracePt t="56096" x="7310438" y="5443538"/>
          <p14:tracePt t="56105" x="7335838" y="5430838"/>
          <p14:tracePt t="56112" x="7348538" y="5430838"/>
          <p14:tracePt t="56121" x="7359650" y="5430838"/>
          <p14:tracePt t="56128" x="7385050" y="5430838"/>
          <p14:tracePt t="56137" x="7397750" y="5430838"/>
          <p14:tracePt t="56144" x="7423150" y="5430838"/>
          <p14:tracePt t="56154" x="7448550" y="5418138"/>
          <p14:tracePt t="56161" x="7472363" y="5407025"/>
          <p14:tracePt t="56169" x="7497763" y="5407025"/>
          <p14:tracePt t="56176" x="7523163" y="5394325"/>
          <p14:tracePt t="56187" x="7535863" y="5394325"/>
          <p14:tracePt t="56192" x="7572375" y="5381625"/>
          <p14:tracePt t="56202" x="7610475" y="5381625"/>
          <p14:tracePt t="56208" x="7648575" y="5381625"/>
          <p14:tracePt t="56219" x="7697788" y="5381625"/>
          <p14:tracePt t="56224" x="7748588" y="5381625"/>
          <p14:tracePt t="56234" x="7823200" y="5381625"/>
          <p14:tracePt t="56240" x="7886700" y="5381625"/>
          <p14:tracePt t="56252" x="7935913" y="5381625"/>
          <p14:tracePt t="56256" x="8010525" y="5381625"/>
          <p14:tracePt t="56266" x="8074025" y="5381625"/>
          <p14:tracePt t="56273" x="8123238" y="5381625"/>
          <p14:tracePt t="56281" x="8199438" y="5381625"/>
          <p14:tracePt t="56289" x="8248650" y="5381625"/>
          <p14:tracePt t="56296" x="8312150" y="5381625"/>
          <p14:tracePt t="56305" x="8386763" y="5381625"/>
          <p14:tracePt t="56312" x="8424863" y="5381625"/>
          <p14:tracePt t="56321" x="8486775" y="5381625"/>
          <p14:tracePt t="56328" x="8524875" y="5381625"/>
          <p14:tracePt t="56337" x="8561388" y="5381625"/>
          <p14:tracePt t="56344" x="8586788" y="5381625"/>
          <p14:tracePt t="56354" x="8637588" y="5381625"/>
          <p14:tracePt t="56360" x="8661400" y="5381625"/>
          <p14:tracePt t="56369" x="8699500" y="5381625"/>
          <p14:tracePt t="56376" x="8712200" y="5381625"/>
          <p14:tracePt t="56385" x="8737600" y="5381625"/>
          <p14:tracePt t="56392" x="8763000" y="5381625"/>
          <p14:tracePt t="56402" x="8799513" y="5381625"/>
          <p14:tracePt t="56408" x="8824913" y="5381625"/>
          <p14:tracePt t="56417" x="8874125" y="5381625"/>
          <p14:tracePt t="56425" x="8912225" y="5381625"/>
          <p14:tracePt t="56434" x="8950325" y="5381625"/>
          <p14:tracePt t="56440" x="8986838" y="5381625"/>
          <p14:tracePt t="56452" x="9037638" y="5381625"/>
          <p14:tracePt t="56456" x="9075738" y="5381625"/>
          <p14:tracePt t="56467" x="9099550" y="5381625"/>
          <p14:tracePt t="56472" x="9150350" y="5381625"/>
          <p14:tracePt t="56481" x="9199563" y="5381625"/>
          <p14:tracePt t="56489" x="9250363" y="5381625"/>
          <p14:tracePt t="56496" x="9301163" y="5381625"/>
          <p14:tracePt t="56505" x="9350375" y="5381625"/>
          <p14:tracePt t="56512" x="9388475" y="5381625"/>
          <p14:tracePt t="56521" x="9424988" y="5381625"/>
          <p14:tracePt t="56528" x="9475788" y="5381625"/>
          <p14:tracePt t="56537" x="9488488" y="5381625"/>
          <p14:tracePt t="56544" x="9537700" y="5368925"/>
          <p14:tracePt t="56553" x="9575800" y="5368925"/>
          <p14:tracePt t="56560" x="9601200" y="5368925"/>
          <p14:tracePt t="56569" x="9650413" y="5368925"/>
          <p14:tracePt t="56576" x="9688513" y="5368925"/>
          <p14:tracePt t="56585" x="9739313" y="5368925"/>
          <p14:tracePt t="56592" x="9775825" y="5368925"/>
          <p14:tracePt t="56603" x="9813925" y="5368925"/>
          <p14:tracePt t="56609" x="9852025" y="5368925"/>
          <p14:tracePt t="56618" x="9875838" y="5368925"/>
          <p14:tracePt t="56624" x="9901238" y="5368925"/>
          <p14:tracePt t="56635" x="9939338" y="5368925"/>
          <p14:tracePt t="56640" x="9963150" y="5368925"/>
          <p14:tracePt t="56652" x="10013950" y="5368925"/>
          <p14:tracePt t="56657" x="10052050" y="5368925"/>
          <p14:tracePt t="56666" x="10088563" y="5368925"/>
          <p14:tracePt t="56672" x="10126663" y="5368925"/>
          <p14:tracePt t="56681" x="10152063" y="5368925"/>
          <p14:tracePt t="56689" x="10164763" y="5368925"/>
          <p14:tracePt t="56696" x="10177463" y="5368925"/>
          <p14:tracePt t="57524" x="10201275" y="5368925"/>
          <p14:tracePt t="57531" x="10213975" y="5368925"/>
          <p14:tracePt t="57538" x="10226675" y="5368925"/>
          <p14:tracePt t="57553" x="10239375" y="5368925"/>
          <p14:tracePt t="57561" x="10264775" y="5368925"/>
          <p14:tracePt t="57569" x="10277475" y="5381625"/>
          <p14:tracePt t="57576" x="10301288" y="5407025"/>
          <p14:tracePt t="57585" x="10326688" y="5418138"/>
          <p14:tracePt t="57592" x="10339388" y="5418138"/>
          <p14:tracePt t="57602" x="10364788" y="5443538"/>
          <p14:tracePt t="57619" x="10377488" y="5468938"/>
          <p14:tracePt t="57624" x="10390188" y="5494338"/>
          <p14:tracePt t="57635" x="10401300" y="5494338"/>
          <p14:tracePt t="57640" x="10401300" y="5507038"/>
          <p14:tracePt t="57652" x="10426700" y="5530850"/>
          <p14:tracePt t="57667" x="10426700" y="5556250"/>
          <p14:tracePt t="57672" x="10426700" y="5568950"/>
          <p14:tracePt t="57681" x="10426700" y="5594350"/>
          <p14:tracePt t="57689" x="10439400" y="5607050"/>
          <p14:tracePt t="57697" x="10452100" y="5630863"/>
          <p14:tracePt t="57705" x="10452100" y="5643563"/>
          <p14:tracePt t="57712" x="10452100" y="5656263"/>
          <p14:tracePt t="57721" x="10464800" y="5694363"/>
          <p14:tracePt t="57729" x="10477500" y="5707063"/>
          <p14:tracePt t="57753" x="10477500" y="5719763"/>
          <p14:tracePt t="57760" x="10477500" y="5732463"/>
          <p14:tracePt t="57770" x="10477500" y="5743575"/>
          <p14:tracePt t="57776" x="10477500" y="5768975"/>
          <p14:tracePt t="57793" x="10477500" y="5794375"/>
          <p14:tracePt t="57802" x="10477500" y="5819775"/>
          <p14:tracePt t="57808" x="10477500" y="5856288"/>
          <p14:tracePt t="57819" x="10490200" y="5868988"/>
          <p14:tracePt t="57824" x="10490200" y="5894388"/>
          <p14:tracePt t="57835" x="10490200" y="5907088"/>
          <p14:tracePt t="57840" x="10490200" y="5945188"/>
          <p14:tracePt t="57851" x="10490200" y="5956300"/>
          <p14:tracePt t="57857" x="10490200" y="5969000"/>
          <p14:tracePt t="57865" x="10490200" y="5981700"/>
          <p14:tracePt t="57872" x="10490200" y="5994400"/>
          <p14:tracePt t="57881" x="10490200" y="6032500"/>
          <p14:tracePt t="57889" x="10490200" y="6056313"/>
          <p14:tracePt t="57905" x="10490200" y="6069013"/>
          <p14:tracePt t="57912" x="10490200" y="6107113"/>
          <p14:tracePt t="57929" x="10490200" y="6119813"/>
          <p14:tracePt t="57937" x="10490200" y="6132513"/>
          <p14:tracePt t="57944" x="10490200" y="6145213"/>
          <p14:tracePt t="57953" x="10490200" y="6169025"/>
          <p14:tracePt t="57960" x="10464800" y="6194425"/>
          <p14:tracePt t="57969" x="10439400" y="6207125"/>
          <p14:tracePt t="57976" x="10414000" y="6245225"/>
          <p14:tracePt t="57985" x="10377488" y="6257925"/>
          <p14:tracePt t="57992" x="10326688" y="6294438"/>
          <p14:tracePt t="58003" x="10288588" y="6319838"/>
          <p14:tracePt t="58008" x="10213975" y="6332538"/>
          <p14:tracePt t="58019" x="10177463" y="6357938"/>
          <p14:tracePt t="58024" x="10101263" y="6381750"/>
          <p14:tracePt t="58035" x="10026650" y="6419850"/>
          <p14:tracePt t="58040" x="9975850" y="6432550"/>
          <p14:tracePt t="58052" x="9901238" y="6470650"/>
          <p14:tracePt t="58056" x="9788525" y="6494463"/>
          <p14:tracePt t="58066" x="9739313" y="6519863"/>
          <p14:tracePt t="58072" x="9663113" y="6532563"/>
          <p14:tracePt t="58082" x="9601200" y="6557963"/>
          <p14:tracePt t="58089" x="9513888" y="6557963"/>
          <p14:tracePt t="58096" x="9450388" y="6570663"/>
          <p14:tracePt t="58105" x="9388475" y="6570663"/>
          <p14:tracePt t="58113" x="9312275" y="6570663"/>
          <p14:tracePt t="58121" x="9288463" y="6570663"/>
          <p14:tracePt t="58128" x="9237663" y="6570663"/>
          <p14:tracePt t="58137" x="9199563" y="6570663"/>
          <p14:tracePt t="58144" x="9163050" y="6570663"/>
          <p14:tracePt t="58154" x="9124950" y="6570663"/>
          <p14:tracePt t="58160" x="9075738" y="6570663"/>
          <p14:tracePt t="58169" x="9012238" y="6570663"/>
          <p14:tracePt t="58189" x="8863013" y="6570663"/>
          <p14:tracePt t="58193" x="8799513" y="6570663"/>
          <p14:tracePt t="58203" x="8724900" y="6570663"/>
          <p14:tracePt t="58208" x="8661400" y="6570663"/>
          <p14:tracePt t="58218" x="8599488" y="6570663"/>
          <p14:tracePt t="58224" x="8524875" y="6570663"/>
          <p14:tracePt t="58235" x="8461375" y="6570663"/>
          <p14:tracePt t="58240" x="8386763" y="6570663"/>
          <p14:tracePt t="58250" x="8312150" y="6570663"/>
          <p14:tracePt t="58257" x="8235950" y="6570663"/>
          <p14:tracePt t="58266" x="8174038" y="6570663"/>
          <p14:tracePt t="58273" x="8099425" y="6570663"/>
          <p14:tracePt t="58281" x="7999413" y="6570663"/>
          <p14:tracePt t="58289" x="7935913" y="6570663"/>
          <p14:tracePt t="58296" x="7861300" y="6545263"/>
          <p14:tracePt t="58305" x="7773988" y="6519863"/>
          <p14:tracePt t="58312" x="7697788" y="6507163"/>
          <p14:tracePt t="58321" x="7610475" y="6483350"/>
          <p14:tracePt t="58328" x="7510463" y="6445250"/>
          <p14:tracePt t="58337" x="7410450" y="6432550"/>
          <p14:tracePt t="58345" x="7310438" y="6419850"/>
          <p14:tracePt t="58352" x="7185025" y="6394450"/>
          <p14:tracePt t="58360" x="7110413" y="6381750"/>
          <p14:tracePt t="58370" x="7046913" y="6370638"/>
          <p14:tracePt t="58378" x="6972300" y="6357938"/>
          <p14:tracePt t="58386" x="6921500" y="6357938"/>
          <p14:tracePt t="58393" x="6834188" y="6345238"/>
          <p14:tracePt t="58402" x="6784975" y="6332538"/>
          <p14:tracePt t="58408" x="6734175" y="6332538"/>
          <p14:tracePt t="58420" x="6646863" y="6332538"/>
          <p14:tracePt t="58425" x="6559550" y="6319838"/>
          <p14:tracePt t="58435" x="6472238" y="6307138"/>
          <p14:tracePt t="58440" x="6396038" y="6281738"/>
          <p14:tracePt t="58450" x="6334125" y="6269038"/>
          <p14:tracePt t="58456" x="6259513" y="6269038"/>
          <p14:tracePt t="58466" x="6208713" y="6257925"/>
          <p14:tracePt t="58472" x="6157913" y="6257925"/>
          <p14:tracePt t="58481" x="6096000" y="6245225"/>
          <p14:tracePt t="58489" x="6045200" y="6219825"/>
          <p14:tracePt t="58496" x="6021388" y="6219825"/>
          <p14:tracePt t="58505" x="5983288" y="6219825"/>
          <p14:tracePt t="58512" x="5945188" y="6219825"/>
          <p14:tracePt t="58521" x="5895975" y="6207125"/>
          <p14:tracePt t="58528" x="5821363" y="6207125"/>
          <p14:tracePt t="58537" x="5757863" y="6207125"/>
          <p14:tracePt t="58545" x="5670550" y="6207125"/>
          <p14:tracePt t="58554" x="5583238" y="6181725"/>
          <p14:tracePt t="58560" x="5495925" y="6181725"/>
          <p14:tracePt t="58569" x="5407025" y="6157913"/>
          <p14:tracePt t="58576" x="5357813" y="6157913"/>
          <p14:tracePt t="58586" x="5307013" y="6157913"/>
          <p14:tracePt t="58592" x="5270500" y="6157913"/>
          <p14:tracePt t="58602" x="5245100" y="6145213"/>
          <p14:tracePt t="58609" x="5219700" y="6145213"/>
          <p14:tracePt t="58617" x="5207000" y="6145213"/>
          <p14:tracePt t="58634" x="5194300" y="6145213"/>
          <p14:tracePt t="58665" x="5181600" y="6145213"/>
          <p14:tracePt t="58688" x="5170488" y="6145213"/>
          <p14:tracePt t="58696" x="5157788" y="6145213"/>
          <p14:tracePt t="59138" x="5157788" y="6157913"/>
          <p14:tracePt t="59153" x="5157788" y="6169025"/>
          <p14:tracePt t="59162" x="5157788" y="6181725"/>
          <p14:tracePt t="59176" x="5157788" y="6194425"/>
          <p14:tracePt t="59209" x="5157788" y="6207125"/>
          <p14:tracePt t="59225" x="5157788" y="6232525"/>
          <p14:tracePt t="59234" x="5132388" y="6232525"/>
          <p14:tracePt t="59241" x="5132388" y="6245225"/>
          <p14:tracePt t="59252" x="5119688" y="6245225"/>
          <p14:tracePt t="59256" x="5106988" y="6257925"/>
          <p14:tracePt t="59265" x="5094288" y="6269038"/>
          <p14:tracePt t="59273" x="5068888" y="6269038"/>
          <p14:tracePt t="59289" x="5057775" y="6281738"/>
          <p14:tracePt t="59297" x="5045075" y="6281738"/>
          <p14:tracePt t="59305" x="5032375" y="6294438"/>
          <p14:tracePt t="59321" x="5019675" y="6294438"/>
          <p14:tracePt t="62734" x="5068888" y="6294438"/>
          <p14:tracePt t="62744" x="5132388" y="6294438"/>
          <p14:tracePt t="62748" x="5181600" y="6294438"/>
          <p14:tracePt t="62758" x="5245100" y="6294438"/>
          <p14:tracePt t="62762" x="5281613" y="6294438"/>
          <p14:tracePt t="62770" x="5319713" y="6294438"/>
          <p14:tracePt t="62777" x="5357813" y="6294438"/>
          <p14:tracePt t="62792" x="5370513" y="6294438"/>
          <p14:tracePt t="62803" x="5394325" y="6294438"/>
          <p14:tracePt t="62809" x="5432425" y="6294438"/>
          <p14:tracePt t="62818" x="5470525" y="6294438"/>
          <p14:tracePt t="62825" x="5507038" y="6294438"/>
          <p14:tracePt t="62836" x="5557838" y="6294438"/>
          <p14:tracePt t="62840" x="5607050" y="6294438"/>
          <p14:tracePt t="62852" x="5670550" y="6294438"/>
          <p14:tracePt t="62857" x="5719763" y="6294438"/>
          <p14:tracePt t="62867" x="5770563" y="6294438"/>
          <p14:tracePt t="62873" x="5821363" y="6294438"/>
          <p14:tracePt t="62881" x="5883275" y="6294438"/>
          <p14:tracePt t="62889" x="5932488" y="6307138"/>
          <p14:tracePt t="62896" x="5983288" y="6307138"/>
          <p14:tracePt t="62906" x="6021388" y="6319838"/>
          <p14:tracePt t="62913" x="6070600" y="6319838"/>
          <p14:tracePt t="62921" x="6134100" y="6332538"/>
          <p14:tracePt t="62929" x="6183313" y="6345238"/>
          <p14:tracePt t="62937" x="6221413" y="6345238"/>
          <p14:tracePt t="62945" x="6296025" y="6357938"/>
          <p14:tracePt t="62954" x="6334125" y="6357938"/>
          <p14:tracePt t="62960" x="6383338" y="6370638"/>
          <p14:tracePt t="62970" x="6434138" y="6370638"/>
          <p14:tracePt t="62977" x="6496050" y="6381750"/>
          <p14:tracePt t="62985" x="6572250" y="6407150"/>
          <p14:tracePt t="62992" x="6596063" y="6407150"/>
          <p14:tracePt t="63002" x="6634163" y="6407150"/>
          <p14:tracePt t="63009" x="6684963" y="6407150"/>
          <p14:tracePt t="63019" x="6708775" y="6407150"/>
          <p14:tracePt t="63025" x="6759575" y="6407150"/>
          <p14:tracePt t="63036" x="6821488" y="6407150"/>
          <p14:tracePt t="63041" x="6872288" y="6407150"/>
          <p14:tracePt t="63051" x="6934200" y="6407150"/>
          <p14:tracePt t="63059" x="7021513" y="6407150"/>
          <p14:tracePt t="63065" x="7072313" y="6407150"/>
          <p14:tracePt t="63073" x="7159625" y="6407150"/>
          <p14:tracePt t="63081" x="7210425" y="6407150"/>
          <p14:tracePt t="63089" x="7259638" y="6407150"/>
          <p14:tracePt t="63097" x="7335838" y="6407150"/>
          <p14:tracePt t="63105" x="7385050" y="6394450"/>
          <p14:tracePt t="63112" x="7448550" y="6394450"/>
          <p14:tracePt t="63122" x="7523163" y="6381750"/>
          <p14:tracePt t="63129" x="7585075" y="6381750"/>
          <p14:tracePt t="63137" x="7661275" y="6381750"/>
          <p14:tracePt t="63145" x="7761288" y="6381750"/>
          <p14:tracePt t="63154" x="7810500" y="6381750"/>
          <p14:tracePt t="63161" x="7897813" y="6381750"/>
          <p14:tracePt t="63169" x="7999413" y="6381750"/>
          <p14:tracePt t="63177" x="8061325" y="6381750"/>
          <p14:tracePt t="63186" x="8161338" y="6381750"/>
          <p14:tracePt t="63192" x="8248650" y="6381750"/>
          <p14:tracePt t="63203" x="8348663" y="6381750"/>
          <p14:tracePt t="63209" x="8448675" y="6381750"/>
          <p14:tracePt t="63219" x="8548688" y="6381750"/>
          <p14:tracePt t="63225" x="8637588" y="6381750"/>
          <p14:tracePt t="63234" x="8737600" y="6381750"/>
          <p14:tracePt t="63240" x="8824913" y="6381750"/>
          <p14:tracePt t="63250" x="8912225" y="6407150"/>
          <p14:tracePt t="63257" x="8999538" y="6432550"/>
          <p14:tracePt t="63266" x="9099550" y="6445250"/>
          <p14:tracePt t="63273" x="9212263" y="6494463"/>
          <p14:tracePt t="63281" x="9337675" y="6507163"/>
          <p14:tracePt t="63289" x="9475788" y="6519863"/>
          <p14:tracePt t="63297" x="9601200" y="6545263"/>
          <p14:tracePt t="63305" x="9739313" y="6570663"/>
          <p14:tracePt t="63313" x="9875838" y="6583363"/>
          <p14:tracePt t="63321" x="10013950" y="6607175"/>
          <p14:tracePt t="63329" x="10152063" y="6619875"/>
          <p14:tracePt t="63337" x="10264775" y="6632575"/>
          <p14:tracePt t="63345" x="10390188" y="6645275"/>
          <p14:tracePt t="63354" x="10477500" y="6670675"/>
          <p14:tracePt t="63360" x="10552113" y="6670675"/>
          <p14:tracePt t="63369" x="10639425" y="6683375"/>
          <p14:tracePt t="63376" x="10715625" y="6696075"/>
          <p14:tracePt t="63386" x="10815638" y="6707188"/>
          <p14:tracePt t="63393" x="10890250" y="6732588"/>
          <p14:tracePt t="63403" x="10952163" y="6732588"/>
          <p14:tracePt t="63409" x="11052175" y="6745288"/>
          <p14:tracePt t="63417" x="11115675" y="6757988"/>
          <p14:tracePt t="63425" x="11177588" y="6770688"/>
          <p14:tracePt t="63435" x="11228388" y="6770688"/>
          <p14:tracePt t="63441" x="11290300" y="6807200"/>
          <p14:tracePt t="63451" x="11328400" y="6819900"/>
          <p14:tracePt t="63457" x="11366500" y="6819900"/>
          <p14:tracePt t="63467" x="11377613" y="6819900"/>
          <p14:tracePt t="63473" x="11403013" y="6832600"/>
          <p14:tracePt t="63481" x="11403013" y="6845300"/>
          <p14:tracePt t="63529" x="11415713" y="6845300"/>
          <p14:tracePt t="64457" x="300038" y="6807200"/>
          <p14:tracePt t="64466" x="150813" y="6783388"/>
          <p14:tracePt t="64473" x="12700" y="67579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027EC1-6C0F-44E9-8099-D8BF3B2BAF7F}"/>
              </a:ext>
            </a:extLst>
          </p:cNvPr>
          <p:cNvSpPr txBox="1"/>
          <p:nvPr/>
        </p:nvSpPr>
        <p:spPr>
          <a:xfrm>
            <a:off x="1440493" y="1134173"/>
            <a:ext cx="9482203" cy="4589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Тапсырма</a:t>
            </a: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-Балалар, мына  сөйлемдердi қаратпа сөзбен толықтырып жазыңыз, мұғалімге жіберіңіз.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… , мені көшеден өткізіп жіберші. </a:t>
            </a: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Бөлме гүлдерін суғаруды ұмытпа, … . </a:t>
            </a: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Иә, … , ініңе көмектесіп жүрсің бе?</a:t>
            </a: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3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D422CE-4359-41CA-ACD5-9E81F5EDE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935" y="5121686"/>
            <a:ext cx="2172129" cy="162984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509A9A7-4F04-43A3-BBA4-C8A594DFC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02"/>
    </mc:Choice>
    <mc:Fallback xmlns="">
      <p:transition spd="slow" advTm="2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4" x="3340100" y="6296025"/>
          <p14:tracePt t="7260" x="2339975" y="6796088"/>
          <p14:tracePt t="7268" x="2365375" y="6757988"/>
          <p14:tracePt t="7277" x="2378075" y="6719888"/>
          <p14:tracePt t="7284" x="2378075" y="6683375"/>
          <p14:tracePt t="7293" x="2378075" y="6632575"/>
          <p14:tracePt t="7300" x="2390775" y="6570663"/>
          <p14:tracePt t="7309" x="2390775" y="6532563"/>
          <p14:tracePt t="7317" x="2390775" y="6470650"/>
          <p14:tracePt t="7326" x="2390775" y="6407150"/>
          <p14:tracePt t="7332" x="2390775" y="6332538"/>
          <p14:tracePt t="7341" x="2390775" y="6269038"/>
          <p14:tracePt t="7348" x="2390775" y="6194425"/>
          <p14:tracePt t="7358" x="2390775" y="6157913"/>
          <p14:tracePt t="7364" x="2390775" y="6081713"/>
          <p14:tracePt t="7374" x="2390775" y="6045200"/>
          <p14:tracePt t="7380" x="2390775" y="6007100"/>
          <p14:tracePt t="7392" x="2390775" y="5956300"/>
          <p14:tracePt t="7396" x="2390775" y="5868988"/>
          <p14:tracePt t="7406" x="2352675" y="5807075"/>
          <p14:tracePt t="7412" x="2352675" y="5732463"/>
          <p14:tracePt t="7421" x="2339975" y="5681663"/>
          <p14:tracePt t="7429" x="2303463" y="5594350"/>
          <p14:tracePt t="7436" x="2303463" y="5568950"/>
          <p14:tracePt t="7445" x="2278063" y="5507038"/>
          <p14:tracePt t="7452" x="2265363" y="5456238"/>
          <p14:tracePt t="7462" x="2239963" y="5394325"/>
          <p14:tracePt t="7468" x="2239963" y="5368925"/>
          <p14:tracePt t="7476" x="2239963" y="5318125"/>
          <p14:tracePt t="7484" x="2228850" y="5281613"/>
          <p14:tracePt t="7492" x="2216150" y="5256213"/>
          <p14:tracePt t="7500" x="2216150" y="5218113"/>
          <p14:tracePt t="7509" x="2216150" y="5181600"/>
          <p14:tracePt t="7516" x="2203450" y="5168900"/>
          <p14:tracePt t="7526" x="2203450" y="5130800"/>
          <p14:tracePt t="7532" x="2203450" y="5118100"/>
          <p14:tracePt t="7542" x="2203450" y="5092700"/>
          <p14:tracePt t="7548" x="2203450" y="5081588"/>
          <p14:tracePt t="7558" x="2190750" y="5068888"/>
          <p14:tracePt t="7564" x="2190750" y="5043488"/>
          <p14:tracePt t="7573" x="2190750" y="5030788"/>
          <p14:tracePt t="7580" x="2190750" y="5005388"/>
          <p14:tracePt t="7591" x="2178050" y="4981575"/>
          <p14:tracePt t="7596" x="2178050" y="4956175"/>
          <p14:tracePt t="7612" x="2178050" y="4930775"/>
          <p14:tracePt t="7621" x="2178050" y="4918075"/>
          <p14:tracePt t="7628" x="2178050" y="4892675"/>
          <p14:tracePt t="7636" x="2178050" y="4868863"/>
          <p14:tracePt t="7645" x="2178050" y="4843463"/>
          <p14:tracePt t="7652" x="2178050" y="4818063"/>
          <p14:tracePt t="7661" x="2178050" y="4792663"/>
          <p14:tracePt t="7668" x="2152650" y="4743450"/>
          <p14:tracePt t="7677" x="2152650" y="4730750"/>
          <p14:tracePt t="7684" x="2139950" y="4692650"/>
          <p14:tracePt t="7693" x="2139950" y="4679950"/>
          <p14:tracePt t="7700" x="2139950" y="4643438"/>
          <p14:tracePt t="7709" x="2139950" y="4605338"/>
          <p14:tracePt t="7716" x="2139950" y="4579938"/>
          <p14:tracePt t="7726" x="2139950" y="4543425"/>
          <p14:tracePt t="7732" x="2127250" y="4530725"/>
          <p14:tracePt t="7742" x="2116138" y="4505325"/>
          <p14:tracePt t="7748" x="2116138" y="4492625"/>
          <p14:tracePt t="7757" x="2103438" y="4467225"/>
          <p14:tracePt t="7764" x="2103438" y="4454525"/>
          <p14:tracePt t="7773" x="2090738" y="4430713"/>
          <p14:tracePt t="7780" x="2090738" y="4418013"/>
          <p14:tracePt t="7791" x="2090738" y="4392613"/>
          <p14:tracePt t="7796" x="2090738" y="4367213"/>
          <p14:tracePt t="7807" x="2090738" y="4341813"/>
          <p14:tracePt t="7822" x="2090738" y="4318000"/>
          <p14:tracePt t="7828" x="2065338" y="4292600"/>
          <p14:tracePt t="7844" x="2065338" y="4267200"/>
          <p14:tracePt t="7861" x="2065338" y="4254500"/>
          <p14:tracePt t="7868" x="2065338" y="4241800"/>
          <p14:tracePt t="7876" x="2065338" y="4217988"/>
          <p14:tracePt t="7884" x="2065338" y="4205288"/>
          <p14:tracePt t="7893" x="2065338" y="4179888"/>
          <p14:tracePt t="7900" x="2065338" y="4167188"/>
          <p14:tracePt t="7908" x="2078038" y="4141788"/>
          <p14:tracePt t="7916" x="2103438" y="4117975"/>
          <p14:tracePt t="7925" x="2116138" y="4105275"/>
          <p14:tracePt t="7932" x="2139950" y="4067175"/>
          <p14:tracePt t="7942" x="2152650" y="4067175"/>
          <p14:tracePt t="7948" x="2203450" y="4029075"/>
          <p14:tracePt t="7958" x="2216150" y="4029075"/>
          <p14:tracePt t="7964" x="2265363" y="3992563"/>
          <p14:tracePt t="7976" x="2303463" y="3979863"/>
          <p14:tracePt t="7981" x="2339975" y="3967163"/>
          <p14:tracePt t="7991" x="2378075" y="3941763"/>
          <p14:tracePt t="7996" x="2403475" y="3941763"/>
          <p14:tracePt t="8006" x="2441575" y="3929063"/>
          <p14:tracePt t="8012" x="2465388" y="3916363"/>
          <p14:tracePt t="8021" x="2478088" y="3916363"/>
          <p14:tracePt t="8028" x="2516188" y="3892550"/>
          <p14:tracePt t="8036" x="2554288" y="3892550"/>
          <p14:tracePt t="8044" x="2578100" y="3892550"/>
          <p14:tracePt t="8052" x="2616200" y="3892550"/>
          <p14:tracePt t="8061" x="2678113" y="3879850"/>
          <p14:tracePt t="8068" x="2716213" y="3879850"/>
          <p14:tracePt t="8077" x="2767013" y="3879850"/>
          <p14:tracePt t="8084" x="2816225" y="3879850"/>
          <p14:tracePt t="8093" x="2841625" y="3879850"/>
          <p14:tracePt t="8100" x="2890838" y="3879850"/>
          <p14:tracePt t="8109" x="2979738" y="3879850"/>
          <p14:tracePt t="8116" x="3028950" y="3879850"/>
          <p14:tracePt t="8125" x="3079750" y="3879850"/>
          <p14:tracePt t="8132" x="3116263" y="3879850"/>
          <p14:tracePt t="8140" x="3167063" y="3879850"/>
          <p14:tracePt t="8148" x="3216275" y="3892550"/>
          <p14:tracePt t="8158" x="3254375" y="3892550"/>
          <p14:tracePt t="8179" x="3392488" y="3892550"/>
          <p14:tracePt t="8180" x="3441700" y="3892550"/>
          <p14:tracePt t="8190" x="3505200" y="3892550"/>
          <p14:tracePt t="8196" x="3579813" y="3892550"/>
          <p14:tracePt t="8206" x="3643313" y="3892550"/>
          <p14:tracePt t="8212" x="3730625" y="3892550"/>
          <p14:tracePt t="8221" x="3792538" y="3892550"/>
          <p14:tracePt t="8228" x="3856038" y="3892550"/>
          <p14:tracePt t="8237" x="3917950" y="3892550"/>
          <p14:tracePt t="8245" x="3956050" y="3892550"/>
          <p14:tracePt t="8252" x="4005263" y="3892550"/>
          <p14:tracePt t="8261" x="4056063" y="3892550"/>
          <p14:tracePt t="8268" x="4092575" y="3892550"/>
          <p14:tracePt t="8277" x="4143375" y="3892550"/>
          <p14:tracePt t="8284" x="4217988" y="3892550"/>
          <p14:tracePt t="8293" x="4268788" y="3892550"/>
          <p14:tracePt t="8300" x="4318000" y="3892550"/>
          <p14:tracePt t="8310" x="4381500" y="3892550"/>
          <p14:tracePt t="8316" x="4456113" y="3892550"/>
          <p14:tracePt t="8325" x="4494213" y="3892550"/>
          <p14:tracePt t="8332" x="4543425" y="3892550"/>
          <p14:tracePt t="8341" x="4594225" y="3892550"/>
          <p14:tracePt t="8348" x="4630738" y="3892550"/>
          <p14:tracePt t="8359" x="4656138" y="3892550"/>
          <p14:tracePt t="8364" x="4681538" y="3892550"/>
          <p14:tracePt t="8373" x="4719638" y="3892550"/>
          <p14:tracePt t="8380" x="4732338" y="3892550"/>
          <p14:tracePt t="8391" x="4768850" y="3892550"/>
          <p14:tracePt t="8396" x="4819650" y="3892550"/>
          <p14:tracePt t="8406" x="4881563" y="3892550"/>
          <p14:tracePt t="8412" x="4932363" y="3905250"/>
          <p14:tracePt t="8421" x="4994275" y="3905250"/>
          <p14:tracePt t="8428" x="5057775" y="3916363"/>
          <p14:tracePt t="8436" x="5132388" y="3916363"/>
          <p14:tracePt t="8444" x="5194300" y="3916363"/>
          <p14:tracePt t="8452" x="5245100" y="3916363"/>
          <p14:tracePt t="8461" x="5294313" y="3941763"/>
          <p14:tracePt t="8468" x="5357813" y="3954463"/>
          <p14:tracePt t="8477" x="5383213" y="3954463"/>
          <p14:tracePt t="8484" x="5419725" y="3954463"/>
          <p14:tracePt t="8492" x="5457825" y="3954463"/>
          <p14:tracePt t="8500" x="5495925" y="3954463"/>
          <p14:tracePt t="8509" x="5519738" y="3954463"/>
          <p14:tracePt t="8516" x="5557838" y="3954463"/>
          <p14:tracePt t="8525" x="5607050" y="3954463"/>
          <p14:tracePt t="8532" x="5657850" y="3954463"/>
          <p14:tracePt t="8540" x="5708650" y="3954463"/>
          <p14:tracePt t="8548" x="5770563" y="3954463"/>
          <p14:tracePt t="8558" x="5857875" y="3954463"/>
          <p14:tracePt t="8564" x="5932488" y="3967163"/>
          <p14:tracePt t="8574" x="5983288" y="3967163"/>
          <p14:tracePt t="8580" x="6045200" y="3979863"/>
          <p14:tracePt t="8591" x="6108700" y="3979863"/>
          <p14:tracePt t="8596" x="6157913" y="3979863"/>
          <p14:tracePt t="8606" x="6234113" y="4005263"/>
          <p14:tracePt t="8612" x="6283325" y="4017963"/>
          <p14:tracePt t="8621" x="6370638" y="4017963"/>
          <p14:tracePt t="8629" x="6434138" y="4029075"/>
          <p14:tracePt t="8636" x="6521450" y="4054475"/>
          <p14:tracePt t="8645" x="6608763" y="4054475"/>
          <p14:tracePt t="8652" x="6684963" y="4067175"/>
          <p14:tracePt t="8661" x="6746875" y="4079875"/>
          <p14:tracePt t="8668" x="6846888" y="4079875"/>
          <p14:tracePt t="8677" x="6910388" y="4092575"/>
          <p14:tracePt t="8684" x="6959600" y="4117975"/>
          <p14:tracePt t="8693" x="7010400" y="4117975"/>
          <p14:tracePt t="8700" x="7034213" y="4129088"/>
          <p14:tracePt t="8709" x="7059613" y="4129088"/>
          <p14:tracePt t="8716" x="7085013" y="4129088"/>
          <p14:tracePt t="8725" x="7097713" y="4129088"/>
          <p14:tracePt t="8732" x="7110413" y="4129088"/>
          <p14:tracePt t="8748" x="7123113" y="4129088"/>
          <p14:tracePt t="8757" x="7134225" y="4129088"/>
          <p14:tracePt t="8789" x="7146925" y="4129088"/>
          <p14:tracePt t="8808" x="7159625" y="4129088"/>
          <p14:tracePt t="8812" x="7172325" y="4129088"/>
          <p14:tracePt t="8821" x="7185025" y="4129088"/>
          <p14:tracePt t="8828" x="7197725" y="4129088"/>
          <p14:tracePt t="8836" x="7210425" y="4129088"/>
          <p14:tracePt t="8844" x="7223125" y="4129088"/>
          <p14:tracePt t="8860" x="7235825" y="4129088"/>
          <p14:tracePt t="8877" x="7246938" y="4129088"/>
          <p14:tracePt t="8893" x="7259638" y="4129088"/>
          <p14:tracePt t="8909" x="7285038" y="4129088"/>
          <p14:tracePt t="8916" x="7310438" y="4129088"/>
          <p14:tracePt t="8925" x="7348538" y="4129088"/>
          <p14:tracePt t="8941" x="7359650" y="4129088"/>
          <p14:tracePt t="8948" x="7372350" y="4117975"/>
          <p14:tracePt t="8958" x="7385050" y="4117975"/>
          <p14:tracePt t="8975" x="7397750" y="4117975"/>
          <p14:tracePt t="8980" x="7423150" y="4117975"/>
          <p14:tracePt t="8990" x="7435850" y="4105275"/>
          <p14:tracePt t="8996" x="7448550" y="4105275"/>
          <p14:tracePt t="9006" x="7459663" y="4105275"/>
          <p14:tracePt t="9021" x="7485063" y="4105275"/>
          <p14:tracePt t="9036" x="7497763" y="4105275"/>
          <p14:tracePt t="9044" x="7510463" y="4092575"/>
          <p14:tracePt t="9061" x="7523163" y="4092575"/>
          <p14:tracePt t="9077" x="7535863" y="4092575"/>
          <p14:tracePt t="9092" x="7548563" y="4092575"/>
          <p14:tracePt t="9101" x="7561263" y="4092575"/>
          <p14:tracePt t="9109" x="7572375" y="4079875"/>
          <p14:tracePt t="9125" x="7585075" y="4079875"/>
          <p14:tracePt t="9132" x="7597775" y="4079875"/>
          <p14:tracePt t="9142" x="7610475" y="4079875"/>
          <p14:tracePt t="9148" x="7635875" y="4079875"/>
          <p14:tracePt t="9164" x="7648575" y="4079875"/>
          <p14:tracePt t="9180" x="7661275" y="4079875"/>
          <p14:tracePt t="9192" x="7685088" y="4067175"/>
          <p14:tracePt t="9196" x="7723188" y="4041775"/>
          <p14:tracePt t="9206" x="7735888" y="4041775"/>
          <p14:tracePt t="9212" x="7748588" y="4041775"/>
          <p14:tracePt t="9221" x="7773988" y="4041775"/>
          <p14:tracePt t="9228" x="7785100" y="4041775"/>
          <p14:tracePt t="9244" x="7810500" y="4041775"/>
          <p14:tracePt t="9261" x="7823200" y="4041775"/>
          <p14:tracePt t="9276" x="7835900" y="4041775"/>
          <p14:tracePt t="9284" x="7848600" y="4029075"/>
          <p14:tracePt t="9300" x="7861300" y="4029075"/>
          <p14:tracePt t="9332" x="7886700" y="4017963"/>
          <p14:tracePt t="9357" x="7897813" y="4017963"/>
          <p14:tracePt t="9373" x="7923213" y="4017963"/>
          <p14:tracePt t="9380" x="7935913" y="4005263"/>
          <p14:tracePt t="9390" x="7948613" y="3992563"/>
          <p14:tracePt t="9407" x="7961313" y="3992563"/>
          <p14:tracePt t="9428" x="7974013" y="3979863"/>
          <p14:tracePt t="9530" x="7986713" y="3979863"/>
          <p14:tracePt t="9544" x="8010525" y="3967163"/>
          <p14:tracePt t="9566" x="8023225" y="3967163"/>
          <p14:tracePt t="9580" x="8035925" y="3954463"/>
          <p14:tracePt t="9590" x="8048625" y="3954463"/>
          <p14:tracePt t="9629" x="8074025" y="3954463"/>
          <p14:tracePt t="10302" x="8061325" y="3967163"/>
          <p14:tracePt t="10321" x="8010525" y="4029075"/>
          <p14:tracePt t="10325" x="7986713" y="4054475"/>
          <p14:tracePt t="10332" x="7961313" y="4067175"/>
          <p14:tracePt t="10342" x="7923213" y="4105275"/>
          <p14:tracePt t="10348" x="7910513" y="4105275"/>
          <p14:tracePt t="10358" x="7861300" y="4154488"/>
          <p14:tracePt t="10364" x="7835900" y="4167188"/>
          <p14:tracePt t="10375" x="7773988" y="4192588"/>
          <p14:tracePt t="10380" x="7710488" y="4217988"/>
          <p14:tracePt t="10391" x="7623175" y="4230688"/>
          <p14:tracePt t="10396" x="7535863" y="4267200"/>
          <p14:tracePt t="10405" x="7448550" y="4292600"/>
          <p14:tracePt t="10412" x="7372350" y="4318000"/>
          <p14:tracePt t="10422" x="7272338" y="4354513"/>
          <p14:tracePt t="10428" x="7185025" y="4405313"/>
          <p14:tracePt t="10436" x="7072313" y="4443413"/>
          <p14:tracePt t="10445" x="6972300" y="4479925"/>
          <p14:tracePt t="10452" x="6846888" y="4543425"/>
          <p14:tracePt t="10462" x="6721475" y="4592638"/>
          <p14:tracePt t="10468" x="6584950" y="4618038"/>
          <p14:tracePt t="10477" x="6434138" y="4667250"/>
          <p14:tracePt t="10484" x="6283325" y="4692650"/>
          <p14:tracePt t="10492" x="6121400" y="4730750"/>
          <p14:tracePt t="10500" x="5970588" y="4743450"/>
          <p14:tracePt t="10509" x="5832475" y="4756150"/>
          <p14:tracePt t="10516" x="5695950" y="4792663"/>
          <p14:tracePt t="10524" x="5557838" y="4805363"/>
          <p14:tracePt t="10532" x="5445125" y="4818063"/>
          <p14:tracePt t="10542" x="5345113" y="4830763"/>
          <p14:tracePt t="10548" x="5219700" y="4830763"/>
          <p14:tracePt t="10558" x="5106988" y="4830763"/>
          <p14:tracePt t="10564" x="4968875" y="4830763"/>
          <p14:tracePt t="10574" x="4856163" y="4830763"/>
          <p14:tracePt t="10580" x="4756150" y="4830763"/>
          <p14:tracePt t="10591" x="4643438" y="4830763"/>
          <p14:tracePt t="10596" x="4518025" y="4830763"/>
          <p14:tracePt t="10606" x="4443413" y="4830763"/>
          <p14:tracePt t="10612" x="4343400" y="4830763"/>
          <p14:tracePt t="10621" x="4256088" y="4830763"/>
          <p14:tracePt t="10629" x="4205288" y="4830763"/>
          <p14:tracePt t="10637" x="4117975" y="4830763"/>
          <p14:tracePt t="10644" x="4068763" y="4830763"/>
          <p14:tracePt t="10652" x="4043363" y="4830763"/>
          <p14:tracePt t="10661" x="4005263" y="4830763"/>
          <p14:tracePt t="10668" x="3992563" y="4830763"/>
          <p14:tracePt t="10865" x="4005263" y="4805363"/>
          <p14:tracePt t="10879" x="4005263" y="4768850"/>
          <p14:tracePt t="10893" x="4005263" y="4756150"/>
          <p14:tracePt t="10900" x="4005263" y="4730750"/>
          <p14:tracePt t="11053" x="4005263" y="4718050"/>
          <p14:tracePt t="11061" x="4043363" y="4692650"/>
          <p14:tracePt t="11068" x="4105275" y="4679950"/>
          <p14:tracePt t="11077" x="4156075" y="4667250"/>
          <p14:tracePt t="11084" x="4205288" y="4667250"/>
          <p14:tracePt t="11093" x="4243388" y="4667250"/>
          <p14:tracePt t="11100" x="4305300" y="4656138"/>
          <p14:tracePt t="11108" x="4394200" y="4656138"/>
          <p14:tracePt t="11116" x="4481513" y="4656138"/>
          <p14:tracePt t="11125" x="4568825" y="4630738"/>
          <p14:tracePt t="11132" x="4668838" y="4618038"/>
          <p14:tracePt t="11142" x="4743450" y="4605338"/>
          <p14:tracePt t="11148" x="4819650" y="4605338"/>
          <p14:tracePt t="11158" x="4906963" y="4605338"/>
          <p14:tracePt t="11164" x="4981575" y="4605338"/>
          <p14:tracePt t="11175" x="5045075" y="4605338"/>
          <p14:tracePt t="11180" x="5119688" y="4605338"/>
          <p14:tracePt t="11191" x="5170488" y="4605338"/>
          <p14:tracePt t="11196" x="5245100" y="4605338"/>
          <p14:tracePt t="11206" x="5319713" y="4579938"/>
          <p14:tracePt t="11212" x="5357813" y="4579938"/>
          <p14:tracePt t="11221" x="5419725" y="4567238"/>
          <p14:tracePt t="11228" x="5470525" y="4567238"/>
          <p14:tracePt t="11236" x="5545138" y="4554538"/>
          <p14:tracePt t="11245" x="5607050" y="4554538"/>
          <p14:tracePt t="11252" x="5695950" y="4554538"/>
          <p14:tracePt t="11261" x="5783263" y="4554538"/>
          <p14:tracePt t="11268" x="5845175" y="4554538"/>
          <p14:tracePt t="11277" x="5945188" y="4554538"/>
          <p14:tracePt t="11284" x="6021388" y="4543425"/>
          <p14:tracePt t="11292" x="6083300" y="4543425"/>
          <p14:tracePt t="11300" x="6146800" y="4543425"/>
          <p14:tracePt t="11309" x="6208713" y="4518025"/>
          <p14:tracePt t="11317" x="6234113" y="4518025"/>
          <p14:tracePt t="11325" x="6270625" y="4518025"/>
          <p14:tracePt t="11332" x="6308725" y="4505325"/>
          <p14:tracePt t="11342" x="6346825" y="4505325"/>
          <p14:tracePt t="11348" x="6383338" y="4492625"/>
          <p14:tracePt t="11359" x="6446838" y="4492625"/>
          <p14:tracePt t="11364" x="6496050" y="4492625"/>
          <p14:tracePt t="11373" x="6546850" y="4492625"/>
          <p14:tracePt t="11380" x="6634163" y="4492625"/>
          <p14:tracePt t="11391" x="6708775" y="4492625"/>
          <p14:tracePt t="11396" x="6759575" y="4492625"/>
          <p14:tracePt t="11406" x="6834188" y="4492625"/>
          <p14:tracePt t="11412" x="6934200" y="4492625"/>
          <p14:tracePt t="11421" x="7059613" y="4492625"/>
          <p14:tracePt t="11429" x="7172325" y="4492625"/>
          <p14:tracePt t="11437" x="7259638" y="4492625"/>
          <p14:tracePt t="11445" x="7372350" y="4492625"/>
          <p14:tracePt t="11452" x="7472363" y="4492625"/>
          <p14:tracePt t="11461" x="7572375" y="4492625"/>
          <p14:tracePt t="11468" x="7661275" y="4492625"/>
          <p14:tracePt t="11478" x="7748588" y="4492625"/>
          <p14:tracePt t="11484" x="7797800" y="4492625"/>
          <p14:tracePt t="11493" x="7874000" y="4492625"/>
          <p14:tracePt t="11500" x="7974013" y="4492625"/>
          <p14:tracePt t="11508" x="8061325" y="4492625"/>
          <p14:tracePt t="11516" x="8123238" y="4505325"/>
          <p14:tracePt t="11525" x="8186738" y="4518025"/>
          <p14:tracePt t="11532" x="8248650" y="4530725"/>
          <p14:tracePt t="11541" x="8299450" y="4530725"/>
          <p14:tracePt t="11549" x="8361363" y="4543425"/>
          <p14:tracePt t="11559" x="8399463" y="4543425"/>
          <p14:tracePt t="11564" x="8435975" y="4543425"/>
          <p14:tracePt t="11573" x="8512175" y="4567238"/>
          <p14:tracePt t="11580" x="8574088" y="4579938"/>
          <p14:tracePt t="11592" x="8612188" y="4579938"/>
          <p14:tracePt t="11596" x="8650288" y="4579938"/>
          <p14:tracePt t="11606" x="8661400" y="4579938"/>
          <p14:tracePt t="11613" x="8674100" y="4579938"/>
          <p14:tracePt t="11621" x="8686800" y="4579938"/>
          <p14:tracePt t="11692" x="8699500" y="4579938"/>
          <p14:tracePt t="11701" x="8712200" y="4579938"/>
          <p14:tracePt t="11709" x="8724900" y="4579938"/>
          <p14:tracePt t="11892" x="8737600" y="4605338"/>
          <p14:tracePt t="11909" x="8724900" y="4630738"/>
          <p14:tracePt t="11916" x="8724900" y="4667250"/>
          <p14:tracePt t="11925" x="8724900" y="4705350"/>
          <p14:tracePt t="11932" x="8712200" y="4718050"/>
          <p14:tracePt t="11941" x="8699500" y="4768850"/>
          <p14:tracePt t="11948" x="8650288" y="4856163"/>
          <p14:tracePt t="11957" x="8612188" y="4905375"/>
          <p14:tracePt t="11964" x="8612188" y="4956175"/>
          <p14:tracePt t="11973" x="8586788" y="5043488"/>
          <p14:tracePt t="11980" x="8574088" y="5118100"/>
          <p14:tracePt t="11991" x="8548688" y="5181600"/>
          <p14:tracePt t="11996" x="8512175" y="5294313"/>
          <p14:tracePt t="12013" x="8461375" y="5494338"/>
          <p14:tracePt t="12021" x="8412163" y="5619750"/>
          <p14:tracePt t="12028" x="8361363" y="5743575"/>
          <p14:tracePt t="12036" x="8335963" y="5843588"/>
          <p14:tracePt t="12045" x="8274050" y="5969000"/>
          <p14:tracePt t="12052" x="8223250" y="6069013"/>
          <p14:tracePt t="12061" x="8186738" y="6157913"/>
          <p14:tracePt t="12068" x="8123238" y="6269038"/>
          <p14:tracePt t="12077" x="8061325" y="6357938"/>
          <p14:tracePt t="12084" x="8010525" y="6432550"/>
          <p14:tracePt t="12093" x="7974013" y="6494463"/>
          <p14:tracePt t="12100" x="7935913" y="6519863"/>
          <p14:tracePt t="12109" x="7910513" y="6557963"/>
          <p14:tracePt t="12116" x="7861300" y="6583363"/>
          <p14:tracePt t="12125" x="7823200" y="6607175"/>
          <p14:tracePt t="12132" x="7797800" y="6632575"/>
          <p14:tracePt t="12140" x="7785100" y="6632575"/>
          <p14:tracePt t="12148" x="7773988" y="6632575"/>
          <p14:tracePt t="12158" x="7761288" y="6645275"/>
          <p14:tracePt t="12164" x="7735888" y="6645275"/>
          <p14:tracePt t="12173" x="7723188" y="6645275"/>
          <p14:tracePt t="12180" x="7697788" y="6645275"/>
          <p14:tracePt t="12192" x="7685088" y="6645275"/>
          <p14:tracePt t="12196" x="7661275" y="6645275"/>
          <p14:tracePt t="12206" x="7623175" y="6645275"/>
          <p14:tracePt t="12212" x="7585075" y="6645275"/>
          <p14:tracePt t="12221" x="7535863" y="6645275"/>
          <p14:tracePt t="12228" x="7448550" y="6645275"/>
          <p14:tracePt t="12236" x="7359650" y="6645275"/>
          <p14:tracePt t="12245" x="7259638" y="6645275"/>
          <p14:tracePt t="12252" x="7159625" y="6645275"/>
          <p14:tracePt t="12261" x="7072313" y="6645275"/>
          <p14:tracePt t="12268" x="6985000" y="6619875"/>
          <p14:tracePt t="12277" x="6884988" y="6607175"/>
          <p14:tracePt t="12284" x="6821488" y="6607175"/>
          <p14:tracePt t="12293" x="6746875" y="6594475"/>
          <p14:tracePt t="12300" x="6659563" y="6557963"/>
          <p14:tracePt t="12308" x="6572250" y="6545263"/>
          <p14:tracePt t="12316" x="6446838" y="6494463"/>
          <p14:tracePt t="12326" x="6359525" y="6470650"/>
          <p14:tracePt t="12332" x="6259513" y="6432550"/>
          <p14:tracePt t="12342" x="6134100" y="6407150"/>
          <p14:tracePt t="12348" x="6021388" y="6381750"/>
          <p14:tracePt t="12358" x="5957888" y="6357938"/>
          <p14:tracePt t="12364" x="5870575" y="6332538"/>
          <p14:tracePt t="12374" x="5821363" y="6307138"/>
          <p14:tracePt t="12381" x="5745163" y="6294438"/>
          <p14:tracePt t="12392" x="5670550" y="6269038"/>
          <p14:tracePt t="12396" x="5607050" y="6245225"/>
          <p14:tracePt t="12406" x="5545138" y="6245225"/>
          <p14:tracePt t="12412" x="5495925" y="6232525"/>
          <p14:tracePt t="12421" x="5407025" y="6194425"/>
          <p14:tracePt t="12428" x="5345113" y="6181725"/>
          <p14:tracePt t="12436" x="5294313" y="6169025"/>
          <p14:tracePt t="12445" x="5245100" y="6157913"/>
          <p14:tracePt t="12452" x="5219700" y="6145213"/>
          <p14:tracePt t="12461" x="5157788" y="6132513"/>
          <p14:tracePt t="12468" x="5119688" y="6119813"/>
          <p14:tracePt t="12477" x="5068888" y="6107113"/>
          <p14:tracePt t="12484" x="5006975" y="6081713"/>
          <p14:tracePt t="12493" x="4968875" y="6081713"/>
          <p14:tracePt t="12500" x="4868863" y="6045200"/>
          <p14:tracePt t="12508" x="4819650" y="6032500"/>
          <p14:tracePt t="12516" x="4743450" y="6019800"/>
          <p14:tracePt t="12525" x="4668838" y="5994400"/>
          <p14:tracePt t="12532" x="4594225" y="5969000"/>
          <p14:tracePt t="12542" x="4543425" y="5945188"/>
          <p14:tracePt t="12548" x="4494213" y="5932488"/>
          <p14:tracePt t="12557" x="4430713" y="5907088"/>
          <p14:tracePt t="12564" x="4394200" y="5907088"/>
          <p14:tracePt t="12575" x="4381500" y="5894388"/>
          <p14:tracePt t="12580" x="4356100" y="5894388"/>
          <p14:tracePt t="12590" x="4356100" y="5881688"/>
          <p14:tracePt t="12597" x="4343400" y="5881688"/>
          <p14:tracePt t="12607" x="4330700" y="5881688"/>
          <p14:tracePt t="12612" x="4318000" y="5868988"/>
          <p14:tracePt t="12621" x="4305300" y="5868988"/>
          <p14:tracePt t="12628" x="4294188" y="5856288"/>
          <p14:tracePt t="12652" x="4294188" y="5843588"/>
          <p14:tracePt t="12693" x="4294188" y="5832475"/>
          <p14:tracePt t="12717" x="4294188" y="5819775"/>
          <p14:tracePt t="12725" x="4294188" y="5807075"/>
          <p14:tracePt t="12732" x="4294188" y="5794375"/>
          <p14:tracePt t="12748" x="4294188" y="5768975"/>
          <p14:tracePt t="12757" x="4318000" y="5756275"/>
          <p14:tracePt t="12764" x="4343400" y="5756275"/>
          <p14:tracePt t="12773" x="4381500" y="5743575"/>
          <p14:tracePt t="12780" x="4406900" y="5743575"/>
          <p14:tracePt t="12790" x="4443413" y="5743575"/>
          <p14:tracePt t="12796" x="4481513" y="5732463"/>
          <p14:tracePt t="12806" x="4506913" y="5707063"/>
          <p14:tracePt t="12812" x="4543425" y="5694363"/>
          <p14:tracePt t="12821" x="4568825" y="5694363"/>
          <p14:tracePt t="12829" x="4606925" y="5694363"/>
          <p14:tracePt t="12836" x="4643438" y="5694363"/>
          <p14:tracePt t="12845" x="4681538" y="5694363"/>
          <p14:tracePt t="12852" x="4719638" y="5681663"/>
          <p14:tracePt t="12861" x="4768850" y="5656263"/>
          <p14:tracePt t="12868" x="4806950" y="5643563"/>
          <p14:tracePt t="12877" x="4894263" y="5630863"/>
          <p14:tracePt t="12884" x="4945063" y="5630863"/>
          <p14:tracePt t="12892" x="5019675" y="5619750"/>
          <p14:tracePt t="12900" x="5068888" y="5619750"/>
          <p14:tracePt t="12910" x="5145088" y="5607050"/>
          <p14:tracePt t="12916" x="5207000" y="5594350"/>
          <p14:tracePt t="12925" x="5281613" y="5594350"/>
          <p14:tracePt t="12932" x="5345113" y="5581650"/>
          <p14:tracePt t="12941" x="5419725" y="5568950"/>
          <p14:tracePt t="12948" x="5483225" y="5568950"/>
          <p14:tracePt t="12958" x="5570538" y="5543550"/>
          <p14:tracePt t="12964" x="5657850" y="5530850"/>
          <p14:tracePt t="12974" x="5757863" y="5518150"/>
          <p14:tracePt t="12980" x="5845175" y="5518150"/>
          <p14:tracePt t="12991" x="5945188" y="5518150"/>
          <p14:tracePt t="12996" x="6034088" y="5518150"/>
          <p14:tracePt t="13013" x="6221413" y="5518150"/>
          <p14:tracePt t="13022" x="6283325" y="5518150"/>
          <p14:tracePt t="13029" x="6370638" y="5518150"/>
          <p14:tracePt t="13036" x="6434138" y="5518150"/>
          <p14:tracePt t="13045" x="6483350" y="5518150"/>
          <p14:tracePt t="13052" x="6559550" y="5518150"/>
          <p14:tracePt t="13061" x="6621463" y="5518150"/>
          <p14:tracePt t="13068" x="6659563" y="5518150"/>
          <p14:tracePt t="13077" x="6721475" y="5518150"/>
          <p14:tracePt t="13084" x="6759575" y="5518150"/>
          <p14:tracePt t="13093" x="6821488" y="5518150"/>
          <p14:tracePt t="13100" x="6897688" y="5518150"/>
          <p14:tracePt t="13109" x="6946900" y="5518150"/>
          <p14:tracePt t="13116" x="7010400" y="5518150"/>
          <p14:tracePt t="13125" x="7059613" y="5518150"/>
          <p14:tracePt t="13132" x="7123113" y="5518150"/>
          <p14:tracePt t="13142" x="7172325" y="5518150"/>
          <p14:tracePt t="13148" x="7197725" y="5518150"/>
          <p14:tracePt t="13158" x="7246938" y="5518150"/>
          <p14:tracePt t="13164" x="7285038" y="5518150"/>
          <p14:tracePt t="13175" x="7335838" y="5518150"/>
          <p14:tracePt t="13180" x="7372350" y="5518150"/>
          <p14:tracePt t="13191" x="7423150" y="5518150"/>
          <p14:tracePt t="13196" x="7459663" y="5518150"/>
          <p14:tracePt t="13206" x="7510463" y="5518150"/>
          <p14:tracePt t="13212" x="7535863" y="5518150"/>
          <p14:tracePt t="13221" x="7585075" y="5518150"/>
          <p14:tracePt t="13229" x="7623175" y="5518150"/>
          <p14:tracePt t="13237" x="7673975" y="5518150"/>
          <p14:tracePt t="13245" x="7723188" y="5518150"/>
          <p14:tracePt t="13252" x="7761288" y="5518150"/>
          <p14:tracePt t="13261" x="7797800" y="5518150"/>
          <p14:tracePt t="13268" x="7823200" y="5518150"/>
          <p14:tracePt t="13278" x="7861300" y="5518150"/>
          <p14:tracePt t="13284" x="7874000" y="5518150"/>
          <p14:tracePt t="13293" x="7897813" y="5518150"/>
          <p14:tracePt t="13309" x="7910513" y="5518150"/>
          <p14:tracePt t="13316" x="7923213" y="5518150"/>
          <p14:tracePt t="13341" x="7935913" y="5518150"/>
          <p14:tracePt t="13605" x="7948613" y="5507038"/>
          <p14:tracePt t="13612" x="7974013" y="5494338"/>
          <p14:tracePt t="13622" x="8010525" y="5481638"/>
          <p14:tracePt t="13628" x="8035925" y="5481638"/>
          <p14:tracePt t="13636" x="8074025" y="5481638"/>
          <p14:tracePt t="13645" x="8099425" y="5468938"/>
          <p14:tracePt t="13652" x="8110538" y="5468938"/>
          <p14:tracePt t="13661" x="8135938" y="5468938"/>
          <p14:tracePt t="13668" x="8148638" y="5468938"/>
          <p14:tracePt t="13676" x="8161338" y="5468938"/>
          <p14:tracePt t="13684" x="8174038" y="5468938"/>
          <p14:tracePt t="13693" x="8212138" y="5468938"/>
          <p14:tracePt t="13700" x="8235950" y="5468938"/>
          <p14:tracePt t="13710" x="8274050" y="5468938"/>
          <p14:tracePt t="13716" x="8299450" y="5468938"/>
          <p14:tracePt t="13725" x="8335963" y="5468938"/>
          <p14:tracePt t="13732" x="8386763" y="5468938"/>
          <p14:tracePt t="13740" x="8424863" y="5468938"/>
          <p14:tracePt t="13748" x="8474075" y="5468938"/>
          <p14:tracePt t="13758" x="8512175" y="5468938"/>
          <p14:tracePt t="13764" x="8537575" y="5468938"/>
          <p14:tracePt t="13774" x="8574088" y="5468938"/>
          <p14:tracePt t="13780" x="8599488" y="5468938"/>
          <p14:tracePt t="13791" x="8612188" y="5468938"/>
          <p14:tracePt t="13821" x="8624888" y="5468938"/>
          <p14:tracePt t="13836" x="8637588" y="5468938"/>
          <p14:tracePt t="13845" x="8650288" y="5468938"/>
          <p14:tracePt t="13852" x="8661400" y="5468938"/>
          <p14:tracePt t="13861" x="8686800" y="5468938"/>
          <p14:tracePt t="13932" x="8699500" y="5468938"/>
          <p14:tracePt t="13941" x="8712200" y="5468938"/>
          <p14:tracePt t="13948" x="8737600" y="5468938"/>
          <p14:tracePt t="13958" x="8774113" y="5468938"/>
          <p14:tracePt t="13964" x="8812213" y="5443538"/>
          <p14:tracePt t="13973" x="8824913" y="5443538"/>
          <p14:tracePt t="13980" x="8863013" y="5430838"/>
          <p14:tracePt t="14637" x="8874125" y="5430838"/>
          <p14:tracePt t="14644" x="8886825" y="5418138"/>
          <p14:tracePt t="14652" x="8899525" y="5407025"/>
          <p14:tracePt t="14661" x="8899525" y="5394325"/>
          <p14:tracePt t="14677" x="8912225" y="5394325"/>
          <p14:tracePt t="14725" x="8912225" y="5381625"/>
          <p14:tracePt t="14844" x="8912225" y="5368925"/>
          <p14:tracePt t="14861" x="8912225" y="5356225"/>
          <p14:tracePt t="14884" x="8912225" y="5343525"/>
          <p14:tracePt t="14892" x="8924925" y="5318125"/>
          <p14:tracePt t="14900" x="8937625" y="5318125"/>
          <p14:tracePt t="14908" x="8937625" y="5305425"/>
          <p14:tracePt t="14933" x="8950325" y="5294313"/>
          <p14:tracePt t="14957" x="8963025" y="5281613"/>
          <p14:tracePt t="14964" x="8975725" y="5268913"/>
          <p14:tracePt t="14990" x="8986838" y="5256213"/>
          <p14:tracePt t="15036" x="8999538" y="5243513"/>
          <p14:tracePt t="15052" x="9012238" y="5230813"/>
          <p14:tracePt t="15084" x="9024938" y="5230813"/>
          <p14:tracePt t="18158" x="9050338" y="5230813"/>
          <p14:tracePt t="18183" x="9063038" y="5230813"/>
          <p14:tracePt t="18208" x="9088438" y="5243513"/>
          <p14:tracePt t="18214" x="9112250" y="5268913"/>
          <p14:tracePt t="18230" x="9124950" y="5268913"/>
          <p14:tracePt t="18241" x="9150350" y="5294313"/>
          <p14:tracePt t="18261" x="9175750" y="5305425"/>
          <p14:tracePt t="18277" x="9188450" y="5330825"/>
          <p14:tracePt t="18284" x="9199563" y="5330825"/>
          <p14:tracePt t="18300" x="9212263" y="5343525"/>
          <p14:tracePt t="18309" x="9224963" y="5356225"/>
          <p14:tracePt t="18316" x="9237663" y="5368925"/>
          <p14:tracePt t="18341" x="9250363" y="5381625"/>
          <p14:tracePt t="18357" x="9263063" y="5381625"/>
          <p14:tracePt t="18374" x="9263063" y="5394325"/>
          <p14:tracePt t="18380" x="9275763" y="5407025"/>
          <p14:tracePt t="18397" x="9288463" y="5407025"/>
          <p14:tracePt t="18444" x="9301163" y="5418138"/>
          <p14:tracePt t="18492" x="9324975" y="5418138"/>
          <p14:tracePt t="18516" x="9337675" y="5418138"/>
          <p14:tracePt t="18525" x="9350375" y="5430838"/>
          <p14:tracePt t="18532" x="9350375" y="5443538"/>
          <p14:tracePt t="18541" x="9375775" y="5443538"/>
          <p14:tracePt t="18548" x="9413875" y="5468938"/>
          <p14:tracePt t="18564" x="9437688" y="5481638"/>
          <p14:tracePt t="18574" x="9463088" y="5494338"/>
          <p14:tracePt t="18591" x="9475788" y="5507038"/>
          <p14:tracePt t="18628" x="9488488" y="5507038"/>
          <p14:tracePt t="18645" x="9501188" y="5507038"/>
          <p14:tracePt t="18652" x="9513888" y="5518150"/>
          <p14:tracePt t="18661" x="9537700" y="5530850"/>
          <p14:tracePt t="18668" x="9550400" y="5543550"/>
          <p14:tracePt t="18678" x="9575800" y="5568950"/>
          <p14:tracePt t="18693" x="9588500" y="5568950"/>
          <p14:tracePt t="18709" x="9601200" y="5581650"/>
          <p14:tracePt t="18726" x="9626600" y="5594350"/>
          <p14:tracePt t="18732" x="9663113" y="5619750"/>
          <p14:tracePt t="18741" x="9688513" y="5630863"/>
          <p14:tracePt t="18748" x="9739313" y="5656263"/>
          <p14:tracePt t="18758" x="9763125" y="5681663"/>
          <p14:tracePt t="18764" x="9775825" y="5694363"/>
          <p14:tracePt t="18774" x="9801225" y="5719763"/>
          <p14:tracePt t="18781" x="9839325" y="5743575"/>
          <p14:tracePt t="18790" x="9888538" y="5781675"/>
          <p14:tracePt t="18796" x="9939338" y="5819775"/>
          <p14:tracePt t="18805" x="10013950" y="5894388"/>
          <p14:tracePt t="18812" x="10088563" y="5956300"/>
          <p14:tracePt t="18822" x="10164763" y="6019800"/>
          <p14:tracePt t="18829" x="10239375" y="6081713"/>
          <p14:tracePt t="18836" x="10326688" y="6145213"/>
          <p14:tracePt t="18845" x="10401300" y="6207125"/>
          <p14:tracePt t="18853" x="10452100" y="6269038"/>
          <p14:tracePt t="18861" x="10490200" y="6332538"/>
          <p14:tracePt t="18868" x="10552113" y="6419850"/>
          <p14:tracePt t="18877" x="10564813" y="6457950"/>
          <p14:tracePt t="18885" x="10614025" y="6557963"/>
          <p14:tracePt t="18894" x="10639425" y="6619875"/>
          <p14:tracePt t="18900" x="10677525" y="6696075"/>
          <p14:tracePt t="18909" x="10702925" y="6807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5E3A4D-223F-464B-A837-52C9E64BD24B}"/>
              </a:ext>
            </a:extLst>
          </p:cNvPr>
          <p:cNvSpPr txBox="1"/>
          <p:nvPr/>
        </p:nvSpPr>
        <p:spPr>
          <a:xfrm>
            <a:off x="563672" y="275573"/>
            <a:ext cx="11273424" cy="622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Тапсырма</a:t>
            </a:r>
            <a:endParaRPr lang="ru-KZ" sz="2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7-жаттығу (ауызша)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(Оқулық 43-44 бет, «Атамұра» баспасы, 2018ж.)</a:t>
            </a:r>
            <a:endParaRPr lang="ru-KZ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kk-KZ" sz="20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Мәтінді түсініп оқы.</a:t>
            </a:r>
            <a:endParaRPr lang="ru-KZ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Кәкеннің демалысы кезінде әкесі: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Ертең жолға шығамыз, балам, тағы да тауға шығып кетпе, – деді.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Қайда барамыз, көке? – деді Кәкен.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Ауылға барамыз, бабаңа сәлем беріп, батасын алып қайтамыз.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Баба деген кім ол, көке?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Бабаң – әкеңнің атасы, атаңның әкесі.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Әдібай Табылды</a:t>
            </a:r>
            <a:r>
              <a:rPr lang="kk-KZ" sz="20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kk-KZ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20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  </a:t>
            </a: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Мәтіндегі негізгі ойды анықтаңыз. Соған байланысты өз ойыңызды білдіріңіз.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Мәтіннен қаратпа сөздерді тауып, атаңыз.</a:t>
            </a:r>
            <a:endParaRPr lang="kk-KZ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Мәтіннен маңызды ойды білдіретін сөйлемді табыңыз.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34107-5DF8-4983-89A7-6FE04563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6732" y="222337"/>
            <a:ext cx="2170364" cy="182286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BDB995BF-F51A-45AF-8439-C0D8D970A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3"/>
    </mc:Choice>
    <mc:Fallback xmlns="">
      <p:transition spd="slow" advTm="4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81" x="3348038" y="6323013"/>
          <p14:tracePt t="8490" x="2203450" y="6807200"/>
          <p14:tracePt t="8498" x="2190750" y="6770688"/>
          <p14:tracePt t="8505" x="2178050" y="6732588"/>
          <p14:tracePt t="8515" x="2165350" y="6670675"/>
          <p14:tracePt t="8520" x="2139950" y="6657975"/>
          <p14:tracePt t="8531" x="2116138" y="6607175"/>
          <p14:tracePt t="8536" x="2078038" y="6545263"/>
          <p14:tracePt t="8546" x="2039938" y="6519863"/>
          <p14:tracePt t="8552" x="2003425" y="6445250"/>
          <p14:tracePt t="8563" x="1965325" y="6394450"/>
          <p14:tracePt t="8568" x="1914525" y="6332538"/>
          <p14:tracePt t="8578" x="1865313" y="6294438"/>
          <p14:tracePt t="8585" x="1827213" y="6232525"/>
          <p14:tracePt t="8595" x="1801813" y="6207125"/>
          <p14:tracePt t="8601" x="1765300" y="6145213"/>
          <p14:tracePt t="8608" x="1714500" y="6081713"/>
          <p14:tracePt t="8617" x="1689100" y="6032500"/>
          <p14:tracePt t="8625" x="1639888" y="5945188"/>
          <p14:tracePt t="8633" x="1589088" y="5832475"/>
          <p14:tracePt t="8640" x="1527175" y="5732463"/>
          <p14:tracePt t="8649" x="1476375" y="5630863"/>
          <p14:tracePt t="8656" x="1414463" y="5530850"/>
          <p14:tracePt t="8665" x="1339850" y="5407025"/>
          <p14:tracePt t="8672" x="1289050" y="5305425"/>
          <p14:tracePt t="8681" x="1201738" y="5181600"/>
          <p14:tracePt t="8688" x="1139825" y="5056188"/>
          <p14:tracePt t="8698" x="1063625" y="4930775"/>
          <p14:tracePt t="8704" x="1001713" y="4792663"/>
          <p14:tracePt t="8714" x="901700" y="4656138"/>
          <p14:tracePt t="8720" x="838200" y="4505325"/>
          <p14:tracePt t="8730" x="763588" y="4405313"/>
          <p14:tracePt t="8736" x="725488" y="4318000"/>
          <p14:tracePt t="8749" x="688975" y="4241800"/>
          <p14:tracePt t="8752" x="663575" y="4167188"/>
          <p14:tracePt t="8764" x="663575" y="4117975"/>
          <p14:tracePt t="8769" x="663575" y="4067175"/>
          <p14:tracePt t="8781" x="650875" y="4029075"/>
          <p14:tracePt t="8785" x="638175" y="4005263"/>
          <p14:tracePt t="8794" x="638175" y="3967163"/>
          <p14:tracePt t="8801" x="638175" y="3929063"/>
          <p14:tracePt t="8809" x="625475" y="3916363"/>
          <p14:tracePt t="8817" x="625475" y="3892550"/>
          <p14:tracePt t="8824" x="625475" y="3879850"/>
          <p14:tracePt t="8840" x="625475" y="3854450"/>
          <p14:tracePt t="8856" x="625475" y="3841750"/>
          <p14:tracePt t="8872" x="625475" y="3816350"/>
          <p14:tracePt t="8881" x="625475" y="3803650"/>
          <p14:tracePt t="8889" x="625475" y="3779838"/>
          <p14:tracePt t="8897" x="612775" y="3754438"/>
          <p14:tracePt t="8904" x="600075" y="3729038"/>
          <p14:tracePt t="8914" x="600075" y="3703638"/>
          <p14:tracePt t="8921" x="600075" y="3679825"/>
          <p14:tracePt t="8931" x="600075" y="3629025"/>
          <p14:tracePt t="8936" x="600075" y="3590925"/>
          <p14:tracePt t="8945" x="600075" y="3554413"/>
          <p14:tracePt t="8952" x="600075" y="3516313"/>
          <p14:tracePt t="8962" x="600075" y="3441700"/>
          <p14:tracePt t="8968" x="600075" y="3378200"/>
          <p14:tracePt t="8979" x="600075" y="3303588"/>
          <p14:tracePt t="8984" x="600075" y="3241675"/>
          <p14:tracePt t="9001" x="600075" y="3054350"/>
          <p14:tracePt t="9009" x="600075" y="2965450"/>
          <p14:tracePt t="9017" x="600075" y="2890838"/>
          <p14:tracePt t="9024" x="600075" y="2778125"/>
          <p14:tracePt t="9033" x="612775" y="2703513"/>
          <p14:tracePt t="9041" x="625475" y="2627313"/>
          <p14:tracePt t="9049" x="663575" y="2527300"/>
          <p14:tracePt t="9056" x="688975" y="2452688"/>
          <p14:tracePt t="9065" x="725488" y="2378075"/>
          <p14:tracePt t="9072" x="750888" y="2314575"/>
          <p14:tracePt t="9080" x="788988" y="2265363"/>
          <p14:tracePt t="9088" x="814388" y="2201863"/>
          <p14:tracePt t="9097" x="850900" y="2114550"/>
          <p14:tracePt t="9104" x="863600" y="2065338"/>
          <p14:tracePt t="9114" x="901700" y="2001838"/>
          <p14:tracePt t="9120" x="950913" y="1939925"/>
          <p14:tracePt t="9129" x="963613" y="1901825"/>
          <p14:tracePt t="9137" x="976313" y="1865313"/>
          <p14:tracePt t="9146" x="1014413" y="1827213"/>
          <p14:tracePt t="9163" x="1038225" y="1789113"/>
          <p14:tracePt t="9169" x="1050925" y="1776413"/>
          <p14:tracePt t="9185" x="1076325" y="1765300"/>
          <p14:tracePt t="9195" x="1101725" y="1739900"/>
          <p14:tracePt t="9200" x="1127125" y="1739900"/>
          <p14:tracePt t="9209" x="1139825" y="1727200"/>
          <p14:tracePt t="9217" x="1163638" y="1727200"/>
          <p14:tracePt t="9225" x="1201738" y="1714500"/>
          <p14:tracePt t="9233" x="1227138" y="1714500"/>
          <p14:tracePt t="9240" x="1263650" y="1701800"/>
          <p14:tracePt t="9249" x="1314450" y="1701800"/>
          <p14:tracePt t="9256" x="1352550" y="1701800"/>
          <p14:tracePt t="9265" x="1414463" y="1701800"/>
          <p14:tracePt t="9272" x="1489075" y="1701800"/>
          <p14:tracePt t="9281" x="1539875" y="1701800"/>
          <p14:tracePt t="9288" x="1601788" y="1701800"/>
          <p14:tracePt t="9298" x="1677988" y="1701800"/>
          <p14:tracePt t="9305" x="1752600" y="1701800"/>
          <p14:tracePt t="9313" x="1839913" y="1701800"/>
          <p14:tracePt t="9320" x="1939925" y="1701800"/>
          <p14:tracePt t="9331" x="2039938" y="1701800"/>
          <p14:tracePt t="9337" x="2190750" y="1701800"/>
          <p14:tracePt t="9347" x="2290763" y="1701800"/>
          <p14:tracePt t="9352" x="2428875" y="1714500"/>
          <p14:tracePt t="9362" x="2565400" y="1727200"/>
          <p14:tracePt t="9368" x="2716213" y="1752600"/>
          <p14:tracePt t="9378" x="2828925" y="1765300"/>
          <p14:tracePt t="9384" x="2967038" y="1776413"/>
          <p14:tracePt t="9394" x="3054350" y="1789113"/>
          <p14:tracePt t="9400" x="3141663" y="1814513"/>
          <p14:tracePt t="9409" x="3192463" y="1814513"/>
          <p14:tracePt t="9417" x="3241675" y="1827213"/>
          <p14:tracePt t="9424" x="3305175" y="1839913"/>
          <p14:tracePt t="9433" x="3354388" y="1839913"/>
          <p14:tracePt t="9440" x="3367088" y="1852613"/>
          <p14:tracePt t="9449" x="3417888" y="1852613"/>
          <p14:tracePt t="9456" x="3479800" y="1876425"/>
          <p14:tracePt t="9466" x="3530600" y="1876425"/>
          <p14:tracePt t="9472" x="3617913" y="1901825"/>
          <p14:tracePt t="9482" x="3679825" y="1901825"/>
          <p14:tracePt t="9488" x="3767138" y="1927225"/>
          <p14:tracePt t="9498" x="3856038" y="1939925"/>
          <p14:tracePt t="9504" x="3930650" y="1952625"/>
          <p14:tracePt t="9513" x="3992563" y="1952625"/>
          <p14:tracePt t="9520" x="4068763" y="1965325"/>
          <p14:tracePt t="9529" x="4143375" y="1989138"/>
          <p14:tracePt t="9536" x="4230688" y="2001838"/>
          <p14:tracePt t="9545" x="4305300" y="2014538"/>
          <p14:tracePt t="9552" x="4443413" y="2027238"/>
          <p14:tracePt t="9564" x="4543425" y="2052638"/>
          <p14:tracePt t="9569" x="4630738" y="2065338"/>
          <p14:tracePt t="9580" x="4756150" y="2065338"/>
          <p14:tracePt t="9584" x="4819650" y="2078038"/>
          <p14:tracePt t="9594" x="4919663" y="2089150"/>
          <p14:tracePt t="9601" x="5006975" y="2114550"/>
          <p14:tracePt t="9608" x="5068888" y="2127250"/>
          <p14:tracePt t="9617" x="5132388" y="2127250"/>
          <p14:tracePt t="9625" x="5194300" y="2139950"/>
          <p14:tracePt t="9633" x="5257800" y="2139950"/>
          <p14:tracePt t="9640" x="5281613" y="2152650"/>
          <p14:tracePt t="9650" x="5357813" y="2152650"/>
          <p14:tracePt t="9656" x="5419725" y="2165350"/>
          <p14:tracePt t="9665" x="5483225" y="2165350"/>
          <p14:tracePt t="9672" x="5545138" y="2178050"/>
          <p14:tracePt t="9681" x="5595938" y="2190750"/>
          <p14:tracePt t="9689" x="5657850" y="2190750"/>
          <p14:tracePt t="9697" x="5719763" y="2201863"/>
          <p14:tracePt t="9704" x="5783263" y="2227263"/>
          <p14:tracePt t="9714" x="5821363" y="2227263"/>
          <p14:tracePt t="9720" x="5870575" y="2227263"/>
          <p14:tracePt t="9730" x="5921375" y="2239963"/>
          <p14:tracePt t="9736" x="5970588" y="2252663"/>
          <p14:tracePt t="9746" x="6008688" y="2252663"/>
          <p14:tracePt t="9752" x="6045200" y="2252663"/>
          <p14:tracePt t="9764" x="6108700" y="2252663"/>
          <p14:tracePt t="9769" x="6170613" y="2278063"/>
          <p14:tracePt t="9778" x="6234113" y="2290763"/>
          <p14:tracePt t="9784" x="6296025" y="2303463"/>
          <p14:tracePt t="9795" x="6346825" y="2314575"/>
          <p14:tracePt t="9800" x="6408738" y="2339975"/>
          <p14:tracePt t="9809" x="6459538" y="2339975"/>
          <p14:tracePt t="9817" x="6483350" y="2352675"/>
          <p14:tracePt t="9825" x="6521450" y="2365375"/>
          <p14:tracePt t="9833" x="6584950" y="2403475"/>
          <p14:tracePt t="9840" x="6634163" y="2427288"/>
          <p14:tracePt t="9849" x="6734175" y="2465388"/>
          <p14:tracePt t="9856" x="6797675" y="2490788"/>
          <p14:tracePt t="9865" x="6897688" y="2540000"/>
          <p14:tracePt t="9872" x="6946900" y="2565400"/>
          <p14:tracePt t="9881" x="7010400" y="2578100"/>
          <p14:tracePt t="9888" x="7085013" y="2627313"/>
          <p14:tracePt t="9897" x="7134225" y="2640013"/>
          <p14:tracePt t="9905" x="7210425" y="2690813"/>
          <p14:tracePt t="9913" x="7285038" y="2716213"/>
          <p14:tracePt t="9920" x="7372350" y="2765425"/>
          <p14:tracePt t="9931" x="7459663" y="2790825"/>
          <p14:tracePt t="9937" x="7548563" y="2828925"/>
          <p14:tracePt t="9946" x="7661275" y="2852738"/>
          <p14:tracePt t="9953" x="7748588" y="2890838"/>
          <p14:tracePt t="9964" x="7848600" y="2928938"/>
          <p14:tracePt t="9968" x="7923213" y="2941638"/>
          <p14:tracePt t="9979" x="7986713" y="2952750"/>
          <p14:tracePt t="9984" x="8048625" y="2978150"/>
          <p14:tracePt t="9994" x="8110538" y="3016250"/>
          <p14:tracePt t="10001" x="8174038" y="3041650"/>
          <p14:tracePt t="10009" x="8235950" y="3078163"/>
          <p14:tracePt t="10017" x="8312150" y="3116263"/>
          <p14:tracePt t="10024" x="8348663" y="3141663"/>
          <p14:tracePt t="10033" x="8412163" y="3165475"/>
          <p14:tracePt t="10040" x="8424863" y="3190875"/>
          <p14:tracePt t="10049" x="8461375" y="3203575"/>
          <p14:tracePt t="10057" x="8499475" y="3228975"/>
          <p14:tracePt t="10065" x="8499475" y="3241675"/>
          <p14:tracePt t="10072" x="8524875" y="3254375"/>
          <p14:tracePt t="10082" x="8548688" y="3278188"/>
          <p14:tracePt t="10089" x="8574088" y="3303588"/>
          <p14:tracePt t="10097" x="8586788" y="3316288"/>
          <p14:tracePt t="10105" x="8586788" y="3328988"/>
          <p14:tracePt t="10114" x="8599488" y="3354388"/>
          <p14:tracePt t="10120" x="8599488" y="3367088"/>
          <p14:tracePt t="10131" x="8612188" y="3390900"/>
          <p14:tracePt t="10136" x="8612188" y="3403600"/>
          <p14:tracePt t="10147" x="8612188" y="3441700"/>
          <p14:tracePt t="10152" x="8612188" y="3479800"/>
          <p14:tracePt t="10163" x="8624888" y="3503613"/>
          <p14:tracePt t="10169" x="8624888" y="3529013"/>
          <p14:tracePt t="10180" x="8624888" y="3554413"/>
          <p14:tracePt t="10184" x="8624888" y="3579813"/>
          <p14:tracePt t="10194" x="8624888" y="3590925"/>
          <p14:tracePt t="10201" x="8624888" y="3616325"/>
          <p14:tracePt t="10210" x="8624888" y="3654425"/>
          <p14:tracePt t="10217" x="8624888" y="3667125"/>
          <p14:tracePt t="10224" x="8624888" y="3703638"/>
          <p14:tracePt t="10233" x="8624888" y="3716338"/>
          <p14:tracePt t="10241" x="8612188" y="3741738"/>
          <p14:tracePt t="10250" x="8599488" y="3754438"/>
          <p14:tracePt t="10256" x="8586788" y="3803650"/>
          <p14:tracePt t="10265" x="8548688" y="3854450"/>
          <p14:tracePt t="10272" x="8524875" y="3892550"/>
          <p14:tracePt t="10281" x="8512175" y="3916363"/>
          <p14:tracePt t="10288" x="8499475" y="3941763"/>
          <p14:tracePt t="10298" x="8474075" y="3979863"/>
          <p14:tracePt t="10304" x="8435975" y="4017963"/>
          <p14:tracePt t="10314" x="8424863" y="4029075"/>
          <p14:tracePt t="10321" x="8386763" y="4054475"/>
          <p14:tracePt t="10329" x="8361363" y="4079875"/>
          <p14:tracePt t="10346" x="8335963" y="4105275"/>
          <p14:tracePt t="10353" x="8324850" y="4117975"/>
          <p14:tracePt t="10362" x="8299450" y="4141788"/>
          <p14:tracePt t="10369" x="8286750" y="4167188"/>
          <p14:tracePt t="10378" x="8235950" y="4179888"/>
          <p14:tracePt t="10384" x="8199438" y="4205288"/>
          <p14:tracePt t="10393" x="8135938" y="4241800"/>
          <p14:tracePt t="10401" x="8074025" y="4254500"/>
          <p14:tracePt t="10408" x="8023225" y="4267200"/>
          <p14:tracePt t="10417" x="7974013" y="4305300"/>
          <p14:tracePt t="10424" x="7935913" y="4318000"/>
          <p14:tracePt t="10433" x="7874000" y="4354513"/>
          <p14:tracePt t="10440" x="7848600" y="4354513"/>
          <p14:tracePt t="10449" x="7797800" y="4379913"/>
          <p14:tracePt t="10456" x="7748588" y="4405313"/>
          <p14:tracePt t="10465" x="7723188" y="4405313"/>
          <p14:tracePt t="10472" x="7673975" y="4418013"/>
          <p14:tracePt t="10480" x="7623175" y="4430713"/>
          <p14:tracePt t="10488" x="7561263" y="4454525"/>
          <p14:tracePt t="10498" x="7497763" y="4467225"/>
          <p14:tracePt t="10505" x="7435850" y="4479925"/>
          <p14:tracePt t="10514" x="7385050" y="4492625"/>
          <p14:tracePt t="10520" x="7310438" y="4530725"/>
          <p14:tracePt t="10529" x="7272338" y="4530725"/>
          <p14:tracePt t="10536" x="7223125" y="4543425"/>
          <p14:tracePt t="10546" x="7172325" y="4567238"/>
          <p14:tracePt t="10553" x="7146925" y="4579938"/>
          <p14:tracePt t="10562" x="7097713" y="4579938"/>
          <p14:tracePt t="10568" x="7046913" y="4592638"/>
          <p14:tracePt t="10578" x="6959600" y="4605338"/>
          <p14:tracePt t="10585" x="6897688" y="4618038"/>
          <p14:tracePt t="10594" x="6846888" y="4630738"/>
          <p14:tracePt t="10600" x="6797675" y="4643438"/>
          <p14:tracePt t="10609" x="6734175" y="4656138"/>
          <p14:tracePt t="10617" x="6708775" y="4656138"/>
          <p14:tracePt t="10625" x="6672263" y="4679950"/>
          <p14:tracePt t="10634" x="6634163" y="4679950"/>
          <p14:tracePt t="10640" x="6621463" y="4679950"/>
          <p14:tracePt t="10649" x="6572250" y="4679950"/>
          <p14:tracePt t="10656" x="6508750" y="4692650"/>
          <p14:tracePt t="10665" x="6459538" y="4692650"/>
          <p14:tracePt t="10672" x="6421438" y="4705350"/>
          <p14:tracePt t="10681" x="6370638" y="4705350"/>
          <p14:tracePt t="10688" x="6308725" y="4730750"/>
          <p14:tracePt t="10697" x="6259513" y="4730750"/>
          <p14:tracePt t="10704" x="6208713" y="4743450"/>
          <p14:tracePt t="10714" x="6157913" y="4743450"/>
          <p14:tracePt t="10720" x="6083300" y="4743450"/>
          <p14:tracePt t="10731" x="6034088" y="4743450"/>
          <p14:tracePt t="10736" x="5945188" y="4743450"/>
          <p14:tracePt t="10747" x="5883275" y="4743450"/>
          <p14:tracePt t="10752" x="5832475" y="4756150"/>
          <p14:tracePt t="10763" x="5783263" y="4756150"/>
          <p14:tracePt t="10768" x="5708650" y="4756150"/>
          <p14:tracePt t="10779" x="5657850" y="4756150"/>
          <p14:tracePt t="10785" x="5595938" y="4756150"/>
          <p14:tracePt t="10794" x="5507038" y="4756150"/>
          <p14:tracePt t="10800" x="5419725" y="4756150"/>
          <p14:tracePt t="10809" x="5357813" y="4756150"/>
          <p14:tracePt t="10817" x="5257800" y="4756150"/>
          <p14:tracePt t="10824" x="5170488" y="4756150"/>
          <p14:tracePt t="10833" x="5057775" y="4756150"/>
          <p14:tracePt t="10840" x="4956175" y="4756150"/>
          <p14:tracePt t="10850" x="4868863" y="4756150"/>
          <p14:tracePt t="10857" x="4768850" y="4756150"/>
          <p14:tracePt t="10865" x="4681538" y="4756150"/>
          <p14:tracePt t="10872" x="4619625" y="4756150"/>
          <p14:tracePt t="10882" x="4530725" y="4756150"/>
          <p14:tracePt t="10889" x="4481513" y="4756150"/>
          <p14:tracePt t="10897" x="4406900" y="4756150"/>
          <p14:tracePt t="10904" x="4343400" y="4756150"/>
          <p14:tracePt t="10913" x="4230688" y="4756150"/>
          <p14:tracePt t="10920" x="4081463" y="4730750"/>
          <p14:tracePt t="10931" x="3943350" y="4718050"/>
          <p14:tracePt t="10936" x="3792538" y="4705350"/>
          <p14:tracePt t="10945" x="3667125" y="4692650"/>
          <p14:tracePt t="10952" x="3554413" y="4667250"/>
          <p14:tracePt t="10964" x="3467100" y="4656138"/>
          <p14:tracePt t="10969" x="3379788" y="4643438"/>
          <p14:tracePt t="10980" x="3292475" y="4630738"/>
          <p14:tracePt t="10986" x="3228975" y="4630738"/>
          <p14:tracePt t="10995" x="3192463" y="4630738"/>
          <p14:tracePt t="11000" x="3116263" y="4605338"/>
          <p14:tracePt t="11008" x="3067050" y="4592638"/>
          <p14:tracePt t="11017" x="2967038" y="4592638"/>
          <p14:tracePt t="11024" x="2879725" y="4567238"/>
          <p14:tracePt t="11033" x="2778125" y="4567238"/>
          <p14:tracePt t="11040" x="2667000" y="4543425"/>
          <p14:tracePt t="11050" x="2578100" y="4530725"/>
          <p14:tracePt t="11056" x="2452688" y="4518025"/>
          <p14:tracePt t="11065" x="2352675" y="4505325"/>
          <p14:tracePt t="11073" x="2252663" y="4479925"/>
          <p14:tracePt t="11081" x="2152650" y="4467225"/>
          <p14:tracePt t="11088" x="2065338" y="4454525"/>
          <p14:tracePt t="11097" x="1965325" y="4443413"/>
          <p14:tracePt t="11105" x="1852613" y="4418013"/>
          <p14:tracePt t="11114" x="1790700" y="4418013"/>
          <p14:tracePt t="11120" x="1701800" y="4392613"/>
          <p14:tracePt t="11130" x="1627188" y="4379913"/>
          <p14:tracePt t="11137" x="1552575" y="4341813"/>
          <p14:tracePt t="11146" x="1501775" y="4330700"/>
          <p14:tracePt t="11153" x="1427163" y="4305300"/>
          <p14:tracePt t="11164" x="1352550" y="4279900"/>
          <p14:tracePt t="11168" x="1289050" y="4267200"/>
          <p14:tracePt t="11178" x="1201738" y="4230688"/>
          <p14:tracePt t="11185" x="1089025" y="4179888"/>
          <p14:tracePt t="11194" x="1001713" y="4141788"/>
          <p14:tracePt t="11201" x="914400" y="4092575"/>
          <p14:tracePt t="11209" x="838200" y="4054475"/>
          <p14:tracePt t="11217" x="788988" y="4029075"/>
          <p14:tracePt t="11225" x="750888" y="3992563"/>
          <p14:tracePt t="11234" x="701675" y="3954463"/>
          <p14:tracePt t="11240" x="688975" y="3929063"/>
          <p14:tracePt t="11249" x="663575" y="3905250"/>
          <p14:tracePt t="11257" x="650875" y="3867150"/>
          <p14:tracePt t="11265" x="638175" y="3829050"/>
          <p14:tracePt t="11272" x="625475" y="3792538"/>
          <p14:tracePt t="11282" x="625475" y="3754438"/>
          <p14:tracePt t="11288" x="625475" y="3716338"/>
          <p14:tracePt t="11297" x="625475" y="3679825"/>
          <p14:tracePt t="11304" x="625475" y="3629025"/>
          <p14:tracePt t="11314" x="625475" y="3590925"/>
          <p14:tracePt t="11321" x="625475" y="3554413"/>
          <p14:tracePt t="11329" x="625475" y="3516313"/>
          <p14:tracePt t="11337" x="625475" y="3467100"/>
          <p14:tracePt t="11345" x="625475" y="3454400"/>
          <p14:tracePt t="11352" x="625475" y="3416300"/>
          <p14:tracePt t="11362" x="625475" y="3378200"/>
          <p14:tracePt t="11369" x="625475" y="3367088"/>
          <p14:tracePt t="11379" x="625475" y="3328988"/>
          <p14:tracePt t="11385" x="625475" y="3290888"/>
          <p14:tracePt t="11394" x="638175" y="3278188"/>
          <p14:tracePt t="11401" x="638175" y="3241675"/>
          <p14:tracePt t="11409" x="663575" y="3216275"/>
          <p14:tracePt t="11417" x="676275" y="3190875"/>
          <p14:tracePt t="11424" x="676275" y="3178175"/>
          <p14:tracePt t="11434" x="688975" y="3141663"/>
          <p14:tracePt t="11441" x="712788" y="3116263"/>
          <p14:tracePt t="11456" x="725488" y="3090863"/>
          <p14:tracePt t="11465" x="738188" y="3054350"/>
          <p14:tracePt t="11472" x="763588" y="3054350"/>
          <p14:tracePt t="11481" x="776288" y="3028950"/>
          <p14:tracePt t="11488" x="814388" y="3003550"/>
          <p14:tracePt t="11498" x="825500" y="2990850"/>
          <p14:tracePt t="11504" x="838200" y="2978150"/>
          <p14:tracePt t="11514" x="863600" y="2952750"/>
          <p14:tracePt t="11520" x="876300" y="2952750"/>
          <p14:tracePt t="11531" x="901700" y="2941638"/>
          <p14:tracePt t="11536" x="963613" y="2903538"/>
          <p14:tracePt t="11547" x="1014413" y="2903538"/>
          <p14:tracePt t="11552" x="1050925" y="2890838"/>
          <p14:tracePt t="11563" x="1127125" y="2865438"/>
          <p14:tracePt t="11568" x="1176338" y="2852738"/>
          <p14:tracePt t="11578" x="1227138" y="2840038"/>
          <p14:tracePt t="11584" x="1263650" y="2828925"/>
          <p14:tracePt t="11594" x="1327150" y="2816225"/>
          <p14:tracePt t="11601" x="1376363" y="2803525"/>
          <p14:tracePt t="11609" x="1439863" y="2790825"/>
          <p14:tracePt t="11617" x="1489075" y="2778125"/>
          <p14:tracePt t="11624" x="1539875" y="2778125"/>
          <p14:tracePt t="11633" x="1614488" y="2752725"/>
          <p14:tracePt t="11640" x="1665288" y="2752725"/>
          <p14:tracePt t="11650" x="1714500" y="2740025"/>
          <p14:tracePt t="11656" x="1801813" y="2740025"/>
          <p14:tracePt t="11665" x="1878013" y="2728913"/>
          <p14:tracePt t="11672" x="1939925" y="2716213"/>
          <p14:tracePt t="11681" x="1990725" y="2716213"/>
          <p14:tracePt t="11688" x="2078038" y="2690813"/>
          <p14:tracePt t="11697" x="2152650" y="2678113"/>
          <p14:tracePt t="11704" x="2178050" y="2678113"/>
          <p14:tracePt t="11714" x="2228850" y="2665413"/>
          <p14:tracePt t="11721" x="2290763" y="2665413"/>
          <p14:tracePt t="11731" x="2328863" y="2640013"/>
          <p14:tracePt t="11736" x="2378075" y="2627313"/>
          <p14:tracePt t="11745" x="2428875" y="2627313"/>
          <p14:tracePt t="11752" x="2490788" y="2627313"/>
          <p14:tracePt t="11764" x="2541588" y="2616200"/>
          <p14:tracePt t="11768" x="2616200" y="2603500"/>
          <p14:tracePt t="11778" x="2667000" y="2603500"/>
          <p14:tracePt t="11785" x="2716213" y="2603500"/>
          <p14:tracePt t="11794" x="2790825" y="2603500"/>
          <p14:tracePt t="11801" x="2867025" y="2603500"/>
          <p14:tracePt t="11808" x="2916238" y="2603500"/>
          <p14:tracePt t="11817" x="2979738" y="2603500"/>
          <p14:tracePt t="11825" x="3067050" y="2603500"/>
          <p14:tracePt t="11833" x="3154363" y="2603500"/>
          <p14:tracePt t="11840" x="3241675" y="2603500"/>
          <p14:tracePt t="11849" x="3317875" y="2603500"/>
          <p14:tracePt t="11856" x="3405188" y="2603500"/>
          <p14:tracePt t="11866" x="3479800" y="2603500"/>
          <p14:tracePt t="11872" x="3554413" y="2603500"/>
          <p14:tracePt t="11880" x="3630613" y="2603500"/>
          <p14:tracePt t="11888" x="3692525" y="2603500"/>
          <p14:tracePt t="11897" x="3743325" y="2603500"/>
          <p14:tracePt t="11904" x="3792538" y="2603500"/>
          <p14:tracePt t="11913" x="3830638" y="2603500"/>
          <p14:tracePt t="11920" x="3867150" y="2603500"/>
          <p14:tracePt t="11929" x="3905250" y="2603500"/>
          <p14:tracePt t="11936" x="3943350" y="2603500"/>
          <p14:tracePt t="11945" x="3979863" y="2603500"/>
          <p14:tracePt t="11952" x="4017963" y="2603500"/>
          <p14:tracePt t="11963" x="4056063" y="2603500"/>
          <p14:tracePt t="11968" x="4092575" y="2603500"/>
          <p14:tracePt t="11978" x="4117975" y="2590800"/>
          <p14:tracePt t="11994" x="4130675" y="2590800"/>
          <p14:tracePt t="12489" x="4130675" y="2578100"/>
          <p14:tracePt t="12657" x="4143375" y="2578100"/>
          <p14:tracePt t="12713" x="4156075" y="2578100"/>
          <p14:tracePt t="12721" x="4168775" y="2578100"/>
          <p14:tracePt t="12730" x="4181475" y="2578100"/>
          <p14:tracePt t="12737" x="4192588" y="2578100"/>
          <p14:tracePt t="12745" x="4217988" y="2578100"/>
          <p14:tracePt t="12753" x="4243388" y="2578100"/>
          <p14:tracePt t="12763" x="4268788" y="2578100"/>
          <p14:tracePt t="12778" x="4294188" y="2578100"/>
          <p14:tracePt t="12785" x="4305300" y="2578100"/>
          <p14:tracePt t="12801" x="4318000" y="2578100"/>
          <p14:tracePt t="12808" x="4330700" y="2578100"/>
          <p14:tracePt t="12817" x="4343400" y="2578100"/>
          <p14:tracePt t="12824" x="4356100" y="2578100"/>
          <p14:tracePt t="12841" x="4368800" y="2578100"/>
          <p14:tracePt t="12850" x="4381500" y="2578100"/>
          <p14:tracePt t="12856" x="4394200" y="2578100"/>
          <p14:tracePt t="12888" x="4406900" y="2578100"/>
          <p14:tracePt t="12905" x="4418013" y="2578100"/>
          <p14:tracePt t="13001" x="4430713" y="2578100"/>
          <p14:tracePt t="13041" x="4443413" y="2578100"/>
          <p14:tracePt t="13049" x="4456113" y="2578100"/>
          <p14:tracePt t="13057" x="4456113" y="2565400"/>
          <p14:tracePt t="13082" x="4468813" y="2565400"/>
          <p14:tracePt t="13185" x="4494213" y="2565400"/>
          <p14:tracePt t="13194" x="4506913" y="2565400"/>
          <p14:tracePt t="13201" x="4543425" y="2565400"/>
          <p14:tracePt t="13210" x="4556125" y="2565400"/>
          <p14:tracePt t="13217" x="4581525" y="2565400"/>
          <p14:tracePt t="13225" x="4619625" y="2565400"/>
          <p14:tracePt t="13234" x="4630738" y="2565400"/>
          <p14:tracePt t="13240" x="4656138" y="2565400"/>
          <p14:tracePt t="13250" x="4681538" y="2565400"/>
          <p14:tracePt t="13266" x="4694238" y="2565400"/>
          <p14:tracePt t="13281" x="4706938" y="2565400"/>
          <p14:tracePt t="13298" x="4719638" y="2565400"/>
          <p14:tracePt t="13313" x="4732338" y="2565400"/>
          <p14:tracePt t="13320" x="4756150" y="2565400"/>
          <p14:tracePt t="13331" x="4794250" y="2565400"/>
          <p14:tracePt t="13336" x="4806950" y="2565400"/>
          <p14:tracePt t="13345" x="4832350" y="2565400"/>
          <p14:tracePt t="13352" x="4843463" y="2565400"/>
          <p14:tracePt t="13363" x="4868863" y="2565400"/>
          <p14:tracePt t="13378" x="4881563" y="2565400"/>
          <p14:tracePt t="13394" x="4906963" y="2565400"/>
          <p14:tracePt t="13441" x="4919663" y="2565400"/>
          <p14:tracePt t="13457" x="4932363" y="2565400"/>
          <p14:tracePt t="13465" x="4956175" y="2565400"/>
          <p14:tracePt t="13473" x="4994275" y="2565400"/>
          <p14:tracePt t="13481" x="5006975" y="2565400"/>
          <p14:tracePt t="13488" x="5032375" y="2565400"/>
          <p14:tracePt t="13498" x="5057775" y="2565400"/>
          <p14:tracePt t="13504" x="5081588" y="2565400"/>
          <p14:tracePt t="13521" x="5106988" y="2565400"/>
          <p14:tracePt t="13531" x="5119688" y="2565400"/>
          <p14:tracePt t="13546" x="5132388" y="2565400"/>
          <p14:tracePt t="13553" x="5157788" y="2565400"/>
          <p14:tracePt t="13564" x="5170488" y="2565400"/>
          <p14:tracePt t="13568" x="5194300" y="2565400"/>
          <p14:tracePt t="13578" x="5219700" y="2565400"/>
          <p14:tracePt t="13585" x="5257800" y="2565400"/>
          <p14:tracePt t="13594" x="5294313" y="2578100"/>
          <p14:tracePt t="13601" x="5357813" y="2590800"/>
          <p14:tracePt t="13609" x="5394325" y="2590800"/>
          <p14:tracePt t="13617" x="5432425" y="2590800"/>
          <p14:tracePt t="13625" x="5457825" y="2603500"/>
          <p14:tracePt t="13633" x="5483225" y="2603500"/>
          <p14:tracePt t="13641" x="5519738" y="2603500"/>
          <p14:tracePt t="13649" x="5545138" y="2616200"/>
          <p14:tracePt t="13666" x="5570538" y="2616200"/>
          <p14:tracePt t="13672" x="5583238" y="2616200"/>
          <p14:tracePt t="13689" x="5607050" y="2616200"/>
          <p14:tracePt t="13889" x="5619750" y="2627313"/>
          <p14:tracePt t="13905" x="5645150" y="2640013"/>
          <p14:tracePt t="13913" x="5670550" y="2665413"/>
          <p14:tracePt t="13921" x="5683250" y="2678113"/>
          <p14:tracePt t="13929" x="5708650" y="2690813"/>
          <p14:tracePt t="13937" x="5732463" y="2690813"/>
          <p14:tracePt t="13948" x="5757863" y="2728913"/>
          <p14:tracePt t="13952" x="5770563" y="2728913"/>
          <p14:tracePt t="13963" x="5795963" y="2740025"/>
          <p14:tracePt t="13969" x="5795963" y="2752725"/>
          <p14:tracePt t="13979" x="5808663" y="2752725"/>
          <p14:tracePt t="13994" x="5821363" y="2765425"/>
          <p14:tracePt t="14010" x="5832475" y="2778125"/>
          <p14:tracePt t="14017" x="5832475" y="2790825"/>
          <p14:tracePt t="14033" x="5832475" y="2803525"/>
          <p14:tracePt t="14041" x="5845175" y="2803525"/>
          <p14:tracePt t="14057" x="5845175" y="2816225"/>
          <p14:tracePt t="14065" x="5857875" y="2816225"/>
          <p14:tracePt t="14097" x="5857875" y="2828925"/>
          <p14:tracePt t="14115" x="5870575" y="2828925"/>
          <p14:tracePt t="14321" x="5870575" y="2840038"/>
          <p14:tracePt t="14329" x="5870575" y="2865438"/>
          <p14:tracePt t="14337" x="5870575" y="2878138"/>
          <p14:tracePt t="14353" x="5870575" y="2890838"/>
          <p14:tracePt t="14369" x="5883275" y="2903538"/>
          <p14:tracePt t="14378" x="5883275" y="2916238"/>
          <p14:tracePt t="14385" x="5895975" y="2928938"/>
          <p14:tracePt t="14401" x="5908675" y="2941638"/>
          <p14:tracePt t="14409" x="5908675" y="2952750"/>
          <p14:tracePt t="14417" x="5921375" y="2965450"/>
          <p14:tracePt t="14424" x="5932488" y="2978150"/>
          <p14:tracePt t="14441" x="5932488" y="2990850"/>
          <p14:tracePt t="14450" x="5945188" y="2990850"/>
          <p14:tracePt t="14457" x="5957888" y="3003550"/>
          <p14:tracePt t="14466" x="5957888" y="3016250"/>
          <p14:tracePt t="14472" x="5983288" y="3028950"/>
          <p14:tracePt t="14481" x="5995988" y="3028950"/>
          <p14:tracePt t="14489" x="6008688" y="3028950"/>
          <p14:tracePt t="14498" x="6008688" y="3041650"/>
          <p14:tracePt t="14505" x="6021388" y="3041650"/>
          <p14:tracePt t="14514" x="6021388" y="3054350"/>
          <p14:tracePt t="14520" x="6034088" y="3065463"/>
          <p14:tracePt t="14529" x="6045200" y="3078163"/>
          <p14:tracePt t="14537" x="6057900" y="3078163"/>
          <p14:tracePt t="14545" x="6070600" y="3090863"/>
          <p14:tracePt t="14553" x="6083300" y="3103563"/>
          <p14:tracePt t="14569" x="6108700" y="3116263"/>
          <p14:tracePt t="14579" x="6108700" y="3128963"/>
          <p14:tracePt t="14585" x="6134100" y="3141663"/>
          <p14:tracePt t="14594" x="6134100" y="3154363"/>
          <p14:tracePt t="14601" x="6157913" y="3165475"/>
          <p14:tracePt t="14608" x="6183313" y="3190875"/>
          <p14:tracePt t="14617" x="6196013" y="3203575"/>
          <p14:tracePt t="14625" x="6221413" y="3216275"/>
          <p14:tracePt t="14633" x="6246813" y="3241675"/>
          <p14:tracePt t="14640" x="6270625" y="3254375"/>
          <p14:tracePt t="14649" x="6283325" y="3267075"/>
          <p14:tracePt t="14656" x="6308725" y="3278188"/>
          <p14:tracePt t="14665" x="6321425" y="3290888"/>
          <p14:tracePt t="14672" x="6334125" y="3290888"/>
          <p14:tracePt t="14681" x="6359525" y="3316288"/>
          <p14:tracePt t="14697" x="6370638" y="3328988"/>
          <p14:tracePt t="14705" x="6396038" y="3341688"/>
          <p14:tracePt t="14721" x="6408738" y="3354388"/>
          <p14:tracePt t="14729" x="6421438" y="3378200"/>
          <p14:tracePt t="14736" x="6446838" y="3390900"/>
          <p14:tracePt t="14747" x="6446838" y="3403600"/>
          <p14:tracePt t="14752" x="6472238" y="3403600"/>
          <p14:tracePt t="14763" x="6472238" y="3416300"/>
          <p14:tracePt t="14769" x="6483350" y="3429000"/>
          <p14:tracePt t="14779" x="6496050" y="3441700"/>
          <p14:tracePt t="14794" x="6508750" y="3454400"/>
          <p14:tracePt t="14809" x="6521450" y="3454400"/>
          <p14:tracePt t="14833" x="6521450" y="3467100"/>
          <p14:tracePt t="14866" x="6534150" y="3467100"/>
          <p14:tracePt t="14873" x="6546850" y="3479800"/>
          <p14:tracePt t="14889" x="6559550" y="3479800"/>
          <p14:tracePt t="14914" x="6559550" y="3490913"/>
          <p14:tracePt t="14937" x="6572250" y="3503613"/>
          <p14:tracePt t="14961" x="6584950" y="3503613"/>
          <p14:tracePt t="14993" x="6596063" y="3516313"/>
          <p14:tracePt t="15017" x="6608763" y="3516313"/>
          <p14:tracePt t="15025" x="6608763" y="3529013"/>
          <p14:tracePt t="15033" x="6621463" y="3529013"/>
          <p14:tracePt t="15073" x="6634163" y="3541713"/>
          <p14:tracePt t="15098" x="6634163" y="3554413"/>
          <p14:tracePt t="15137" x="6646863" y="3554413"/>
          <p14:tracePt t="15153" x="6646863" y="3567113"/>
          <p14:tracePt t="15169" x="6659563" y="3567113"/>
          <p14:tracePt t="15225" x="6659563" y="3590925"/>
          <p14:tracePt t="15249" x="6672263" y="3590925"/>
          <p14:tracePt t="15273" x="6684963" y="3603625"/>
          <p14:tracePt t="15353" x="6696075" y="3616325"/>
          <p14:tracePt t="15410" x="6708775" y="3641725"/>
          <p14:tracePt t="15441" x="6721475" y="3641725"/>
          <p14:tracePt t="15449" x="6721475" y="3654425"/>
          <p14:tracePt t="15457" x="6734175" y="3654425"/>
          <p14:tracePt t="15465" x="6734175" y="3667125"/>
          <p14:tracePt t="15481" x="6746875" y="3679825"/>
          <p14:tracePt t="15497" x="6759575" y="3692525"/>
          <p14:tracePt t="15515" x="6784975" y="3703638"/>
          <p14:tracePt t="15530" x="6784975" y="3729038"/>
          <p14:tracePt t="15537" x="6808788" y="3729038"/>
          <p14:tracePt t="15553" x="6834188" y="3729038"/>
          <p14:tracePt t="15569" x="6846888" y="3741738"/>
          <p14:tracePt t="15595" x="6859588" y="3754438"/>
          <p14:tracePt t="15609" x="6859588" y="3767138"/>
          <p14:tracePt t="15617" x="6872288" y="3767138"/>
          <p14:tracePt t="15634" x="6872288" y="3779838"/>
          <p14:tracePt t="15641" x="6897688" y="3779838"/>
          <p14:tracePt t="15657" x="6910388" y="3792538"/>
          <p14:tracePt t="15681" x="6910388" y="3803650"/>
          <p14:tracePt t="15689" x="6921500" y="3816350"/>
          <p14:tracePt t="15713" x="6921500" y="3829050"/>
          <p14:tracePt t="15721" x="6934200" y="3829050"/>
          <p14:tracePt t="15731" x="6946900" y="3854450"/>
          <p14:tracePt t="15737" x="6959600" y="3854450"/>
          <p14:tracePt t="15753" x="6959600" y="3867150"/>
          <p14:tracePt t="15763" x="6972300" y="3867150"/>
          <p14:tracePt t="15769" x="6985000" y="3892550"/>
          <p14:tracePt t="15794" x="6985000" y="3905250"/>
          <p14:tracePt t="15810" x="6997700" y="3916363"/>
          <p14:tracePt t="15817" x="6997700" y="3929063"/>
          <p14:tracePt t="15849" x="6997700" y="3941763"/>
          <p14:tracePt t="15865" x="7010400" y="3941763"/>
          <p14:tracePt t="15889" x="7010400" y="3954463"/>
          <p14:tracePt t="15921" x="7010400" y="3979863"/>
          <p14:tracePt t="15961" x="7010400" y="3992563"/>
          <p14:tracePt t="15978" x="7010400" y="4017963"/>
          <p14:tracePt t="16017" x="7010400" y="4029075"/>
          <p14:tracePt t="18261" x="7010400" y="4041775"/>
          <p14:tracePt t="18267" x="7010400" y="4067175"/>
          <p14:tracePt t="18289" x="7010400" y="4079875"/>
          <p14:tracePt t="18305" x="6997700" y="4092575"/>
          <p14:tracePt t="18321" x="6997700" y="4105275"/>
          <p14:tracePt t="18330" x="6985000" y="4105275"/>
          <p14:tracePt t="18346" x="6972300" y="4117975"/>
          <p14:tracePt t="18363" x="6959600" y="4129088"/>
          <p14:tracePt t="18369" x="6959600" y="4141788"/>
          <p14:tracePt t="18385" x="6946900" y="4141788"/>
          <p14:tracePt t="18401" x="6946900" y="4154488"/>
          <p14:tracePt t="18417" x="6921500" y="4167188"/>
          <p14:tracePt t="18433" x="6921500" y="4179888"/>
          <p14:tracePt t="18441" x="6910388" y="4179888"/>
          <p14:tracePt t="18450" x="6897688" y="4192588"/>
          <p14:tracePt t="18457" x="6872288" y="4205288"/>
          <p14:tracePt t="18465" x="6872288" y="4217988"/>
          <p14:tracePt t="18473" x="6859588" y="4217988"/>
          <p14:tracePt t="18489" x="6846888" y="4230688"/>
          <p14:tracePt t="18497" x="6834188" y="4241800"/>
          <p14:tracePt t="18505" x="6808788" y="4254500"/>
          <p14:tracePt t="18514" x="6808788" y="4267200"/>
          <p14:tracePt t="18530" x="6784975" y="4267200"/>
          <p14:tracePt t="18537" x="6759575" y="4292600"/>
          <p14:tracePt t="18562" x="6746875" y="4305300"/>
          <p14:tracePt t="18569" x="6734175" y="4305300"/>
          <p14:tracePt t="18578" x="6721475" y="4305300"/>
          <p14:tracePt t="18585" x="6708775" y="4330700"/>
          <p14:tracePt t="18601" x="6684963" y="4341813"/>
          <p14:tracePt t="18625" x="6672263" y="4367213"/>
          <p14:tracePt t="18634" x="6659563" y="4367213"/>
          <p14:tracePt t="18641" x="6646863" y="4392613"/>
          <p14:tracePt t="18650" x="6621463" y="4405313"/>
          <p14:tracePt t="18657" x="6608763" y="4418013"/>
          <p14:tracePt t="18665" x="6596063" y="4418013"/>
          <p14:tracePt t="18673" x="6572250" y="4443413"/>
          <p14:tracePt t="18681" x="6559550" y="4454525"/>
          <p14:tracePt t="18697" x="6546850" y="4467225"/>
          <p14:tracePt t="18705" x="6534150" y="4467225"/>
          <p14:tracePt t="18721" x="6521450" y="4492625"/>
          <p14:tracePt t="18737" x="6508750" y="4492625"/>
          <p14:tracePt t="18753" x="6496050" y="4505325"/>
          <p14:tracePt t="18769" x="6483350" y="4505325"/>
          <p14:tracePt t="18810" x="6472238" y="4530725"/>
          <p14:tracePt t="19796" x="6483350" y="4530725"/>
          <p14:tracePt t="19804" x="6508750" y="4530725"/>
          <p14:tracePt t="19816" x="6546850" y="4530725"/>
          <p14:tracePt t="19821" x="6572250" y="4530725"/>
          <p14:tracePt t="19827" x="6584950" y="4530725"/>
          <p14:tracePt t="19849" x="6596063" y="4530725"/>
          <p14:tracePt t="19857" x="6608763" y="4530725"/>
          <p14:tracePt t="19881" x="6634163" y="4530725"/>
          <p14:tracePt t="19889" x="6659563" y="4530725"/>
          <p14:tracePt t="19905" x="6684963" y="4530725"/>
          <p14:tracePt t="19915" x="6708775" y="4518025"/>
          <p14:tracePt t="19946" x="6734175" y="4518025"/>
          <p14:tracePt t="20129" x="6746875" y="4518025"/>
          <p14:tracePt t="20139" x="6797675" y="4492625"/>
          <p14:tracePt t="20153" x="6808788" y="4492625"/>
          <p14:tracePt t="20156" x="6834188" y="4492625"/>
          <p14:tracePt t="20169" x="6846888" y="4492625"/>
          <p14:tracePt t="20179" x="6859588" y="4492625"/>
          <p14:tracePt t="20217" x="6872288" y="4492625"/>
          <p14:tracePt t="20225" x="6884988" y="4492625"/>
          <p14:tracePt t="20234" x="6897688" y="4492625"/>
          <p14:tracePt t="20250" x="6910388" y="4492625"/>
          <p14:tracePt t="21743" x="6897688" y="4492625"/>
          <p14:tracePt t="21755" x="6859588" y="4492625"/>
          <p14:tracePt t="21764" x="6821488" y="4492625"/>
          <p14:tracePt t="21771" x="6808788" y="4505325"/>
          <p14:tracePt t="21785" x="6784975" y="4505325"/>
          <p14:tracePt t="21794" x="6759575" y="4518025"/>
          <p14:tracePt t="21809" x="6746875" y="4530725"/>
          <p14:tracePt t="21817" x="6734175" y="4530725"/>
          <p14:tracePt t="21825" x="6708775" y="4543425"/>
          <p14:tracePt t="21849" x="6696075" y="4543425"/>
          <p14:tracePt t="21866" x="6672263" y="4554538"/>
          <p14:tracePt t="21882" x="6659563" y="4554538"/>
          <p14:tracePt t="21889" x="6646863" y="4554538"/>
          <p14:tracePt t="21898" x="6634163" y="4554538"/>
          <p14:tracePt t="21905" x="6634163" y="4567238"/>
          <p14:tracePt t="21914" x="6621463" y="4567238"/>
          <p14:tracePt t="21921" x="6608763" y="4567238"/>
          <p14:tracePt t="21953" x="6596063" y="4567238"/>
          <p14:tracePt t="21979" x="6584950" y="4567238"/>
          <p14:tracePt t="22001" x="6559550" y="4567238"/>
          <p14:tracePt t="22009" x="6546850" y="4567238"/>
          <p14:tracePt t="22017" x="6534150" y="4567238"/>
          <p14:tracePt t="22025" x="6521450" y="4579938"/>
          <p14:tracePt t="22041" x="6508750" y="4579938"/>
          <p14:tracePt t="22066" x="6496050" y="4579938"/>
          <p14:tracePt t="22082" x="6483350" y="4579938"/>
          <p14:tracePt t="22089" x="6472238" y="4579938"/>
          <p14:tracePt t="22106" x="6459538" y="4579938"/>
          <p14:tracePt t="22114" x="6446838" y="4579938"/>
          <p14:tracePt t="22121" x="6434138" y="4579938"/>
          <p14:tracePt t="22131" x="6396038" y="4579938"/>
          <p14:tracePt t="22137" x="6383338" y="4579938"/>
          <p14:tracePt t="22153" x="6346825" y="4579938"/>
          <p14:tracePt t="22163" x="6334125" y="4579938"/>
          <p14:tracePt t="22169" x="6308725" y="4579938"/>
          <p14:tracePt t="22194" x="6296025" y="4579938"/>
          <p14:tracePt t="22201" x="6283325" y="4579938"/>
          <p14:tracePt t="22225" x="6270625" y="4579938"/>
          <p14:tracePt t="22233" x="6246813" y="4579938"/>
          <p14:tracePt t="22241" x="6234113" y="4579938"/>
          <p14:tracePt t="22250" x="6208713" y="4579938"/>
          <p14:tracePt t="22257" x="6183313" y="4579938"/>
          <p14:tracePt t="22266" x="6157913" y="4579938"/>
          <p14:tracePt t="22273" x="6146800" y="4579938"/>
          <p14:tracePt t="22289" x="6134100" y="4579938"/>
          <p14:tracePt t="22297" x="6121400" y="4579938"/>
          <p14:tracePt t="22305" x="6108700" y="4579938"/>
          <p14:tracePt t="22321" x="6096000" y="4579938"/>
          <p14:tracePt t="22337" x="6083300" y="4579938"/>
          <p14:tracePt t="22346" x="6070600" y="4579938"/>
          <p14:tracePt t="22353" x="6045200" y="4579938"/>
          <p14:tracePt t="22365" x="6034088" y="4579938"/>
          <p14:tracePt t="22369" x="6021388" y="4579938"/>
          <p14:tracePt t="22379" x="5995988" y="4579938"/>
          <p14:tracePt t="22385" x="5970588" y="4579938"/>
          <p14:tracePt t="22394" x="5957888" y="4579938"/>
          <p14:tracePt t="22401" x="5945188" y="4579938"/>
          <p14:tracePt t="22410" x="5932488" y="4579938"/>
          <p14:tracePt t="22418" x="5921375" y="4579938"/>
          <p14:tracePt t="22433" x="5895975" y="4579938"/>
          <p14:tracePt t="22450" x="5883275" y="4579938"/>
          <p14:tracePt t="22457" x="5870575" y="4579938"/>
          <p14:tracePt t="22482" x="5857875" y="4579938"/>
          <p14:tracePt t="22489" x="5845175" y="4579938"/>
          <p14:tracePt t="22499" x="5832475" y="4579938"/>
          <p14:tracePt t="22505" x="5821363" y="4579938"/>
          <p14:tracePt t="22530" x="5808663" y="4605338"/>
          <p14:tracePt t="22606" x="5795963" y="4605338"/>
          <p14:tracePt t="22627" x="5770563" y="4605338"/>
          <p14:tracePt t="22647" x="5757863" y="4605338"/>
          <p14:tracePt t="22773" x="5745163" y="4605338"/>
          <p14:tracePt t="22802" x="5732463" y="4605338"/>
          <p14:tracePt t="23302" x="5708650" y="4605338"/>
          <p14:tracePt t="23319" x="5670550" y="4605338"/>
          <p14:tracePt t="23324" x="5570538" y="4605338"/>
          <p14:tracePt t="23338" x="5519738" y="4605338"/>
          <p14:tracePt t="23342" x="5483225" y="4618038"/>
          <p14:tracePt t="23348" x="5432425" y="4618038"/>
          <p14:tracePt t="23354" x="5394325" y="4618038"/>
          <p14:tracePt t="23365" x="5370513" y="4618038"/>
          <p14:tracePt t="23369" x="5332413" y="4618038"/>
          <p14:tracePt t="23379" x="5319713" y="4630738"/>
          <p14:tracePt t="23385" x="5294313" y="4630738"/>
          <p14:tracePt t="23394" x="5270500" y="4643438"/>
          <p14:tracePt t="23401" x="5245100" y="4643438"/>
          <p14:tracePt t="23410" x="5232400" y="4656138"/>
          <p14:tracePt t="23418" x="5194300" y="4667250"/>
          <p14:tracePt t="23425" x="5170488" y="4667250"/>
          <p14:tracePt t="23434" x="5157788" y="4667250"/>
          <p14:tracePt t="23441" x="5145088" y="4667250"/>
          <p14:tracePt t="23450" x="5119688" y="4692650"/>
          <p14:tracePt t="23457" x="5094288" y="4705350"/>
          <p14:tracePt t="23465" x="5068888" y="4705350"/>
          <p14:tracePt t="23473" x="5068888" y="4718050"/>
          <p14:tracePt t="23482" x="5045075" y="4730750"/>
          <p14:tracePt t="23489" x="5032375" y="4743450"/>
          <p14:tracePt t="23505" x="5019675" y="4756150"/>
          <p14:tracePt t="23513" x="5006975" y="4768850"/>
          <p14:tracePt t="23521" x="4994275" y="4792663"/>
          <p14:tracePt t="23532" x="4981575" y="4805363"/>
          <p14:tracePt t="23537" x="4945063" y="4830763"/>
          <p14:tracePt t="23546" x="4945063" y="4843463"/>
          <p14:tracePt t="23553" x="4919663" y="4856163"/>
          <p14:tracePt t="23564" x="4906963" y="4879975"/>
          <p14:tracePt t="23569" x="4881563" y="4918075"/>
          <p14:tracePt t="23579" x="4856163" y="4943475"/>
          <p14:tracePt t="23585" x="4843463" y="4956175"/>
          <p14:tracePt t="23594" x="4843463" y="4981575"/>
          <p14:tracePt t="23601" x="4843463" y="5018088"/>
          <p14:tracePt t="23610" x="4832350" y="5056188"/>
          <p14:tracePt t="23618" x="4806950" y="5081588"/>
          <p14:tracePt t="23625" x="4806950" y="5092700"/>
          <p14:tracePt t="23634" x="4806950" y="5118100"/>
          <p14:tracePt t="23641" x="4806950" y="5130800"/>
          <p14:tracePt t="23650" x="4794250" y="5143500"/>
          <p14:tracePt t="23657" x="4794250" y="5168900"/>
          <p14:tracePt t="23666" x="4794250" y="5181600"/>
          <p14:tracePt t="23673" x="4781550" y="5181600"/>
          <p14:tracePt t="23681" x="4781550" y="5205413"/>
          <p14:tracePt t="23689" x="4781550" y="5218113"/>
          <p14:tracePt t="23699" x="4781550" y="5243513"/>
          <p14:tracePt t="23705" x="4781550" y="5256213"/>
          <p14:tracePt t="23714" x="4781550" y="5268913"/>
          <p14:tracePt t="23721" x="4781550" y="5281613"/>
          <p14:tracePt t="23731" x="4781550" y="5305425"/>
          <p14:tracePt t="23737" x="4794250" y="5318125"/>
          <p14:tracePt t="23747" x="4794250" y="5330825"/>
          <p14:tracePt t="23753" x="4806950" y="5330825"/>
          <p14:tracePt t="23765" x="4806950" y="5343525"/>
          <p14:tracePt t="23769" x="4806950" y="5356225"/>
          <p14:tracePt t="23778" x="4806950" y="5368925"/>
          <p14:tracePt t="23785" x="4819650" y="5368925"/>
          <p14:tracePt t="23794" x="4832350" y="5394325"/>
          <p14:tracePt t="23901" x="4843463" y="5394325"/>
          <p14:tracePt t="23948" x="4868863" y="5394325"/>
          <p14:tracePt t="23972" x="4881563" y="5394325"/>
          <p14:tracePt t="24051" x="4894263" y="5394325"/>
          <p14:tracePt t="24075" x="4906963" y="5368925"/>
          <p14:tracePt t="27375" x="4956175" y="5368925"/>
          <p14:tracePt t="27391" x="5006975" y="5368925"/>
          <p14:tracePt t="27398" x="5057775" y="5356225"/>
          <p14:tracePt t="27403" x="5094288" y="5356225"/>
          <p14:tracePt t="27413" x="5119688" y="5330825"/>
          <p14:tracePt t="27420" x="5145088" y="5330825"/>
          <p14:tracePt t="27425" x="5181600" y="5330825"/>
          <p14:tracePt t="27434" x="5207000" y="5330825"/>
          <p14:tracePt t="27441" x="5232400" y="5330825"/>
          <p14:tracePt t="27450" x="5245100" y="5330825"/>
          <p14:tracePt t="27457" x="5270500" y="5318125"/>
          <p14:tracePt t="27466" x="5307013" y="5318125"/>
          <p14:tracePt t="27473" x="5332413" y="5318125"/>
          <p14:tracePt t="27481" x="5357813" y="5318125"/>
          <p14:tracePt t="27489" x="5383213" y="5305425"/>
          <p14:tracePt t="27497" x="5419725" y="5305425"/>
          <p14:tracePt t="27505" x="5457825" y="5305425"/>
          <p14:tracePt t="27514" x="5507038" y="5305425"/>
          <p14:tracePt t="27521" x="5545138" y="5305425"/>
          <p14:tracePt t="27530" x="5570538" y="5305425"/>
          <p14:tracePt t="27537" x="5619750" y="5281613"/>
          <p14:tracePt t="27546" x="5657850" y="5281613"/>
          <p14:tracePt t="27553" x="5708650" y="5281613"/>
          <p14:tracePt t="27565" x="5745163" y="5281613"/>
          <p14:tracePt t="27569" x="5795963" y="5281613"/>
          <p14:tracePt t="27579" x="5832475" y="5281613"/>
          <p14:tracePt t="27585" x="5857875" y="5281613"/>
          <p14:tracePt t="27594" x="5895975" y="5281613"/>
          <p14:tracePt t="27601" x="5908675" y="5268913"/>
          <p14:tracePt t="27609" x="5932488" y="5268913"/>
          <p14:tracePt t="27618" x="5970588" y="5268913"/>
          <p14:tracePt t="27625" x="5995988" y="5268913"/>
          <p14:tracePt t="27634" x="6045200" y="5256213"/>
          <p14:tracePt t="27641" x="6108700" y="5230813"/>
          <p14:tracePt t="27651" x="6157913" y="5230813"/>
          <p14:tracePt t="27657" x="6196013" y="5230813"/>
          <p14:tracePt t="27665" x="6246813" y="5230813"/>
          <p14:tracePt t="27673" x="6283325" y="5230813"/>
          <p14:tracePt t="27682" x="6321425" y="5230813"/>
          <p14:tracePt t="27689" x="6334125" y="5230813"/>
          <p14:tracePt t="27698" x="6370638" y="5230813"/>
          <p14:tracePt t="27705" x="6408738" y="5230813"/>
          <p14:tracePt t="27716" x="6459538" y="5230813"/>
          <p14:tracePt t="27721" x="6483350" y="5230813"/>
          <p14:tracePt t="27730" x="6521450" y="5230813"/>
          <p14:tracePt t="27737" x="6572250" y="5230813"/>
          <p14:tracePt t="27748" x="6634163" y="5230813"/>
          <p14:tracePt t="27753" x="6684963" y="5230813"/>
          <p14:tracePt t="27764" x="6746875" y="5230813"/>
          <p14:tracePt t="27769" x="6797675" y="5230813"/>
          <p14:tracePt t="27779" x="6834188" y="5230813"/>
          <p14:tracePt t="27786" x="6872288" y="5230813"/>
          <p14:tracePt t="27795" x="6910388" y="5230813"/>
          <p14:tracePt t="27801" x="6934200" y="5230813"/>
          <p14:tracePt t="27809" x="6959600" y="5230813"/>
          <p14:tracePt t="27818" x="6972300" y="5230813"/>
          <p14:tracePt t="27825" x="6997700" y="5230813"/>
          <p14:tracePt t="27834" x="7010400" y="5230813"/>
          <p14:tracePt t="27841" x="7021513" y="5230813"/>
          <p14:tracePt t="27850" x="7059613" y="5230813"/>
          <p14:tracePt t="27857" x="7097713" y="5230813"/>
          <p14:tracePt t="27866" x="7134225" y="5230813"/>
          <p14:tracePt t="27873" x="7159625" y="5230813"/>
          <p14:tracePt t="27882" x="7210425" y="5230813"/>
          <p14:tracePt t="27889" x="7235825" y="5230813"/>
          <p14:tracePt t="27898" x="7246938" y="5230813"/>
          <p14:tracePt t="27905" x="7285038" y="5230813"/>
          <p14:tracePt t="27914" x="7310438" y="5230813"/>
          <p14:tracePt t="27921" x="7335838" y="5230813"/>
          <p14:tracePt t="27930" x="7385050" y="5230813"/>
          <p14:tracePt t="27937" x="7423150" y="5230813"/>
          <p14:tracePt t="27947" x="7459663" y="5230813"/>
          <p14:tracePt t="27953" x="7485063" y="5230813"/>
          <p14:tracePt t="27963" x="7510463" y="5230813"/>
          <p14:tracePt t="27969" x="7548563" y="5230813"/>
          <p14:tracePt t="27979" x="7572375" y="5230813"/>
          <p14:tracePt t="27985" x="7610475" y="5230813"/>
          <p14:tracePt t="28002" x="7661275" y="5230813"/>
          <p14:tracePt t="28010" x="7697788" y="5230813"/>
          <p14:tracePt t="28018" x="7710488" y="5230813"/>
          <p14:tracePt t="28034" x="7723188" y="5230813"/>
          <p14:tracePt t="28041" x="7735888" y="5230813"/>
          <p14:tracePt t="28057" x="7748588" y="5230813"/>
          <p14:tracePt t="28066" x="7773988" y="5230813"/>
          <p14:tracePt t="28073" x="7797800" y="5230813"/>
          <p14:tracePt t="28081" x="7823200" y="5230813"/>
          <p14:tracePt t="28089" x="7861300" y="5230813"/>
          <p14:tracePt t="28097" x="7897813" y="5218113"/>
          <p14:tracePt t="28105" x="7923213" y="5218113"/>
          <p14:tracePt t="28116" x="7961313" y="5218113"/>
          <p14:tracePt t="28121" x="8010525" y="5218113"/>
          <p14:tracePt t="28130" x="8023225" y="5218113"/>
          <p14:tracePt t="28137" x="8061325" y="5205413"/>
          <p14:tracePt t="28146" x="8086725" y="5205413"/>
          <p14:tracePt t="28153" x="8110538" y="5181600"/>
          <p14:tracePt t="28163" x="8135938" y="5181600"/>
          <p14:tracePt t="28169" x="8174038" y="5181600"/>
          <p14:tracePt t="28179" x="8199438" y="5181600"/>
          <p14:tracePt t="28185" x="8248650" y="5181600"/>
          <p14:tracePt t="28194" x="8299450" y="5181600"/>
          <p14:tracePt t="28201" x="8348663" y="5181600"/>
          <p14:tracePt t="28209" x="8399463" y="5181600"/>
          <p14:tracePt t="28218" x="8448675" y="5181600"/>
          <p14:tracePt t="28225" x="8486775" y="5181600"/>
          <p14:tracePt t="28234" x="8548688" y="5181600"/>
          <p14:tracePt t="28241" x="8599488" y="5181600"/>
          <p14:tracePt t="28250" x="8637588" y="5181600"/>
          <p14:tracePt t="28257" x="8699500" y="5181600"/>
          <p14:tracePt t="28265" x="8737600" y="5181600"/>
          <p14:tracePt t="28273" x="8786813" y="5181600"/>
          <p14:tracePt t="28281" x="8863013" y="5181600"/>
          <p14:tracePt t="28289" x="8912225" y="5181600"/>
          <p14:tracePt t="28298" x="8963025" y="5181600"/>
          <p14:tracePt t="28305" x="8999538" y="5181600"/>
          <p14:tracePt t="28314" x="9063038" y="5181600"/>
          <p14:tracePt t="28321" x="9112250" y="5181600"/>
          <p14:tracePt t="28331" x="9163050" y="5181600"/>
          <p14:tracePt t="28337" x="9199563" y="5181600"/>
          <p14:tracePt t="28347" x="9237663" y="5181600"/>
          <p14:tracePt t="28353" x="9263063" y="5181600"/>
          <p14:tracePt t="28364" x="9301163" y="5181600"/>
          <p14:tracePt t="28370" x="9312275" y="5181600"/>
          <p14:tracePt t="28379" x="9337675" y="5181600"/>
          <p14:tracePt t="28386" x="9363075" y="5181600"/>
          <p14:tracePt t="28395" x="9401175" y="5181600"/>
          <p14:tracePt t="28401" x="9488488" y="5181600"/>
          <p14:tracePt t="28409" x="9563100" y="5194300"/>
          <p14:tracePt t="28418" x="9626600" y="5205413"/>
          <p14:tracePt t="28425" x="9663113" y="5205413"/>
          <p14:tracePt t="28434" x="9713913" y="5205413"/>
          <p14:tracePt t="28441" x="9739313" y="5218113"/>
          <p14:tracePt t="28450" x="9775825" y="5230813"/>
          <p14:tracePt t="28457" x="9801225" y="5230813"/>
          <p14:tracePt t="28466" x="9813925" y="5230813"/>
          <p14:tracePt t="28473" x="9852025" y="5230813"/>
          <p14:tracePt t="28481" x="9875838" y="5243513"/>
          <p14:tracePt t="28489" x="9888538" y="5243513"/>
          <p14:tracePt t="28505" x="9913938" y="5243513"/>
          <p14:tracePt t="28521" x="9939338" y="5256213"/>
          <p14:tracePt t="28562" x="9952038" y="5256213"/>
          <p14:tracePt t="28569" x="9963150" y="5256213"/>
          <p14:tracePt t="28579" x="9975850" y="5256213"/>
          <p14:tracePt t="28679" x="9988550" y="5256213"/>
          <p14:tracePt t="28766" x="10001250" y="5268913"/>
          <p14:tracePt t="28775" x="10013950" y="5281613"/>
          <p14:tracePt t="28851" x="10026650" y="5281613"/>
          <p14:tracePt t="29790" x="10026650" y="5294313"/>
          <p14:tracePt t="29802" x="10039350" y="5294313"/>
          <p14:tracePt t="31179" x="10026650" y="5305425"/>
          <p14:tracePt t="31187" x="10001250" y="5318125"/>
          <p14:tracePt t="31196" x="9952038" y="5330825"/>
          <p14:tracePt t="31203" x="9901238" y="5356225"/>
          <p14:tracePt t="31210" x="9839325" y="5381625"/>
          <p14:tracePt t="31218" x="9813925" y="5394325"/>
          <p14:tracePt t="31225" x="9739313" y="5418138"/>
          <p14:tracePt t="31233" x="9675813" y="5443538"/>
          <p14:tracePt t="31241" x="9613900" y="5481638"/>
          <p14:tracePt t="31250" x="9488488" y="5556250"/>
          <p14:tracePt t="31257" x="9401175" y="5581650"/>
          <p14:tracePt t="31265" x="9288463" y="5619750"/>
          <p14:tracePt t="31273" x="9150350" y="5668963"/>
          <p14:tracePt t="31282" x="9075738" y="5694363"/>
          <p14:tracePt t="31290" x="8963025" y="5743575"/>
          <p14:tracePt t="31298" x="8837613" y="5807075"/>
          <p14:tracePt t="31305" x="8774113" y="5832475"/>
          <p14:tracePt t="31316" x="8661400" y="5856288"/>
          <p14:tracePt t="31321" x="8612188" y="5894388"/>
          <p14:tracePt t="31330" x="8537575" y="5907088"/>
          <p14:tracePt t="31337" x="8448675" y="5956300"/>
          <p14:tracePt t="31348" x="8412163" y="5956300"/>
          <p14:tracePt t="31353" x="8348663" y="5981700"/>
          <p14:tracePt t="31365" x="8274050" y="5981700"/>
          <p14:tracePt t="31369" x="8174038" y="5994400"/>
          <p14:tracePt t="31379" x="8110538" y="5994400"/>
          <p14:tracePt t="31386" x="7986713" y="5994400"/>
          <p14:tracePt t="31394" x="7897813" y="5994400"/>
          <p14:tracePt t="31401" x="7785100" y="5994400"/>
          <p14:tracePt t="31409" x="7661275" y="5994400"/>
          <p14:tracePt t="31418" x="7523163" y="5994400"/>
          <p14:tracePt t="31425" x="7385050" y="5994400"/>
          <p14:tracePt t="31434" x="7272338" y="5994400"/>
          <p14:tracePt t="31442" x="7185025" y="5994400"/>
          <p14:tracePt t="31450" x="7110413" y="5994400"/>
          <p14:tracePt t="31457" x="7072313" y="5994400"/>
          <p14:tracePt t="31466" x="7034213" y="5994400"/>
          <p14:tracePt t="31473" x="6997700" y="5994400"/>
          <p14:tracePt t="31481" x="6985000" y="5994400"/>
          <p14:tracePt t="31489" x="6972300" y="5994400"/>
          <p14:tracePt t="31498" x="6959600" y="5994400"/>
          <p14:tracePt t="31505" x="6921500" y="5994400"/>
          <p14:tracePt t="31515" x="6846888" y="5994400"/>
          <p14:tracePt t="31521" x="6734175" y="5956300"/>
          <p14:tracePt t="31531" x="6608763" y="5919788"/>
          <p14:tracePt t="31537" x="6472238" y="5894388"/>
          <p14:tracePt t="31548" x="6370638" y="5868988"/>
          <p14:tracePt t="31554" x="6270625" y="5856288"/>
          <p14:tracePt t="31564" x="6208713" y="5843588"/>
          <p14:tracePt t="31569" x="6196013" y="5832475"/>
          <p14:tracePt t="31641" x="6183313" y="5819775"/>
          <p14:tracePt t="31658" x="6157913" y="5807075"/>
          <p14:tracePt t="31682" x="6146800" y="5794375"/>
          <p14:tracePt t="31705" x="6146800" y="5781675"/>
          <p14:tracePt t="31721" x="6146800" y="5768975"/>
          <p14:tracePt t="31753" x="6146800" y="5756275"/>
          <p14:tracePt t="31779" x="6146800" y="5743575"/>
          <p14:tracePt t="31795" x="6146800" y="5732463"/>
          <p14:tracePt t="31810" x="6146800" y="5719763"/>
          <p14:tracePt t="31818" x="6146800" y="5707063"/>
          <p14:tracePt t="31834" x="6146800" y="5694363"/>
          <p14:tracePt t="31841" x="6146800" y="5681663"/>
          <p14:tracePt t="31850" x="6146800" y="5668963"/>
          <p14:tracePt t="31857" x="6157913" y="5668963"/>
          <p14:tracePt t="31866" x="6157913" y="5656263"/>
          <p14:tracePt t="31873" x="6170613" y="5656263"/>
          <p14:tracePt t="31889" x="6170613" y="5643563"/>
          <p14:tracePt t="31972" x="6183313" y="5630863"/>
          <p14:tracePt t="32027" x="6183313" y="5619750"/>
          <p14:tracePt t="32042" x="6196013" y="5619750"/>
          <p14:tracePt t="32058" x="6196013" y="5607050"/>
          <p14:tracePt t="32123" x="6196013" y="5594350"/>
          <p14:tracePt t="32170" x="6208713" y="5568950"/>
          <p14:tracePt t="32195" x="6208713" y="5556250"/>
          <p14:tracePt t="32267" x="6221413" y="5543550"/>
          <p14:tracePt t="32317" x="6234113" y="5543550"/>
          <p14:tracePt t="32329" x="6246813" y="5543550"/>
          <p14:tracePt t="32342" x="6270625" y="5543550"/>
          <p14:tracePt t="32354" x="6283325" y="5543550"/>
          <p14:tracePt t="32370" x="6296025" y="5543550"/>
          <p14:tracePt t="32379" x="6308725" y="5543550"/>
          <p14:tracePt t="32385" x="6321425" y="5530850"/>
          <p14:tracePt t="32410" x="6334125" y="5530850"/>
          <p14:tracePt t="32450" x="6346825" y="5530850"/>
          <p14:tracePt t="32513" x="6359525" y="5530850"/>
          <p14:tracePt t="32521" x="6370638" y="5530850"/>
          <p14:tracePt t="32531" x="6383338" y="5530850"/>
          <p14:tracePt t="32537" x="6383338" y="5518150"/>
          <p14:tracePt t="32602" x="6396038" y="5518150"/>
          <p14:tracePt t="32625" x="6408738" y="5518150"/>
          <p14:tracePt t="32633" x="6421438" y="5518150"/>
          <p14:tracePt t="32766" x="6434138" y="5518150"/>
          <p14:tracePt t="32787" x="6446838" y="5518150"/>
          <p14:tracePt t="32798" x="6459538" y="5518150"/>
          <p14:tracePt t="32811" x="6472238" y="5518150"/>
          <p14:tracePt t="32818" x="6483350" y="5518150"/>
          <p14:tracePt t="32825" x="6496050" y="5518150"/>
          <p14:tracePt t="35543" x="6508750" y="5518150"/>
          <p14:tracePt t="35557" x="6572250" y="5518150"/>
          <p14:tracePt t="35569" x="6608763" y="5518150"/>
          <p14:tracePt t="35573" x="6634163" y="5518150"/>
          <p14:tracePt t="35583" x="6672263" y="5518150"/>
          <p14:tracePt t="35585" x="6684963" y="5518150"/>
          <p14:tracePt t="35634" x="6696075" y="5518150"/>
          <p14:tracePt t="35666" x="6708775" y="5518150"/>
          <p14:tracePt t="35673" x="6759575" y="5530850"/>
          <p14:tracePt t="35682" x="6808788" y="5530850"/>
          <p14:tracePt t="35690" x="6859588" y="5543550"/>
          <p14:tracePt t="35699" x="6921500" y="5568950"/>
          <p14:tracePt t="35705" x="6972300" y="5581650"/>
          <p14:tracePt t="35715" x="7046913" y="5594350"/>
          <p14:tracePt t="35721" x="7110413" y="5607050"/>
          <p14:tracePt t="35732" x="7197725" y="5643563"/>
          <p14:tracePt t="35737" x="7272338" y="5656263"/>
          <p14:tracePt t="35747" x="7323138" y="5668963"/>
          <p14:tracePt t="35754" x="7397750" y="5694363"/>
          <p14:tracePt t="35764" x="7448550" y="5694363"/>
          <p14:tracePt t="35770" x="7485063" y="5694363"/>
          <p14:tracePt t="35778" x="7510463" y="5694363"/>
          <p14:tracePt t="35785" x="7561263" y="5707063"/>
          <p14:tracePt t="35795" x="7585075" y="5707063"/>
          <p14:tracePt t="35802" x="7597775" y="5719763"/>
          <p14:tracePt t="35810" x="7648575" y="5732463"/>
          <p14:tracePt t="35818" x="7685088" y="5732463"/>
          <p14:tracePt t="35825" x="7723188" y="5743575"/>
          <p14:tracePt t="35834" x="7748588" y="5756275"/>
          <p14:tracePt t="35842" x="7785100" y="5756275"/>
          <p14:tracePt t="35851" x="7785100" y="5768975"/>
          <p14:tracePt t="35946" x="7810500" y="5768975"/>
          <p14:tracePt t="35964" x="7823200" y="5781675"/>
          <p14:tracePt t="35970" x="7848600" y="5794375"/>
          <p14:tracePt t="35979" x="7848600" y="5807075"/>
          <p14:tracePt t="35986" x="7861300" y="5807075"/>
          <p14:tracePt t="36001" x="7874000" y="5807075"/>
          <p14:tracePt t="36003" x="7874000" y="5819775"/>
          <p14:tracePt t="36018" x="7886700" y="5819775"/>
          <p14:tracePt t="36034" x="7897813" y="5819775"/>
          <p14:tracePt t="36082" x="7910513" y="5832475"/>
          <p14:tracePt t="36414" x="7897813" y="5832475"/>
          <p14:tracePt t="36425" x="7874000" y="5832475"/>
          <p14:tracePt t="36436" x="7861300" y="5832475"/>
          <p14:tracePt t="36442" x="7848600" y="5832475"/>
          <p14:tracePt t="36455" x="7835900" y="5832475"/>
          <p14:tracePt t="36457" x="7810500" y="5832475"/>
          <p14:tracePt t="36482" x="7785100" y="5832475"/>
          <p14:tracePt t="36489" x="7773988" y="5832475"/>
          <p14:tracePt t="36514" x="7761288" y="5832475"/>
          <p14:tracePt t="36530" x="7748588" y="5832475"/>
          <p14:tracePt t="36546" x="7735888" y="5832475"/>
          <p14:tracePt t="36553" x="7710488" y="5832475"/>
          <p14:tracePt t="36686" x="7697788" y="5832475"/>
          <p14:tracePt t="37269" x="7697788" y="5819775"/>
          <p14:tracePt t="37807" x="7685088" y="5819775"/>
          <p14:tracePt t="37825" x="7597775" y="5819775"/>
          <p14:tracePt t="37831" x="7572375" y="5819775"/>
          <p14:tracePt t="37842" x="7561263" y="5819775"/>
          <p14:tracePt t="37850" x="7548563" y="5819775"/>
          <p14:tracePt t="38098" x="7535863" y="5807075"/>
          <p14:tracePt t="38106" x="7535863" y="5794375"/>
          <p14:tracePt t="38114" x="7523163" y="5768975"/>
          <p14:tracePt t="38122" x="7510463" y="5756275"/>
          <p14:tracePt t="38131" x="7497763" y="5743575"/>
          <p14:tracePt t="38138" x="7485063" y="5732463"/>
          <p14:tracePt t="39530" x="7485063" y="5719763"/>
          <p14:tracePt t="39850" x="7497763" y="5719763"/>
          <p14:tracePt t="40011" x="7510463" y="5732463"/>
          <p14:tracePt t="42186" x="7535863" y="5756275"/>
          <p14:tracePt t="42195" x="7635875" y="5794375"/>
          <p14:tracePt t="42202" x="7735888" y="5807075"/>
          <p14:tracePt t="42211" x="7848600" y="5856288"/>
          <p14:tracePt t="42218" x="7910513" y="5868988"/>
          <p14:tracePt t="42225" x="7974013" y="5881688"/>
          <p14:tracePt t="42234" x="8023225" y="5907088"/>
          <p14:tracePt t="42250" x="8035925" y="5907088"/>
          <p14:tracePt t="42257" x="8035925" y="5919788"/>
          <p14:tracePt t="42267" x="8048625" y="5919788"/>
          <p14:tracePt t="42282" x="8086725" y="5956300"/>
          <p14:tracePt t="42289" x="8123238" y="5981700"/>
          <p14:tracePt t="42298" x="8161338" y="6007100"/>
          <p14:tracePt t="42305" x="8235950" y="6056313"/>
          <p14:tracePt t="42316" x="8299450" y="6094413"/>
          <p14:tracePt t="42322" x="8361363" y="6132513"/>
          <p14:tracePt t="42333" x="8399463" y="6145213"/>
          <p14:tracePt t="42338" x="8461375" y="6181725"/>
          <p14:tracePt t="42347" x="8499475" y="6207125"/>
          <p14:tracePt t="42354" x="8537575" y="6245225"/>
          <p14:tracePt t="42363" x="8586788" y="6281738"/>
          <p14:tracePt t="42370" x="8661400" y="6357938"/>
          <p14:tracePt t="42379" x="8737600" y="6381750"/>
          <p14:tracePt t="42386" x="8824913" y="6445250"/>
          <p14:tracePt t="42395" x="8937625" y="6507163"/>
          <p14:tracePt t="42402" x="9012238" y="6557963"/>
          <p14:tracePt t="42411" x="9063038" y="6583363"/>
          <p14:tracePt t="42418" x="9124950" y="6619875"/>
          <p14:tracePt t="42425" x="9175750" y="6645275"/>
          <p14:tracePt t="42434" x="9199563" y="6683375"/>
          <p14:tracePt t="42441" x="9250363" y="6719888"/>
          <p14:tracePt t="42450" x="9301163" y="6770688"/>
          <p14:tracePt t="42457" x="9363075" y="6819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50A0EC-A282-40C7-A712-C17039605215}"/>
              </a:ext>
            </a:extLst>
          </p:cNvPr>
          <p:cNvSpPr txBox="1"/>
          <p:nvPr/>
        </p:nvSpPr>
        <p:spPr>
          <a:xfrm>
            <a:off x="576198" y="826718"/>
            <a:ext cx="11123112" cy="4450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Жеке тапсырма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Балалар, оқулықтағы 8-жаттығуды өздігіңізден орындап,  мұғалімге жібересіз.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Сұхбатты оқып, одан әрі жалғастыр.</a:t>
            </a: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Ата, ең қымбат нәрсе не?</a:t>
            </a:r>
            <a:endParaRPr lang="kk-KZ" sz="24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Туған жеріңнен қымбат еш нәрсе жоқ.</a:t>
            </a:r>
            <a:endParaRPr lang="ru-KZ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Неге? </a:t>
            </a:r>
            <a:endParaRPr lang="ru-KZ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... </a:t>
            </a:r>
            <a:endParaRPr lang="ru-KZ" sz="24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k-KZ" sz="24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kk-KZ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Сұхбаттағы екінші сөйлемді қаратпа сөзі бар сөйлемге айналдырып жазыңыз.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2DC064-7786-4E90-B6F2-D3636CD4D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438" y="2830720"/>
            <a:ext cx="2170364" cy="182286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9CA32242-708E-4455-A7A6-8A494CFF6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3"/>
    </mc:Choice>
    <mc:Fallback xmlns="">
      <p:transition spd="slow" advTm="3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93" x="3322638" y="6215063"/>
          <p14:tracePt t="13300" x="2616200" y="6783388"/>
          <p14:tracePt t="13309" x="2628900" y="6757988"/>
          <p14:tracePt t="13316" x="2678113" y="6719888"/>
          <p14:tracePt t="13325" x="2741613" y="6670675"/>
          <p14:tracePt t="13332" x="2778125" y="6645275"/>
          <p14:tracePt t="13342" x="2841625" y="6594475"/>
          <p14:tracePt t="13348" x="2903538" y="6519863"/>
          <p14:tracePt t="13358" x="2967038" y="6457950"/>
          <p14:tracePt t="13364" x="3016250" y="6394450"/>
          <p14:tracePt t="13375" x="3067050" y="6332538"/>
          <p14:tracePt t="13380" x="3092450" y="6281738"/>
          <p14:tracePt t="13390" x="3141663" y="6207125"/>
          <p14:tracePt t="13396" x="3192463" y="6145213"/>
          <p14:tracePt t="13406" x="3241675" y="6081713"/>
          <p14:tracePt t="13412" x="3279775" y="6019800"/>
          <p14:tracePt t="13421" x="3354388" y="5945188"/>
          <p14:tracePt t="13428" x="3405188" y="5881688"/>
          <p14:tracePt t="13436" x="3441700" y="5832475"/>
          <p14:tracePt t="13444" x="3505200" y="5743575"/>
          <p14:tracePt t="13452" x="3567113" y="5694363"/>
          <p14:tracePt t="13460" x="3630613" y="5594350"/>
          <p14:tracePt t="13468" x="3692525" y="5518150"/>
          <p14:tracePt t="13477" x="3743325" y="5443538"/>
          <p14:tracePt t="13484" x="3779838" y="5381625"/>
          <p14:tracePt t="13493" x="3805238" y="5343525"/>
          <p14:tracePt t="13500" x="3879850" y="5268913"/>
          <p14:tracePt t="13509" x="3892550" y="5243513"/>
          <p14:tracePt t="13516" x="3956050" y="5181600"/>
          <p14:tracePt t="13525" x="3979863" y="5143500"/>
          <p14:tracePt t="13532" x="4005263" y="5092700"/>
          <p14:tracePt t="13542" x="4017963" y="5068888"/>
          <p14:tracePt t="13548" x="4030663" y="5068888"/>
          <p14:tracePt t="13558" x="4030663" y="5043488"/>
          <p14:tracePt t="13564" x="4043363" y="5018088"/>
          <p14:tracePt t="13580" x="4068763" y="4992688"/>
          <p14:tracePt t="13596" x="4068763" y="4981575"/>
          <p14:tracePt t="13636" x="4068763" y="4956175"/>
          <p14:tracePt t="13668" x="4081463" y="4943475"/>
          <p14:tracePt t="13684" x="4081463" y="4918075"/>
          <p14:tracePt t="13709" x="4081463" y="4905375"/>
          <p14:tracePt t="13726" x="4081463" y="4879975"/>
          <p14:tracePt t="13732" x="4081463" y="4868863"/>
          <p14:tracePt t="13748" x="4081463" y="4843463"/>
          <p14:tracePt t="13756" x="4068763" y="4843463"/>
          <p14:tracePt t="13764" x="4056063" y="4818063"/>
          <p14:tracePt t="13773" x="4030663" y="4818063"/>
          <p14:tracePt t="13780" x="3992563" y="4818063"/>
          <p14:tracePt t="13789" x="3917950" y="4792663"/>
          <p14:tracePt t="13796" x="3843338" y="4768850"/>
          <p14:tracePt t="13806" x="3767138" y="4756150"/>
          <p14:tracePt t="13812" x="3679825" y="4730750"/>
          <p14:tracePt t="13821" x="3592513" y="4705350"/>
          <p14:tracePt t="13828" x="3479800" y="4667250"/>
          <p14:tracePt t="13837" x="3392488" y="4656138"/>
          <p14:tracePt t="13844" x="3292475" y="4643438"/>
          <p14:tracePt t="13852" x="3179763" y="4605338"/>
          <p14:tracePt t="13860" x="3128963" y="4592638"/>
          <p14:tracePt t="13868" x="3054350" y="4579938"/>
          <p14:tracePt t="13877" x="2979738" y="4543425"/>
          <p14:tracePt t="13884" x="2941638" y="4530725"/>
          <p14:tracePt t="13892" x="2916238" y="4518025"/>
          <p14:tracePt t="13900" x="2890838" y="4518025"/>
          <p14:tracePt t="13908" x="2867025" y="4518025"/>
          <p14:tracePt t="13916" x="2841625" y="4492625"/>
          <p14:tracePt t="13924" x="2803525" y="4479925"/>
          <p14:tracePt t="13932" x="2767013" y="4479925"/>
          <p14:tracePt t="13941" x="2741613" y="4479925"/>
          <p14:tracePt t="13948" x="2667000" y="4467225"/>
          <p14:tracePt t="13958" x="2590800" y="4443413"/>
          <p14:tracePt t="13964" x="2528888" y="4430713"/>
          <p14:tracePt t="13973" x="2441575" y="4418013"/>
          <p14:tracePt t="13980" x="2352675" y="4418013"/>
          <p14:tracePt t="13992" x="2303463" y="4405313"/>
          <p14:tracePt t="13998" x="2228850" y="4379913"/>
          <p14:tracePt t="14007" x="2178050" y="4379913"/>
          <p14:tracePt t="14012" x="2139950" y="4367213"/>
          <p14:tracePt t="14021" x="2090738" y="4367213"/>
          <p14:tracePt t="14028" x="2052638" y="4367213"/>
          <p14:tracePt t="14038" x="2014538" y="4354513"/>
          <p14:tracePt t="14044" x="1978025" y="4354513"/>
          <p14:tracePt t="14052" x="1952625" y="4330700"/>
          <p14:tracePt t="14061" x="1903413" y="4330700"/>
          <p14:tracePt t="14068" x="1878013" y="4330700"/>
          <p14:tracePt t="14077" x="1827213" y="4318000"/>
          <p14:tracePt t="14084" x="1778000" y="4318000"/>
          <p14:tracePt t="14092" x="1739900" y="4318000"/>
          <p14:tracePt t="14100" x="1689100" y="4305300"/>
          <p14:tracePt t="14109" x="1627188" y="4292600"/>
          <p14:tracePt t="14116" x="1589088" y="4279900"/>
          <p14:tracePt t="14124" x="1539875" y="4267200"/>
          <p14:tracePt t="14132" x="1476375" y="4267200"/>
          <p14:tracePt t="14141" x="1427163" y="4254500"/>
          <p14:tracePt t="14148" x="1389063" y="4254500"/>
          <p14:tracePt t="14158" x="1363663" y="4241800"/>
          <p14:tracePt t="14164" x="1352550" y="4230688"/>
          <p14:tracePt t="14173" x="1327150" y="4230688"/>
          <p14:tracePt t="14191" x="1301750" y="4230688"/>
          <p14:tracePt t="14205" x="1289050" y="4217988"/>
          <p14:tracePt t="14223" x="1289050" y="4205288"/>
          <p14:tracePt t="14228" x="1263650" y="4205288"/>
          <p14:tracePt t="14237" x="1252538" y="4205288"/>
          <p14:tracePt t="14245" x="1201738" y="4192588"/>
          <p14:tracePt t="14252" x="1189038" y="4179888"/>
          <p14:tracePt t="14261" x="1176338" y="4179888"/>
          <p14:tracePt t="14268" x="1163638" y="4167188"/>
          <p14:tracePt t="14284" x="1139825" y="4154488"/>
          <p14:tracePt t="14293" x="1114425" y="4141788"/>
          <p14:tracePt t="14308" x="1101725" y="4129088"/>
          <p14:tracePt t="14633" x="1101725" y="4117975"/>
          <p14:tracePt t="14650" x="1101725" y="4105275"/>
          <p14:tracePt t="14660" x="1114425" y="4092575"/>
          <p14:tracePt t="14679" x="1127125" y="4092575"/>
          <p14:tracePt t="14685" x="1150938" y="4092575"/>
          <p14:tracePt t="14693" x="1201738" y="4067175"/>
          <p14:tracePt t="14700" x="1214438" y="4067175"/>
          <p14:tracePt t="14709" x="1263650" y="4054475"/>
          <p14:tracePt t="14716" x="1289050" y="4054475"/>
          <p14:tracePt t="14724" x="1314450" y="4054475"/>
          <p14:tracePt t="14732" x="1339850" y="4054475"/>
          <p14:tracePt t="14742" x="1376363" y="4054475"/>
          <p14:tracePt t="14748" x="1414463" y="4054475"/>
          <p14:tracePt t="14757" x="1452563" y="4054475"/>
          <p14:tracePt t="14764" x="1501775" y="4054475"/>
          <p14:tracePt t="14774" x="1539875" y="4054475"/>
          <p14:tracePt t="14780" x="1589088" y="4054475"/>
          <p14:tracePt t="14790" x="1627188" y="4054475"/>
          <p14:tracePt t="14796" x="1665288" y="4054475"/>
          <p14:tracePt t="14806" x="1701800" y="4054475"/>
          <p14:tracePt t="14812" x="1739900" y="4054475"/>
          <p14:tracePt t="14822" x="1778000" y="4054475"/>
          <p14:tracePt t="14828" x="1814513" y="4054475"/>
          <p14:tracePt t="14836" x="1827213" y="4054475"/>
          <p14:tracePt t="14844" x="1852613" y="4054475"/>
          <p14:tracePt t="14852" x="1890713" y="4054475"/>
          <p14:tracePt t="14860" x="1914525" y="4054475"/>
          <p14:tracePt t="14868" x="1952625" y="4054475"/>
          <p14:tracePt t="14877" x="1990725" y="4054475"/>
          <p14:tracePt t="14884" x="2027238" y="4054475"/>
          <p14:tracePt t="14893" x="2078038" y="4054475"/>
          <p14:tracePt t="14900" x="2152650" y="4054475"/>
          <p14:tracePt t="14908" x="2190750" y="4054475"/>
          <p14:tracePt t="14916" x="2252663" y="4054475"/>
          <p14:tracePt t="14925" x="2265363" y="4054475"/>
          <p14:tracePt t="14932" x="2316163" y="4054475"/>
          <p14:tracePt t="14941" x="2339975" y="4054475"/>
          <p14:tracePt t="14948" x="2378075" y="4054475"/>
          <p14:tracePt t="14956" x="2390775" y="4041775"/>
          <p14:tracePt t="14964" x="2428875" y="4041775"/>
          <p14:tracePt t="14974" x="2452688" y="4041775"/>
          <p14:tracePt t="14980" x="2490788" y="4041775"/>
          <p14:tracePt t="14991" x="2528888" y="4017963"/>
          <p14:tracePt t="14996" x="2565400" y="4017963"/>
          <p14:tracePt t="15007" x="2590800" y="4005263"/>
          <p14:tracePt t="15012" x="2628900" y="4005263"/>
          <p14:tracePt t="15021" x="2667000" y="4005263"/>
          <p14:tracePt t="15028" x="2678113" y="4005263"/>
          <p14:tracePt t="15037" x="2716213" y="3992563"/>
          <p14:tracePt t="15045" x="2754313" y="3967163"/>
          <p14:tracePt t="15052" x="2767013" y="3967163"/>
          <p14:tracePt t="15061" x="2803525" y="3967163"/>
          <p14:tracePt t="15068" x="2816225" y="3967163"/>
          <p14:tracePt t="15077" x="2854325" y="3954463"/>
          <p14:tracePt t="15084" x="2916238" y="3941763"/>
          <p14:tracePt t="15092" x="2941638" y="3929063"/>
          <p14:tracePt t="15100" x="2967038" y="3929063"/>
          <p14:tracePt t="15109" x="2992438" y="3916363"/>
          <p14:tracePt t="15116" x="3028950" y="3905250"/>
          <p14:tracePt t="15125" x="3054350" y="3892550"/>
          <p14:tracePt t="15132" x="3079750" y="3879850"/>
          <p14:tracePt t="15141" x="3103563" y="3867150"/>
          <p14:tracePt t="15148" x="3154363" y="3841750"/>
          <p14:tracePt t="15158" x="3216275" y="3816350"/>
          <p14:tracePt t="15164" x="3254375" y="3816350"/>
          <p14:tracePt t="15173" x="3305175" y="3803650"/>
          <p14:tracePt t="15180" x="3367088" y="3792538"/>
          <p14:tracePt t="15191" x="3405188" y="3792538"/>
          <p14:tracePt t="15196" x="3441700" y="3792538"/>
          <p14:tracePt t="15207" x="3454400" y="3779838"/>
          <p14:tracePt t="15213" x="3479800" y="3767138"/>
          <p14:tracePt t="15230" x="3530600" y="3741738"/>
          <p14:tracePt t="15236" x="3579813" y="3729038"/>
          <p14:tracePt t="15245" x="3605213" y="3716338"/>
          <p14:tracePt t="15252" x="3643313" y="3692525"/>
          <p14:tracePt t="15261" x="3717925" y="3667125"/>
          <p14:tracePt t="15268" x="3756025" y="3667125"/>
          <p14:tracePt t="15277" x="3830638" y="3667125"/>
          <p14:tracePt t="15284" x="3892550" y="3654425"/>
          <p14:tracePt t="15292" x="3968750" y="3641725"/>
          <p14:tracePt t="15300" x="4017963" y="3641725"/>
          <p14:tracePt t="15309" x="4068763" y="3616325"/>
          <p14:tracePt t="15316" x="4105275" y="3590925"/>
          <p14:tracePt t="15324" x="4143375" y="3590925"/>
          <p14:tracePt t="15342" x="4181475" y="3590925"/>
          <p14:tracePt t="15348" x="4205288" y="3590925"/>
          <p14:tracePt t="15359" x="4217988" y="3590925"/>
          <p14:tracePt t="15364" x="4268788" y="3567113"/>
          <p14:tracePt t="15373" x="4281488" y="3567113"/>
          <p14:tracePt t="15380" x="4318000" y="3567113"/>
          <p14:tracePt t="15391" x="4368800" y="3554413"/>
          <p14:tracePt t="15396" x="4406900" y="3554413"/>
          <p14:tracePt t="15406" x="4456113" y="3541713"/>
          <p14:tracePt t="15412" x="4494213" y="3541713"/>
          <p14:tracePt t="15421" x="4543425" y="3541713"/>
          <p14:tracePt t="15428" x="4594225" y="3541713"/>
          <p14:tracePt t="15436" x="4668838" y="3516313"/>
          <p14:tracePt t="15444" x="4719638" y="3516313"/>
          <p14:tracePt t="15452" x="4794250" y="3516313"/>
          <p14:tracePt t="15460" x="4856163" y="3516313"/>
          <p14:tracePt t="15468" x="4919663" y="3516313"/>
          <p14:tracePt t="15476" x="4956175" y="3516313"/>
          <p14:tracePt t="15484" x="5006975" y="3516313"/>
          <p14:tracePt t="15493" x="5045075" y="3516313"/>
          <p14:tracePt t="15500" x="5094288" y="3516313"/>
          <p14:tracePt t="15508" x="5132388" y="3516313"/>
          <p14:tracePt t="15516" x="5181600" y="3516313"/>
          <p14:tracePt t="15525" x="5219700" y="3516313"/>
          <p14:tracePt t="15532" x="5270500" y="3516313"/>
          <p14:tracePt t="15543" x="5307013" y="3516313"/>
          <p14:tracePt t="15548" x="5345113" y="3516313"/>
          <p14:tracePt t="15557" x="5383213" y="3516313"/>
          <p14:tracePt t="15564" x="5407025" y="3516313"/>
          <p14:tracePt t="15574" x="5445125" y="3516313"/>
          <p14:tracePt t="15580" x="5495925" y="3516313"/>
          <p14:tracePt t="15591" x="5519738" y="3516313"/>
          <p14:tracePt t="15596" x="5557838" y="3516313"/>
          <p14:tracePt t="15607" x="5595938" y="3516313"/>
          <p14:tracePt t="15612" x="5619750" y="3529013"/>
          <p14:tracePt t="15621" x="5683250" y="3567113"/>
          <p14:tracePt t="15629" x="5719763" y="3567113"/>
          <p14:tracePt t="15637" x="5783263" y="3567113"/>
          <p14:tracePt t="15645" x="5832475" y="3603625"/>
          <p14:tracePt t="15652" x="5883275" y="3629025"/>
          <p14:tracePt t="15660" x="5895975" y="3641725"/>
          <p14:tracePt t="15668" x="5932488" y="3641725"/>
          <p14:tracePt t="15676" x="5945188" y="3654425"/>
          <p14:tracePt t="15684" x="5970588" y="3667125"/>
          <p14:tracePt t="15700" x="6008688" y="3679825"/>
          <p14:tracePt t="15708" x="6021388" y="3679825"/>
          <p14:tracePt t="15716" x="6045200" y="3703638"/>
          <p14:tracePt t="15725" x="6070600" y="3703638"/>
          <p14:tracePt t="15732" x="6108700" y="3716338"/>
          <p14:tracePt t="15748" x="6121400" y="3716338"/>
          <p14:tracePt t="15757" x="6134100" y="3716338"/>
          <p14:tracePt t="15764" x="6157913" y="3741738"/>
          <p14:tracePt t="15773" x="6183313" y="3741738"/>
          <p14:tracePt t="15780" x="6196013" y="3754438"/>
          <p14:tracePt t="15791" x="6234113" y="3767138"/>
          <p14:tracePt t="15796" x="6270625" y="3792538"/>
          <p14:tracePt t="15808" x="6321425" y="3803650"/>
          <p14:tracePt t="15812" x="6346825" y="3816350"/>
          <p14:tracePt t="15821" x="6396038" y="3841750"/>
          <p14:tracePt t="15828" x="6421438" y="3854450"/>
          <p14:tracePt t="15837" x="6459538" y="3867150"/>
          <p14:tracePt t="15844" x="6496050" y="3892550"/>
          <p14:tracePt t="15852" x="6521450" y="3905250"/>
          <p14:tracePt t="15860" x="6534150" y="3916363"/>
          <p14:tracePt t="15868" x="6572250" y="3941763"/>
          <p14:tracePt t="15877" x="6584950" y="3954463"/>
          <p14:tracePt t="15884" x="6621463" y="3979863"/>
          <p14:tracePt t="15892" x="6634163" y="3992563"/>
          <p14:tracePt t="15900" x="6646863" y="3992563"/>
          <p14:tracePt t="15908" x="6672263" y="4017963"/>
          <p14:tracePt t="15924" x="6672263" y="4029075"/>
          <p14:tracePt t="15932" x="6684963" y="4041775"/>
          <p14:tracePt t="15941" x="6684963" y="4054475"/>
          <p14:tracePt t="15958" x="6696075" y="4079875"/>
          <p14:tracePt t="15994" x="6696075" y="4105275"/>
          <p14:tracePt t="16006" x="6696075" y="4117975"/>
          <p14:tracePt t="16012" x="6696075" y="4129088"/>
          <p14:tracePt t="16021" x="6696075" y="4141788"/>
          <p14:tracePt t="16037" x="6696075" y="4154488"/>
          <p14:tracePt t="16068" x="6696075" y="4167188"/>
          <p14:tracePt t="16084" x="6696075" y="4179888"/>
          <p14:tracePt t="16109" x="6696075" y="4192588"/>
          <p14:tracePt t="16116" x="6696075" y="4205288"/>
          <p14:tracePt t="16125" x="6684963" y="4217988"/>
          <p14:tracePt t="16132" x="6684963" y="4230688"/>
          <p14:tracePt t="16141" x="6672263" y="4241800"/>
          <p14:tracePt t="16148" x="6672263" y="4254500"/>
          <p14:tracePt t="16157" x="6659563" y="4254500"/>
          <p14:tracePt t="16164" x="6659563" y="4267200"/>
          <p14:tracePt t="16173" x="6659563" y="4279900"/>
          <p14:tracePt t="16180" x="6646863" y="4292600"/>
          <p14:tracePt t="16189" x="6634163" y="4305300"/>
          <p14:tracePt t="16196" x="6621463" y="4305300"/>
          <p14:tracePt t="16206" x="6596063" y="4341813"/>
          <p14:tracePt t="16213" x="6572250" y="4341813"/>
          <p14:tracePt t="16224" x="6546850" y="4354513"/>
          <p14:tracePt t="16228" x="6534150" y="4367213"/>
          <p14:tracePt t="16236" x="6508750" y="4367213"/>
          <p14:tracePt t="16244" x="6496050" y="4392613"/>
          <p14:tracePt t="16252" x="6483350" y="4392613"/>
          <p14:tracePt t="16260" x="6483350" y="4405313"/>
          <p14:tracePt t="16268" x="6472238" y="4418013"/>
          <p14:tracePt t="16276" x="6459538" y="4418013"/>
          <p14:tracePt t="16284" x="6446838" y="4430713"/>
          <p14:tracePt t="16293" x="6421438" y="4430713"/>
          <p14:tracePt t="16300" x="6396038" y="4443413"/>
          <p14:tracePt t="16308" x="6370638" y="4454525"/>
          <p14:tracePt t="16316" x="6346825" y="4467225"/>
          <p14:tracePt t="16325" x="6308725" y="4479925"/>
          <p14:tracePt t="16332" x="6259513" y="4505325"/>
          <p14:tracePt t="16341" x="6246813" y="4518025"/>
          <p14:tracePt t="16348" x="6221413" y="4518025"/>
          <p14:tracePt t="16356" x="6183313" y="4518025"/>
          <p14:tracePt t="16364" x="6146800" y="4530725"/>
          <p14:tracePt t="16373" x="6096000" y="4567238"/>
          <p14:tracePt t="16380" x="6070600" y="4579938"/>
          <p14:tracePt t="16390" x="6034088" y="4579938"/>
          <p14:tracePt t="16397" x="6021388" y="4579938"/>
          <p14:tracePt t="16406" x="5983288" y="4605338"/>
          <p14:tracePt t="16412" x="5945188" y="4618038"/>
          <p14:tracePt t="16421" x="5908675" y="4618038"/>
          <p14:tracePt t="16428" x="5883275" y="4630738"/>
          <p14:tracePt t="16437" x="5845175" y="4630738"/>
          <p14:tracePt t="16445" x="5808663" y="4630738"/>
          <p14:tracePt t="16452" x="5770563" y="4630738"/>
          <p14:tracePt t="16460" x="5732463" y="4656138"/>
          <p14:tracePt t="16468" x="5683250" y="4656138"/>
          <p14:tracePt t="16477" x="5645150" y="4656138"/>
          <p14:tracePt t="16484" x="5619750" y="4667250"/>
          <p14:tracePt t="16492" x="5570538" y="4667250"/>
          <p14:tracePt t="16500" x="5545138" y="4667250"/>
          <p14:tracePt t="16508" x="5507038" y="4667250"/>
          <p14:tracePt t="16516" x="5457825" y="4679950"/>
          <p14:tracePt t="16524" x="5419725" y="4679950"/>
          <p14:tracePt t="16532" x="5383213" y="4679950"/>
          <p14:tracePt t="16541" x="5357813" y="4705350"/>
          <p14:tracePt t="16548" x="5332413" y="4705350"/>
          <p14:tracePt t="16558" x="5307013" y="4705350"/>
          <p14:tracePt t="16564" x="5294313" y="4705350"/>
          <p14:tracePt t="16573" x="5281613" y="4705350"/>
          <p14:tracePt t="16590" x="5270500" y="4705350"/>
          <p14:tracePt t="16596" x="5257800" y="4705350"/>
          <p14:tracePt t="16606" x="5245100" y="4705350"/>
          <p14:tracePt t="16621" x="5207000" y="4705350"/>
          <p14:tracePt t="16637" x="5181600" y="4705350"/>
          <p14:tracePt t="16645" x="5157788" y="4705350"/>
          <p14:tracePt t="16652" x="5132388" y="4705350"/>
          <p14:tracePt t="16661" x="5106988" y="4705350"/>
          <p14:tracePt t="16668" x="5094288" y="4705350"/>
          <p14:tracePt t="16676" x="5081588" y="4705350"/>
          <p14:tracePt t="16684" x="5045075" y="4705350"/>
          <p14:tracePt t="16700" x="5032375" y="4705350"/>
          <p14:tracePt t="16862" x="5006975" y="4705350"/>
          <p14:tracePt t="16873" x="5006975" y="4718050"/>
          <p14:tracePt t="16887" x="4994275" y="4718050"/>
          <p14:tracePt t="16893" x="4981575" y="4718050"/>
          <p14:tracePt t="16908" x="4968875" y="4718050"/>
          <p14:tracePt t="16933" x="4956175" y="4718050"/>
          <p14:tracePt t="18522" x="4945063" y="4730750"/>
          <p14:tracePt t="18543" x="4945063" y="4743450"/>
          <p14:tracePt t="18551" x="4894263" y="4743450"/>
          <p14:tracePt t="18558" x="4881563" y="4756150"/>
          <p14:tracePt t="18565" x="4868863" y="4756150"/>
          <p14:tracePt t="18581" x="4856163" y="4756150"/>
          <p14:tracePt t="18880" x="4832350" y="4768850"/>
          <p14:tracePt t="18896" x="4732338" y="4779963"/>
          <p14:tracePt t="18901" x="4706938" y="4779963"/>
          <p14:tracePt t="18911" x="4643438" y="4792663"/>
          <p14:tracePt t="18916" x="4594225" y="4792663"/>
          <p14:tracePt t="18925" x="4518025" y="4805363"/>
          <p14:tracePt t="18932" x="4456113" y="4818063"/>
          <p14:tracePt t="18941" x="4381500" y="4818063"/>
          <p14:tracePt t="18948" x="4305300" y="4856163"/>
          <p14:tracePt t="18957" x="4243388" y="4856163"/>
          <p14:tracePt t="18964" x="4143375" y="4868863"/>
          <p14:tracePt t="18973" x="4043363" y="4879975"/>
          <p14:tracePt t="18980" x="3917950" y="4905375"/>
          <p14:tracePt t="18990" x="3817938" y="4918075"/>
          <p14:tracePt t="18996" x="3717925" y="4930775"/>
          <p14:tracePt t="19006" x="3592513" y="4943475"/>
          <p14:tracePt t="19012" x="3492500" y="4968875"/>
          <p14:tracePt t="19021" x="3392488" y="4981575"/>
          <p14:tracePt t="19028" x="3267075" y="4992688"/>
          <p14:tracePt t="19037" x="3154363" y="5005388"/>
          <p14:tracePt t="19044" x="3067050" y="5030788"/>
          <p14:tracePt t="19052" x="2979738" y="5030788"/>
          <p14:tracePt t="19060" x="2916238" y="5043488"/>
          <p14:tracePt t="19068" x="2879725" y="5068888"/>
          <p14:tracePt t="19077" x="2841625" y="5092700"/>
          <p14:tracePt t="19084" x="2803525" y="5092700"/>
          <p14:tracePt t="19092" x="2754313" y="5092700"/>
          <p14:tracePt t="19100" x="2703513" y="5092700"/>
          <p14:tracePt t="19108" x="2641600" y="5105400"/>
          <p14:tracePt t="19116" x="2578100" y="5105400"/>
          <p14:tracePt t="19124" x="2528888" y="5118100"/>
          <p14:tracePt t="19132" x="2452688" y="5118100"/>
          <p14:tracePt t="19142" x="2378075" y="5118100"/>
          <p14:tracePt t="19148" x="2303463" y="5118100"/>
          <p14:tracePt t="19157" x="2239963" y="5118100"/>
          <p14:tracePt t="19164" x="2139950" y="5118100"/>
          <p14:tracePt t="19173" x="2065338" y="5118100"/>
          <p14:tracePt t="19180" x="1965325" y="5118100"/>
          <p14:tracePt t="19190" x="1903413" y="5118100"/>
          <p14:tracePt t="19196" x="1827213" y="5118100"/>
          <p14:tracePt t="19206" x="1765300" y="5118100"/>
          <p14:tracePt t="19212" x="1665288" y="5118100"/>
          <p14:tracePt t="19221" x="1601788" y="5118100"/>
          <p14:tracePt t="19232" x="1527175" y="5118100"/>
          <p14:tracePt t="19236" x="1439863" y="5118100"/>
          <p14:tracePt t="19245" x="1414463" y="5118100"/>
          <p14:tracePt t="19252" x="1363663" y="5118100"/>
          <p14:tracePt t="19261" x="1327150" y="5118100"/>
          <p14:tracePt t="19268" x="1301750" y="5118100"/>
          <p14:tracePt t="19277" x="1289050" y="5118100"/>
          <p14:tracePt t="19284" x="1252538" y="5118100"/>
          <p14:tracePt t="19292" x="1239838" y="5118100"/>
          <p14:tracePt t="19300" x="1201738" y="5118100"/>
          <p14:tracePt t="19310" x="1150938" y="5118100"/>
          <p14:tracePt t="19316" x="1114425" y="5118100"/>
          <p14:tracePt t="19325" x="1063625" y="5118100"/>
          <p14:tracePt t="19332" x="1014413" y="5092700"/>
          <p14:tracePt t="19341" x="950913" y="5092700"/>
          <p14:tracePt t="19348" x="925513" y="5092700"/>
          <p14:tracePt t="19358" x="876300" y="5092700"/>
          <p14:tracePt t="19364" x="838200" y="5081588"/>
          <p14:tracePt t="19373" x="801688" y="5081588"/>
          <p14:tracePt t="19381" x="788988" y="5068888"/>
          <p14:tracePt t="19391" x="776288" y="5068888"/>
          <p14:tracePt t="19396" x="738188" y="5068888"/>
          <p14:tracePt t="19406" x="712788" y="5068888"/>
          <p14:tracePt t="19412" x="701675" y="5068888"/>
          <p14:tracePt t="19422" x="688975" y="5056188"/>
          <p14:tracePt t="19437" x="676275" y="5056188"/>
          <p14:tracePt t="19924" x="701675" y="5056188"/>
          <p14:tracePt t="19928" x="712788" y="5056188"/>
          <p14:tracePt t="19936" x="738188" y="5056188"/>
          <p14:tracePt t="19951" x="776288" y="5056188"/>
          <p14:tracePt t="19960" x="788988" y="5056188"/>
          <p14:tracePt t="19964" x="801688" y="5056188"/>
          <p14:tracePt t="19975" x="825500" y="5056188"/>
          <p14:tracePt t="19994" x="838200" y="5056188"/>
          <p14:tracePt t="20054" x="850900" y="5056188"/>
          <p14:tracePt t="20062" x="863600" y="5056188"/>
          <p14:tracePt t="20077" x="901700" y="5056188"/>
          <p14:tracePt t="20093" x="914400" y="5056188"/>
          <p14:tracePt t="20100" x="938213" y="5056188"/>
          <p14:tracePt t="20109" x="938213" y="5068888"/>
          <p14:tracePt t="20116" x="950913" y="5068888"/>
          <p14:tracePt t="20126" x="963613" y="5068888"/>
          <p14:tracePt t="20132" x="976313" y="5068888"/>
          <p14:tracePt t="20148" x="989013" y="5068888"/>
          <p14:tracePt t="20180" x="1001713" y="5068888"/>
          <p14:tracePt t="20399" x="1014413" y="5068888"/>
          <p14:tracePt t="20413" x="1027113" y="5068888"/>
          <p14:tracePt t="20425" x="1038225" y="5068888"/>
          <p14:tracePt t="20501" x="1050925" y="5068888"/>
          <p14:tracePt t="20558" x="1063625" y="5068888"/>
          <p14:tracePt t="20566" x="1063625" y="5056188"/>
          <p14:tracePt t="20624" x="1076325" y="5056188"/>
          <p14:tracePt t="20705" x="1076325" y="5043488"/>
          <p14:tracePt t="20748" x="1089025" y="5043488"/>
          <p14:tracePt t="20788" x="1101725" y="5043488"/>
          <p14:tracePt t="20806" x="1114425" y="5043488"/>
          <p14:tracePt t="21012" x="1139825" y="5030788"/>
          <p14:tracePt t="21014" x="1150938" y="5030788"/>
          <p14:tracePt t="21029" x="1176338" y="5018088"/>
          <p14:tracePt t="21045" x="1189038" y="5018088"/>
          <p14:tracePt t="21061" x="1201738" y="5005388"/>
          <p14:tracePt t="21641" x="1227138" y="5005388"/>
          <p14:tracePt t="21651" x="1252538" y="5005388"/>
          <p14:tracePt t="21663" x="1314450" y="5005388"/>
          <p14:tracePt t="21673" x="1327150" y="5005388"/>
          <p14:tracePt t="21733" x="1339850" y="5005388"/>
          <p14:tracePt t="21749" x="1363663" y="5005388"/>
          <p14:tracePt t="21758" x="1376363" y="5005388"/>
          <p14:tracePt t="21765" x="1401763" y="5005388"/>
          <p14:tracePt t="21781" x="1414463" y="5005388"/>
          <p14:tracePt t="21796" x="1427163" y="5005388"/>
          <p14:tracePt t="21806" x="1439863" y="5005388"/>
          <p14:tracePt t="21812" x="1452563" y="5005388"/>
          <p14:tracePt t="21822" x="1465263" y="5005388"/>
          <p14:tracePt t="21828" x="1476375" y="5005388"/>
          <p14:tracePt t="21916" x="1489075" y="5005388"/>
          <p14:tracePt t="28063" x="1476375" y="5018088"/>
          <p14:tracePt t="28078" x="1439863" y="5018088"/>
          <p14:tracePt t="28084" x="1401763" y="5030788"/>
          <p14:tracePt t="28092" x="1327150" y="5056188"/>
          <p14:tracePt t="28101" x="1289050" y="5056188"/>
          <p14:tracePt t="28110" x="1263650" y="5068888"/>
          <p14:tracePt t="28116" x="1252538" y="5068888"/>
          <p14:tracePt t="28125" x="1239838" y="5068888"/>
          <p14:tracePt t="28132" x="1214438" y="5068888"/>
          <p14:tracePt t="28141" x="1201738" y="5068888"/>
          <p14:tracePt t="28148" x="1163638" y="5068888"/>
          <p14:tracePt t="28158" x="1139825" y="5068888"/>
          <p14:tracePt t="28164" x="1101725" y="5081588"/>
          <p14:tracePt t="28173" x="1014413" y="5105400"/>
          <p14:tracePt t="28180" x="938213" y="5105400"/>
          <p14:tracePt t="28191" x="901700" y="5105400"/>
          <p14:tracePt t="28196" x="825500" y="5105400"/>
          <p14:tracePt t="28207" x="750888" y="5105400"/>
          <p14:tracePt t="28212" x="663575" y="5105400"/>
          <p14:tracePt t="28224" x="588963" y="5105400"/>
          <p14:tracePt t="28229" x="525463" y="5105400"/>
          <p14:tracePt t="28237" x="476250" y="5105400"/>
          <p14:tracePt t="28245" x="412750" y="5118100"/>
          <p14:tracePt t="28252" x="376238" y="5130800"/>
          <p14:tracePt t="28261" x="338138" y="5130800"/>
          <p14:tracePt t="28268" x="312738" y="5130800"/>
          <p14:tracePt t="28278" x="274638" y="5156200"/>
          <p14:tracePt t="28284" x="238125" y="5168900"/>
          <p14:tracePt t="28294" x="200025" y="5168900"/>
          <p14:tracePt t="28301" x="150813" y="5181600"/>
          <p14:tracePt t="28309" x="100013" y="5181600"/>
          <p14:tracePt t="28316" x="25400" y="5194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7FD994-332A-4E7F-BECF-2BAD6B5B81A7}"/>
              </a:ext>
            </a:extLst>
          </p:cNvPr>
          <p:cNvSpPr txBox="1"/>
          <p:nvPr/>
        </p:nvSpPr>
        <p:spPr>
          <a:xfrm>
            <a:off x="1778695" y="1164921"/>
            <a:ext cx="9619989" cy="5227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Сабағымызды қорытындылайық</a:t>
            </a: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kk-KZ" sz="28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Өзіңізді өзіңіз бағалаңыз. Әр сөйлем бойынша өзіңізге           ,          белгілері арқылы баға беріңіз: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Сөйлемнен қаратпа сөзді таба білемін;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Қаратпа сөздің тыныс белгісін дұрыс қоямын;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Мәтінде негізгі ойды анықтай аламын;</a:t>
            </a:r>
            <a:endParaRPr lang="ru-KZ" sz="28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Сұрақтарға жауап бердім.</a:t>
            </a:r>
          </a:p>
          <a:p>
            <a:endParaRPr lang="kk-KZ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kk-KZ" sz="28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Сабақ аяқталды. Сау болыңыздар!</a:t>
            </a:r>
            <a:endParaRPr lang="ru-KZ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2A0AB-24AC-4A6F-8A10-5BB7767E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242" y="2292263"/>
            <a:ext cx="586947" cy="3966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CC43DC-7783-4616-BE0C-504DF7EB1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191" y="2292263"/>
            <a:ext cx="585267" cy="39661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BFA115F-FC17-43FE-A51F-94EA49758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20"/>
    </mc:Choice>
    <mc:Fallback xmlns="">
      <p:transition spd="slow" advTm="57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6" x="400050" y="5945188"/>
          <p14:tracePt t="2342" x="400050" y="5932488"/>
          <p14:tracePt t="2345" x="412750" y="5894388"/>
          <p14:tracePt t="2350" x="412750" y="5881688"/>
          <p14:tracePt t="2358" x="425450" y="5881688"/>
          <p14:tracePt t="2365" x="425450" y="5868988"/>
          <p14:tracePt t="7691" x="425450" y="5832475"/>
          <p14:tracePt t="7702" x="425450" y="5781675"/>
          <p14:tracePt t="7712" x="450850" y="5732463"/>
          <p14:tracePt t="7713" x="500063" y="5643563"/>
          <p14:tracePt t="7720" x="525463" y="5568950"/>
          <p14:tracePt t="7726" x="576263" y="5481638"/>
          <p14:tracePt t="7734" x="588963" y="5394325"/>
          <p14:tracePt t="7743" x="638175" y="5281613"/>
          <p14:tracePt t="7750" x="676275" y="5181600"/>
          <p14:tracePt t="7758" x="701675" y="5056188"/>
          <p14:tracePt t="7765" x="701675" y="4956175"/>
          <p14:tracePt t="7774" x="738188" y="4856163"/>
          <p14:tracePt t="7781" x="738188" y="4743450"/>
          <p14:tracePt t="7790" x="763588" y="4630738"/>
          <p14:tracePt t="7797" x="763588" y="4554538"/>
          <p14:tracePt t="7806" x="776288" y="4479925"/>
          <p14:tracePt t="7813" x="776288" y="4392613"/>
          <p14:tracePt t="7823" x="776288" y="4330700"/>
          <p14:tracePt t="7829" x="776288" y="4279900"/>
          <p14:tracePt t="7840" x="776288" y="4230688"/>
          <p14:tracePt t="7845" x="801688" y="4154488"/>
          <p14:tracePt t="7854" x="814388" y="4117975"/>
          <p14:tracePt t="7861" x="814388" y="4067175"/>
          <p14:tracePt t="7869" x="825500" y="4005263"/>
          <p14:tracePt t="7877" x="863600" y="3916363"/>
          <p14:tracePt t="7885" x="876300" y="3879850"/>
          <p14:tracePt t="7894" x="889000" y="3829050"/>
          <p14:tracePt t="7902" x="889000" y="3792538"/>
          <p14:tracePt t="7910" x="925513" y="3729038"/>
          <p14:tracePt t="7917" x="950913" y="3692525"/>
          <p14:tracePt t="7925" x="976313" y="3654425"/>
          <p14:tracePt t="7933" x="1027113" y="3579813"/>
          <p14:tracePt t="7942" x="1076325" y="3516313"/>
          <p14:tracePt t="7949" x="1127125" y="3479800"/>
          <p14:tracePt t="7958" x="1189038" y="3416300"/>
          <p14:tracePt t="7978" x="1327150" y="3290888"/>
          <p14:tracePt t="7981" x="1401763" y="3228975"/>
          <p14:tracePt t="7991" x="1476375" y="3178175"/>
          <p14:tracePt t="7997" x="1552575" y="3128963"/>
          <p14:tracePt t="8006" x="1589088" y="3090863"/>
          <p14:tracePt t="8014" x="1665288" y="3041650"/>
          <p14:tracePt t="8024" x="1739900" y="2990850"/>
          <p14:tracePt t="8029" x="1852613" y="2941638"/>
          <p14:tracePt t="8041" x="1927225" y="2903538"/>
          <p14:tracePt t="8045" x="2027238" y="2865438"/>
          <p14:tracePt t="8055" x="2152650" y="2803525"/>
          <p14:tracePt t="8061" x="2239963" y="2765425"/>
          <p14:tracePt t="8070" x="2365375" y="2728913"/>
          <p14:tracePt t="8078" x="2452688" y="2716213"/>
          <p14:tracePt t="8085" x="2565400" y="2678113"/>
          <p14:tracePt t="8094" x="2690813" y="2665413"/>
          <p14:tracePt t="8101" x="2816225" y="2652713"/>
          <p14:tracePt t="8110" x="2954338" y="2640013"/>
          <p14:tracePt t="8117" x="3067050" y="2640013"/>
          <p14:tracePt t="8125" x="3167063" y="2640013"/>
          <p14:tracePt t="8133" x="3279775" y="2640013"/>
          <p14:tracePt t="8142" x="3354388" y="2640013"/>
          <p14:tracePt t="8149" x="3441700" y="2640013"/>
          <p14:tracePt t="8160" x="3530600" y="2640013"/>
          <p14:tracePt t="8165" x="3579813" y="2640013"/>
          <p14:tracePt t="8174" x="3630613" y="2640013"/>
          <p14:tracePt t="8181" x="3654425" y="2640013"/>
          <p14:tracePt t="8190" x="3667125" y="2640013"/>
          <p14:tracePt t="8197" x="3679825" y="2640013"/>
          <p14:tracePt t="8207" x="3692525" y="2640013"/>
          <p14:tracePt t="8213" x="3705225" y="2640013"/>
          <p14:tracePt t="8222" x="3743325" y="2616200"/>
          <p14:tracePt t="8229" x="3756025" y="2616200"/>
          <p14:tracePt t="8239" x="3779838" y="2616200"/>
          <p14:tracePt t="8245" x="3805238" y="2616200"/>
          <p14:tracePt t="8254" x="3843338" y="2616200"/>
          <p14:tracePt t="8261" x="3867150" y="2616200"/>
          <p14:tracePt t="8270" x="3879850" y="2616200"/>
          <p14:tracePt t="8545" x="3856038" y="2616200"/>
          <p14:tracePt t="8558" x="3843338" y="2616200"/>
          <p14:tracePt t="8574" x="3817938" y="2616200"/>
          <p14:tracePt t="8581" x="3817938" y="2627313"/>
          <p14:tracePt t="8597" x="3805238" y="2627313"/>
          <p14:tracePt t="8613" x="3779838" y="2627313"/>
          <p14:tracePt t="8645" x="3767138" y="2627313"/>
          <p14:tracePt t="8670" x="3743325" y="2627313"/>
          <p14:tracePt t="8815" x="3730625" y="2627313"/>
          <p14:tracePt t="8848" x="3705225" y="2627313"/>
          <p14:tracePt t="9073" x="3692525" y="2627313"/>
          <p14:tracePt t="9084" x="3654425" y="2627313"/>
          <p14:tracePt t="9104" x="3643313" y="2627313"/>
          <p14:tracePt t="9118" x="3630613" y="2627313"/>
          <p14:tracePt t="9446" x="3630613" y="2640013"/>
          <p14:tracePt t="9509" x="3667125" y="2640013"/>
          <p14:tracePt t="9522" x="3730625" y="2640013"/>
          <p14:tracePt t="9526" x="3830638" y="2640013"/>
          <p14:tracePt t="9533" x="3917950" y="2640013"/>
          <p14:tracePt t="9543" x="3979863" y="2640013"/>
          <p14:tracePt t="9549" x="4056063" y="2640013"/>
          <p14:tracePt t="9558" x="4105275" y="2640013"/>
          <p14:tracePt t="9565" x="4130675" y="2640013"/>
          <p14:tracePt t="9574" x="4156075" y="2640013"/>
          <p14:tracePt t="9581" x="4181475" y="2640013"/>
          <p14:tracePt t="9591" x="4192588" y="2640013"/>
          <p14:tracePt t="9613" x="4205288" y="2640013"/>
          <p14:tracePt t="9629" x="4243388" y="2640013"/>
          <p14:tracePt t="9641" x="4256088" y="2640013"/>
          <p14:tracePt t="9645" x="4305300" y="2640013"/>
          <p14:tracePt t="9655" x="4356100" y="2640013"/>
          <p14:tracePt t="9661" x="4394200" y="2640013"/>
          <p14:tracePt t="9670" x="4430713" y="2640013"/>
          <p14:tracePt t="9677" x="4456113" y="2640013"/>
          <p14:tracePt t="9685" x="4468813" y="2640013"/>
          <p14:tracePt t="9694" x="4481513" y="2640013"/>
          <p14:tracePt t="10477" x="4506913" y="2640013"/>
          <p14:tracePt t="10485" x="4530725" y="2640013"/>
          <p14:tracePt t="10494" x="4568825" y="2640013"/>
          <p14:tracePt t="10501" x="4619625" y="2640013"/>
          <p14:tracePt t="10510" x="4668838" y="2640013"/>
          <p14:tracePt t="10517" x="4719638" y="2640013"/>
          <p14:tracePt t="10526" x="4819650" y="2640013"/>
          <p14:tracePt t="10533" x="4906963" y="2640013"/>
          <p14:tracePt t="10542" x="5019675" y="2640013"/>
          <p14:tracePt t="10549" x="5132388" y="2640013"/>
          <p14:tracePt t="10559" x="5232400" y="2640013"/>
          <p14:tracePt t="10565" x="5370513" y="2640013"/>
          <p14:tracePt t="10574" x="5519738" y="2640013"/>
          <p14:tracePt t="10581" x="5683250" y="2640013"/>
          <p14:tracePt t="10591" x="5832475" y="2640013"/>
          <p14:tracePt t="10597" x="5970588" y="2640013"/>
          <p14:tracePt t="10607" x="6070600" y="2640013"/>
          <p14:tracePt t="10613" x="6134100" y="2640013"/>
          <p14:tracePt t="10624" x="6146800" y="2652713"/>
          <p14:tracePt t="10640" x="6170613" y="2652713"/>
          <p14:tracePt t="11197" x="6196013" y="2652713"/>
          <p14:tracePt t="11206" x="6246813" y="2640013"/>
          <p14:tracePt t="11214" x="6334125" y="2627313"/>
          <p14:tracePt t="11222" x="6383338" y="2627313"/>
          <p14:tracePt t="11229" x="6434138" y="2627313"/>
          <p14:tracePt t="11240" x="6459538" y="2627313"/>
          <p14:tracePt t="11245" x="6483350" y="2603500"/>
          <p14:tracePt t="11255" x="6496050" y="2603500"/>
          <p14:tracePt t="11261" x="6534150" y="2603500"/>
          <p14:tracePt t="11270" x="6559550" y="2590800"/>
          <p14:tracePt t="11278" x="6572250" y="2590800"/>
          <p14:tracePt t="11285" x="6596063" y="2590800"/>
          <p14:tracePt t="11294" x="6621463" y="2590800"/>
          <p14:tracePt t="11301" x="6672263" y="2590800"/>
          <p14:tracePt t="11310" x="6708775" y="2590800"/>
          <p14:tracePt t="11317" x="6759575" y="2590800"/>
          <p14:tracePt t="11326" x="6821488" y="2590800"/>
          <p14:tracePt t="11333" x="6884988" y="2590800"/>
          <p14:tracePt t="11342" x="6946900" y="2590800"/>
          <p14:tracePt t="11349" x="6985000" y="2590800"/>
          <p14:tracePt t="11359" x="7021513" y="2590800"/>
          <p14:tracePt t="11365" x="7034213" y="2590800"/>
          <p14:tracePt t="11374" x="7059613" y="2590800"/>
          <p14:tracePt t="11381" x="7072313" y="2590800"/>
          <p14:tracePt t="11407" x="7097713" y="2590800"/>
          <p14:tracePt t="11413" x="7110413" y="2590800"/>
          <p14:tracePt t="11424" x="7146925" y="2590800"/>
          <p14:tracePt t="11429" x="7172325" y="2590800"/>
          <p14:tracePt t="11439" x="7210425" y="2590800"/>
          <p14:tracePt t="11445" x="7259638" y="2590800"/>
          <p14:tracePt t="11454" x="7310438" y="2590800"/>
          <p14:tracePt t="11461" x="7359650" y="2578100"/>
          <p14:tracePt t="11470" x="7385050" y="2578100"/>
          <p14:tracePt t="11478" x="7423150" y="2552700"/>
          <p14:tracePt t="11485" x="7459663" y="2552700"/>
          <p14:tracePt t="11494" x="7485063" y="2552700"/>
          <p14:tracePt t="11501" x="7510463" y="2540000"/>
          <p14:tracePt t="11510" x="7548563" y="2540000"/>
          <p14:tracePt t="11517" x="7597775" y="2540000"/>
          <p14:tracePt t="11526" x="7635875" y="2540000"/>
          <p14:tracePt t="11533" x="7697788" y="2527300"/>
          <p14:tracePt t="11541" x="7773988" y="2527300"/>
          <p14:tracePt t="11549" x="7848600" y="2527300"/>
          <p14:tracePt t="11557" x="7935913" y="2527300"/>
          <p14:tracePt t="11565" x="8010525" y="2527300"/>
          <p14:tracePt t="11574" x="8110538" y="2503488"/>
          <p14:tracePt t="11581" x="8161338" y="2490788"/>
          <p14:tracePt t="11591" x="8235950" y="2490788"/>
          <p14:tracePt t="11597" x="8299450" y="2478088"/>
          <p14:tracePt t="11606" x="8361363" y="2465388"/>
          <p14:tracePt t="11613" x="8435975" y="2465388"/>
          <p14:tracePt t="11624" x="8512175" y="2465388"/>
          <p14:tracePt t="11629" x="8561388" y="2465388"/>
          <p14:tracePt t="11639" x="8624888" y="2465388"/>
          <p14:tracePt t="11645" x="8699500" y="2439988"/>
          <p14:tracePt t="11654" x="8774113" y="2427288"/>
          <p14:tracePt t="11661" x="8850313" y="2427288"/>
          <p14:tracePt t="11669" x="8937625" y="2414588"/>
          <p14:tracePt t="11677" x="9063038" y="2403475"/>
          <p14:tracePt t="11685" x="9163050" y="2403475"/>
          <p14:tracePt t="11694" x="9237663" y="2403475"/>
          <p14:tracePt t="11701" x="9363075" y="2403475"/>
          <p14:tracePt t="11710" x="9463088" y="2378075"/>
          <p14:tracePt t="11717" x="9550400" y="2378075"/>
          <p14:tracePt t="11725" x="9613900" y="2378075"/>
          <p14:tracePt t="11733" x="9713913" y="2378075"/>
          <p14:tracePt t="11742" x="9788525" y="2378075"/>
          <p14:tracePt t="11749" x="9852025" y="2378075"/>
          <p14:tracePt t="11758" x="9926638" y="2378075"/>
          <p14:tracePt t="11765" x="9975850" y="2378075"/>
          <p14:tracePt t="11775" x="10013950" y="2378075"/>
          <p14:tracePt t="11781" x="10039350" y="2378075"/>
          <p14:tracePt t="11791" x="10052050" y="2378075"/>
          <p14:tracePt t="11854" x="10064750" y="2378075"/>
          <p14:tracePt t="11861" x="10075863" y="2378075"/>
          <p14:tracePt t="11878" x="10088563" y="2378075"/>
          <p14:tracePt t="11887" x="10113963" y="2378075"/>
          <p14:tracePt t="11910" x="10126663" y="2378075"/>
          <p14:tracePt t="11917" x="10139363" y="2378075"/>
          <p14:tracePt t="11926" x="10152063" y="2378075"/>
          <p14:tracePt t="11942" x="10177463" y="2378075"/>
          <p14:tracePt t="11949" x="10201275" y="2378075"/>
          <p14:tracePt t="11958" x="10213975" y="2378075"/>
          <p14:tracePt t="11976" x="10288588" y="2390775"/>
          <p14:tracePt t="11981" x="10326688" y="2390775"/>
          <p14:tracePt t="11991" x="10352088" y="2403475"/>
          <p14:tracePt t="11998" x="10390188" y="2414588"/>
          <p14:tracePt t="12009" x="10401300" y="2427288"/>
          <p14:tracePt t="12013" x="10426700" y="2427288"/>
          <p14:tracePt t="12024" x="10439400" y="2427288"/>
          <p14:tracePt t="12029" x="10477500" y="2439988"/>
          <p14:tracePt t="12077" x="10502900" y="2465388"/>
          <p14:tracePt t="12085" x="10526713" y="2465388"/>
          <p14:tracePt t="12094" x="10564813" y="2478088"/>
          <p14:tracePt t="12101" x="10577513" y="2490788"/>
          <p14:tracePt t="12110" x="10614025" y="2503488"/>
          <p14:tracePt t="12117" x="10639425" y="2516188"/>
          <p14:tracePt t="12126" x="10664825" y="2527300"/>
          <p14:tracePt t="12143" x="10702925" y="2540000"/>
          <p14:tracePt t="12149" x="10715625" y="2540000"/>
          <p14:tracePt t="12159" x="10726738" y="2552700"/>
          <p14:tracePt t="12165" x="10726738" y="2565400"/>
          <p14:tracePt t="12174" x="10752138" y="2565400"/>
          <p14:tracePt t="12181" x="10764838" y="2565400"/>
          <p14:tracePt t="12191" x="10777538" y="2565400"/>
          <p14:tracePt t="12261" x="10790238" y="2565400"/>
          <p14:tracePt t="12765" x="10790238" y="2578100"/>
          <p14:tracePt t="12774" x="10790238" y="2590800"/>
          <p14:tracePt t="12791" x="10790238" y="2603500"/>
          <p14:tracePt t="12845" x="10777538" y="2616200"/>
          <p14:tracePt t="12861" x="10764838" y="2627313"/>
          <p14:tracePt t="12902" x="10764838" y="2640013"/>
          <p14:tracePt t="12909" x="10752138" y="2640013"/>
          <p14:tracePt t="12917" x="10739438" y="2652713"/>
          <p14:tracePt t="12933" x="10726738" y="2652713"/>
          <p14:tracePt t="12949" x="10726738" y="2665413"/>
          <p14:tracePt t="12978" x="10715625" y="2678113"/>
          <p14:tracePt t="12983" x="10702925" y="2690813"/>
          <p14:tracePt t="12992" x="10690225" y="2690813"/>
          <p14:tracePt t="13006" x="10690225" y="2703513"/>
          <p14:tracePt t="13013" x="10664825" y="2728913"/>
          <p14:tracePt t="13025" x="10652125" y="2740025"/>
          <p14:tracePt t="13029" x="10639425" y="2740025"/>
          <p14:tracePt t="13041" x="10639425" y="2752725"/>
          <p14:tracePt t="13045" x="10614025" y="2765425"/>
          <p14:tracePt t="13055" x="10590213" y="2778125"/>
          <p14:tracePt t="13061" x="10590213" y="2790825"/>
          <p14:tracePt t="13070" x="10564813" y="2803525"/>
          <p14:tracePt t="13078" x="10539413" y="2816225"/>
          <p14:tracePt t="13085" x="10526713" y="2840038"/>
          <p14:tracePt t="13094" x="10502900" y="2840038"/>
          <p14:tracePt t="13101" x="10464800" y="2878138"/>
          <p14:tracePt t="13110" x="10452100" y="2878138"/>
          <p14:tracePt t="13117" x="10414000" y="2890838"/>
          <p14:tracePt t="13126" x="10377488" y="2916238"/>
          <p14:tracePt t="13133" x="10352088" y="2916238"/>
          <p14:tracePt t="13142" x="10313988" y="2941638"/>
          <p14:tracePt t="13149" x="10277475" y="2965450"/>
          <p14:tracePt t="13158" x="10226675" y="2978150"/>
          <p14:tracePt t="13165" x="10188575" y="2990850"/>
          <p14:tracePt t="13174" x="10139363" y="3028950"/>
          <p14:tracePt t="13181" x="10052050" y="3054350"/>
          <p14:tracePt t="13191" x="9988550" y="3090863"/>
          <p14:tracePt t="13197" x="9939338" y="3090863"/>
          <p14:tracePt t="13206" x="9875838" y="3103563"/>
          <p14:tracePt t="13214" x="9801225" y="3141663"/>
          <p14:tracePt t="13223" x="9750425" y="3154363"/>
          <p14:tracePt t="13229" x="9701213" y="3165475"/>
          <p14:tracePt t="13239" x="9626600" y="3190875"/>
          <p14:tracePt t="13245" x="9575800" y="3203575"/>
          <p14:tracePt t="13254" x="9488488" y="3203575"/>
          <p14:tracePt t="13261" x="9401175" y="3216275"/>
          <p14:tracePt t="13270" x="9312275" y="3228975"/>
          <p14:tracePt t="13277" x="9224963" y="3254375"/>
          <p14:tracePt t="13285" x="9175750" y="3254375"/>
          <p14:tracePt t="13293" x="9163050" y="3254375"/>
          <p14:tracePt t="13301" x="9150350" y="3254375"/>
          <p14:tracePt t="13326" x="9137650" y="3254375"/>
          <p14:tracePt t="13333" x="9124950" y="3254375"/>
          <p14:tracePt t="13349" x="9099550" y="3254375"/>
          <p14:tracePt t="13358" x="9075738" y="3254375"/>
          <p14:tracePt t="13413" x="9063038" y="3254375"/>
          <p14:tracePt t="13429" x="9050338" y="3254375"/>
          <p14:tracePt t="13439" x="9037638" y="3254375"/>
          <p14:tracePt t="13446" x="9024938" y="3254375"/>
          <p14:tracePt t="13470" x="9012238" y="3254375"/>
          <p14:tracePt t="13510" x="8999538" y="3254375"/>
          <p14:tracePt t="13517" x="8986838" y="3254375"/>
          <p14:tracePt t="13526" x="8975725" y="3254375"/>
          <p14:tracePt t="13638" x="8963025" y="3254375"/>
          <p14:tracePt t="13645" x="8937625" y="3254375"/>
          <p14:tracePt t="13662" x="8912225" y="3254375"/>
          <p14:tracePt t="13671" x="8886825" y="3254375"/>
          <p14:tracePt t="13685" x="8863013" y="3254375"/>
          <p14:tracePt t="13701" x="8850313" y="3254375"/>
          <p14:tracePt t="13973" x="8850313" y="3241675"/>
          <p14:tracePt t="13981" x="8850313" y="3228975"/>
          <p14:tracePt t="13990" x="8850313" y="3216275"/>
          <p14:tracePt t="13997" x="8850313" y="3203575"/>
          <p14:tracePt t="14013" x="8850313" y="3190875"/>
          <p14:tracePt t="14023" x="8850313" y="3178175"/>
          <p14:tracePt t="14029" x="8850313" y="3165475"/>
          <p14:tracePt t="14045" x="8874125" y="3154363"/>
          <p14:tracePt t="14054" x="8899525" y="3141663"/>
          <p14:tracePt t="14061" x="8912225" y="3128963"/>
          <p14:tracePt t="14070" x="8937625" y="3128963"/>
          <p14:tracePt t="14133" x="8950325" y="3116263"/>
          <p14:tracePt t="14142" x="8950325" y="3103563"/>
          <p14:tracePt t="14181" x="8975725" y="3103563"/>
          <p14:tracePt t="14197" x="8986838" y="3090863"/>
          <p14:tracePt t="14213" x="8999538" y="3090863"/>
          <p14:tracePt t="14237" x="9012238" y="3078163"/>
          <p14:tracePt t="14277" x="9024938" y="3065463"/>
          <p14:tracePt t="17862" x="9050338" y="3054350"/>
          <p14:tracePt t="17870" x="9088438" y="3054350"/>
          <p14:tracePt t="17878" x="9137650" y="3028950"/>
          <p14:tracePt t="17885" x="9163050" y="3016250"/>
          <p14:tracePt t="17894" x="9212263" y="3003550"/>
          <p14:tracePt t="17917" x="9224963" y="3003550"/>
          <p14:tracePt t="18599" x="9250363" y="3003550"/>
          <p14:tracePt t="18610" x="9337675" y="3003550"/>
          <p14:tracePt t="18617" x="9437688" y="3003550"/>
          <p14:tracePt t="18627" x="9525000" y="3003550"/>
          <p14:tracePt t="18631" x="9601200" y="3003550"/>
          <p14:tracePt t="18640" x="9726613" y="3003550"/>
          <p14:tracePt t="18645" x="9775825" y="3003550"/>
          <p14:tracePt t="18655" x="9826625" y="3003550"/>
          <p14:tracePt t="18762" x="9839325" y="3003550"/>
          <p14:tracePt t="18776" x="9863138" y="3003550"/>
          <p14:tracePt t="18783" x="9926638" y="3003550"/>
          <p14:tracePt t="18791" x="9963150" y="3003550"/>
          <p14:tracePt t="18798" x="9988550" y="3003550"/>
          <p14:tracePt t="18809" x="10001250" y="3003550"/>
          <p14:tracePt t="18814" x="10013950" y="3003550"/>
          <p14:tracePt t="18829" x="10026650" y="3003550"/>
          <p14:tracePt t="18839" x="10039350" y="3003550"/>
          <p14:tracePt t="18856" x="10064750" y="3003550"/>
          <p14:tracePt t="18862" x="10088563" y="3003550"/>
          <p14:tracePt t="18870" x="10126663" y="3003550"/>
          <p14:tracePt t="18878" x="10139363" y="3003550"/>
          <p14:tracePt t="18885" x="10164763" y="3003550"/>
          <p14:tracePt t="18894" x="10177463" y="3003550"/>
          <p14:tracePt t="18901" x="10213975" y="2978150"/>
          <p14:tracePt t="18910" x="10226675" y="2978150"/>
          <p14:tracePt t="18917" x="10252075" y="2978150"/>
          <p14:tracePt t="18927" x="10264775" y="2978150"/>
          <p14:tracePt t="18933" x="10277475" y="2965450"/>
          <p14:tracePt t="18941" x="10301288" y="2965450"/>
          <p14:tracePt t="18949" x="10352088" y="2928938"/>
          <p14:tracePt t="18959" x="10377488" y="2928938"/>
          <p14:tracePt t="18965" x="10426700" y="2928938"/>
          <p14:tracePt t="18975" x="10502900" y="2916238"/>
          <p14:tracePt t="18981" x="10552113" y="2916238"/>
          <p14:tracePt t="18991" x="10602913" y="2916238"/>
          <p14:tracePt t="18997" x="10614025" y="2916238"/>
          <p14:tracePt t="19007" x="10639425" y="2916238"/>
          <p14:tracePt t="19013" x="10652125" y="2916238"/>
          <p14:tracePt t="19023" x="10664825" y="2916238"/>
          <p14:tracePt t="19029" x="10677525" y="2916238"/>
          <p14:tracePt t="19046" x="10690225" y="2916238"/>
          <p14:tracePt t="19055" x="10702925" y="2916238"/>
          <p14:tracePt t="19062" x="10715625" y="2916238"/>
          <p14:tracePt t="19648" x="10726738" y="2916238"/>
          <p14:tracePt t="19659" x="10726738" y="2928938"/>
          <p14:tracePt t="19663" x="10702925" y="2928938"/>
          <p14:tracePt t="19675" x="10677525" y="2952750"/>
          <p14:tracePt t="19679" x="10652125" y="2965450"/>
          <p14:tracePt t="19687" x="10639425" y="2978150"/>
          <p14:tracePt t="19694" x="10614025" y="2990850"/>
          <p14:tracePt t="19701" x="10577513" y="3028950"/>
          <p14:tracePt t="19710" x="10564813" y="3028950"/>
          <p14:tracePt t="19717" x="10526713" y="3065463"/>
          <p14:tracePt t="19727" x="10490200" y="3078163"/>
          <p14:tracePt t="19733" x="10464800" y="3116263"/>
          <p14:tracePt t="19743" x="10426700" y="3128963"/>
          <p14:tracePt t="19749" x="10390188" y="3154363"/>
          <p14:tracePt t="19758" x="10352088" y="3178175"/>
          <p14:tracePt t="19765" x="10301288" y="3216275"/>
          <p14:tracePt t="19774" x="10277475" y="3228975"/>
          <p14:tracePt t="19781" x="10226675" y="3267075"/>
          <p14:tracePt t="19790" x="10164763" y="3303588"/>
          <p14:tracePt t="19798" x="10126663" y="3316288"/>
          <p14:tracePt t="19807" x="10064750" y="3341688"/>
          <p14:tracePt t="19813" x="10001250" y="3390900"/>
          <p14:tracePt t="19824" x="9963150" y="3403600"/>
          <p14:tracePt t="19829" x="9913938" y="3429000"/>
          <p14:tracePt t="19840" x="9875838" y="3454400"/>
          <p14:tracePt t="19845" x="9839325" y="3479800"/>
          <p14:tracePt t="19857" x="9801225" y="3503613"/>
          <p14:tracePt t="19862" x="9739313" y="3541713"/>
          <p14:tracePt t="19870" x="9701213" y="3567113"/>
          <p14:tracePt t="19878" x="9637713" y="3590925"/>
          <p14:tracePt t="19885" x="9626600" y="3603625"/>
          <p14:tracePt t="19894" x="9588500" y="3616325"/>
          <p14:tracePt t="19901" x="9550400" y="3629025"/>
          <p14:tracePt t="19910" x="9525000" y="3641725"/>
          <p14:tracePt t="19917" x="9475788" y="3641725"/>
          <p14:tracePt t="19926" x="9437688" y="3654425"/>
          <p14:tracePt t="19933" x="9388475" y="3654425"/>
          <p14:tracePt t="19942" x="9350375" y="3667125"/>
          <p14:tracePt t="19949" x="9312275" y="3667125"/>
          <p14:tracePt t="19958" x="9301163" y="3667125"/>
          <p14:tracePt t="19979" x="9250363" y="3667125"/>
          <p14:tracePt t="19992" x="9224963" y="3667125"/>
          <p14:tracePt t="19997" x="9212263" y="3667125"/>
          <p14:tracePt t="20262" x="9237663" y="3667125"/>
          <p14:tracePt t="20277" x="9250363" y="3667125"/>
          <p14:tracePt t="20286" x="9263063" y="3654425"/>
          <p14:tracePt t="20301" x="9263063" y="3641725"/>
          <p14:tracePt t="20318" x="9275763" y="3641725"/>
          <p14:tracePt t="20342" x="9288463" y="3641725"/>
          <p14:tracePt t="20358" x="9312275" y="3641725"/>
          <p14:tracePt t="20365" x="9324975" y="3641725"/>
          <p14:tracePt t="20373" x="9337675" y="3641725"/>
          <p14:tracePt t="20381" x="9363075" y="3629025"/>
          <p14:tracePt t="20390" x="9375775" y="3629025"/>
          <p14:tracePt t="20406" x="9388475" y="3616325"/>
          <p14:tracePt t="20440" x="9413875" y="3603625"/>
          <p14:tracePt t="20486" x="9424988" y="3603625"/>
          <p14:tracePt t="20502" x="9437688" y="3603625"/>
          <p14:tracePt t="20672" x="9450388" y="3603625"/>
          <p14:tracePt t="20689" x="9463088" y="3603625"/>
          <p14:tracePt t="21290" x="9475788" y="3603625"/>
          <p14:tracePt t="21318" x="9488488" y="3603625"/>
          <p14:tracePt t="21326" x="9501188" y="3603625"/>
          <p14:tracePt t="21334" x="9513888" y="3603625"/>
          <p14:tracePt t="21343" x="9525000" y="3603625"/>
          <p14:tracePt t="22055" x="9537700" y="3603625"/>
          <p14:tracePt t="22071" x="9550400" y="3603625"/>
          <p14:tracePt t="22188" x="9563100" y="3603625"/>
          <p14:tracePt t="22201" x="9563100" y="3616325"/>
          <p14:tracePt t="22209" x="9575800" y="3616325"/>
          <p14:tracePt t="22214" x="9601200" y="3616325"/>
          <p14:tracePt t="22224" x="9626600" y="3616325"/>
          <p14:tracePt t="22230" x="9637713" y="3641725"/>
          <p14:tracePt t="22345" x="9663113" y="3641725"/>
          <p14:tracePt t="22384" x="9675813" y="3641725"/>
          <p14:tracePt t="22409" x="9688513" y="3641725"/>
          <p14:tracePt t="22415" x="9701213" y="3641725"/>
          <p14:tracePt t="22424" x="9713913" y="3641725"/>
          <p14:tracePt t="22454" x="9726613" y="3641725"/>
          <p14:tracePt t="22471" x="9739313" y="3641725"/>
          <p14:tracePt t="22486" x="9750425" y="3641725"/>
          <p14:tracePt t="23566" x="9775825" y="3641725"/>
          <p14:tracePt t="23574" x="9801225" y="3641725"/>
          <p14:tracePt t="23582" x="9839325" y="3629025"/>
          <p14:tracePt t="23591" x="9852025" y="3629025"/>
          <p14:tracePt t="24141" x="9863138" y="3629025"/>
          <p14:tracePt t="24147" x="9888538" y="3603625"/>
          <p14:tracePt t="24160" x="10026650" y="3579813"/>
          <p14:tracePt t="24168" x="10075863" y="3579813"/>
          <p14:tracePt t="24178" x="10139363" y="3579813"/>
          <p14:tracePt t="24183" x="10164763" y="3579813"/>
          <p14:tracePt t="24190" x="10201275" y="3554413"/>
          <p14:tracePt t="24198" x="10213975" y="3554413"/>
          <p14:tracePt t="24207" x="10226675" y="3554413"/>
          <p14:tracePt t="24213" x="10239375" y="3554413"/>
          <p14:tracePt t="24225" x="10277475" y="3541713"/>
          <p14:tracePt t="24230" x="10288588" y="3541713"/>
          <p14:tracePt t="24240" x="10326688" y="3541713"/>
          <p14:tracePt t="24245" x="10377488" y="3529013"/>
          <p14:tracePt t="24255" x="10426700" y="3529013"/>
          <p14:tracePt t="24262" x="10502900" y="3529013"/>
          <p14:tracePt t="24270" x="10552113" y="3503613"/>
          <p14:tracePt t="24278" x="10639425" y="3503613"/>
          <p14:tracePt t="24285" x="10690225" y="3503613"/>
          <p14:tracePt t="24295" x="10715625" y="3503613"/>
          <p14:tracePt t="24302" x="10752138" y="3503613"/>
          <p14:tracePt t="24311" x="10777538" y="3503613"/>
          <p14:tracePt t="24317" x="10815638" y="3503613"/>
          <p14:tracePt t="24326" x="10852150" y="3503613"/>
          <p14:tracePt t="24333" x="10890250" y="3503613"/>
          <p14:tracePt t="24342" x="10928350" y="3503613"/>
          <p14:tracePt t="24349" x="10977563" y="3503613"/>
          <p14:tracePt t="24358" x="11028363" y="3503613"/>
          <p14:tracePt t="24365" x="11052175" y="3503613"/>
          <p14:tracePt t="24375" x="11077575" y="3503613"/>
          <p14:tracePt t="24381" x="11090275" y="3503613"/>
          <p14:tracePt t="24391" x="11115675" y="3503613"/>
          <p14:tracePt t="24397" x="11128375" y="3503613"/>
          <p14:tracePt t="24414" x="11153775" y="3503613"/>
          <p14:tracePt t="24425" x="11164888" y="3503613"/>
          <p14:tracePt t="24961" x="11153775" y="3503613"/>
          <p14:tracePt t="24989" x="11141075" y="3503613"/>
          <p14:tracePt t="24992" x="11128375" y="3503613"/>
          <p14:tracePt t="24998" x="11115675" y="3503613"/>
          <p14:tracePt t="25009" x="11102975" y="3503613"/>
          <p14:tracePt t="25014" x="11090275" y="3503613"/>
          <p14:tracePt t="25025" x="11052175" y="3503613"/>
          <p14:tracePt t="25030" x="11028363" y="3503613"/>
          <p14:tracePt t="25040" x="10977563" y="3503613"/>
          <p14:tracePt t="25046" x="10939463" y="3503613"/>
          <p14:tracePt t="25058" x="10852150" y="3541713"/>
          <p14:tracePt t="25062" x="10790238" y="3567113"/>
          <p14:tracePt t="25069" x="10702925" y="3616325"/>
          <p14:tracePt t="25078" x="10626725" y="3641725"/>
          <p14:tracePt t="25085" x="10552113" y="3692525"/>
          <p14:tracePt t="25094" x="10452100" y="3754438"/>
          <p14:tracePt t="25101" x="10352088" y="3816350"/>
          <p14:tracePt t="25111" x="10264775" y="3867150"/>
          <p14:tracePt t="25118" x="10188575" y="3905250"/>
          <p14:tracePt t="25126" x="10113963" y="3967163"/>
          <p14:tracePt t="25134" x="10075863" y="3992563"/>
          <p14:tracePt t="25142" x="10039350" y="4029075"/>
          <p14:tracePt t="25149" x="9963150" y="4105275"/>
          <p14:tracePt t="25159" x="9888538" y="4129088"/>
          <p14:tracePt t="25166" x="9813925" y="4179888"/>
          <p14:tracePt t="25174" x="9739313" y="4230688"/>
          <p14:tracePt t="25181" x="9626600" y="4292600"/>
          <p14:tracePt t="25190" x="9563100" y="4318000"/>
          <p14:tracePt t="25198" x="9488488" y="4367213"/>
          <p14:tracePt t="25208" x="9401175" y="4418013"/>
          <p14:tracePt t="25213" x="9324975" y="4454525"/>
          <p14:tracePt t="25224" x="9263063" y="4492625"/>
          <p14:tracePt t="25230" x="9199563" y="4554538"/>
          <p14:tracePt t="25241" x="9175750" y="4579938"/>
          <p14:tracePt t="25246" x="9150350" y="4592638"/>
          <p14:tracePt t="25255" x="9112250" y="4618038"/>
          <p14:tracePt t="25262" x="9088438" y="4618038"/>
          <p14:tracePt t="25270" x="9037638" y="4656138"/>
          <p14:tracePt t="25278" x="8937625" y="4692650"/>
          <p14:tracePt t="25286" x="8886825" y="4705350"/>
          <p14:tracePt t="25294" x="8874125" y="4705350"/>
          <p14:tracePt t="25494" x="8863013" y="4705350"/>
          <p14:tracePt t="25499" x="8850313" y="4705350"/>
          <p14:tracePt t="25514" x="8837613" y="4705350"/>
          <p14:tracePt t="25531" x="8837613" y="4692650"/>
          <p14:tracePt t="25533" x="8837613" y="4679950"/>
          <p14:tracePt t="25550" x="8824913" y="4667250"/>
          <p14:tracePt t="25574" x="8812213" y="4656138"/>
          <p14:tracePt t="25591" x="8812213" y="4643438"/>
          <p14:tracePt t="25714" x="8812213" y="4630738"/>
          <p14:tracePt t="25758" x="8812213" y="4605338"/>
          <p14:tracePt t="25882" x="8812213" y="4592638"/>
          <p14:tracePt t="25918" x="8812213" y="4567238"/>
          <p14:tracePt t="25990" x="8812213" y="4554538"/>
          <p14:tracePt t="25998" x="8812213" y="4543425"/>
          <p14:tracePt t="26008" x="8812213" y="4530725"/>
          <p14:tracePt t="26030" x="8837613" y="4518025"/>
          <p14:tracePt t="26040" x="8837613" y="4505325"/>
          <p14:tracePt t="26062" x="8850313" y="4492625"/>
          <p14:tracePt t="26120" x="8850313" y="4479925"/>
          <p14:tracePt t="26127" x="8863013" y="4479925"/>
          <p14:tracePt t="26135" x="8874125" y="4479925"/>
          <p14:tracePt t="26152" x="8874125" y="4467225"/>
          <p14:tracePt t="26162" x="8886825" y="4454525"/>
          <p14:tracePt t="26175" x="8899525" y="4454525"/>
          <p14:tracePt t="26192" x="8912225" y="4443413"/>
          <p14:tracePt t="26208" x="8924925" y="4443413"/>
          <p14:tracePt t="26214" x="8937625" y="4430713"/>
          <p14:tracePt t="26230" x="8950325" y="4418013"/>
          <p14:tracePt t="26322" x="8963025" y="4418013"/>
          <p14:tracePt t="26336" x="8986838" y="4405313"/>
          <p14:tracePt t="26383" x="8986838" y="4392613"/>
          <p14:tracePt t="26399" x="8999538" y="4392613"/>
          <p14:tracePt t="26407" x="9024938" y="4367213"/>
          <p14:tracePt t="26425" x="9037638" y="4367213"/>
          <p14:tracePt t="26456" x="9037638" y="4354513"/>
          <p14:tracePt t="26471" x="9050338" y="4354513"/>
          <p14:tracePt t="26495" x="9075738" y="4330700"/>
          <p14:tracePt t="26511" x="9088438" y="4330700"/>
          <p14:tracePt t="26518" x="9099550" y="4330700"/>
          <p14:tracePt t="26534" x="9112250" y="4318000"/>
          <p14:tracePt t="26558" x="9124950" y="4305300"/>
          <p14:tracePt t="26575" x="9137650" y="4305300"/>
          <p14:tracePt t="26591" x="9150350" y="4292600"/>
          <p14:tracePt t="27238" x="9150350" y="4279900"/>
          <p14:tracePt t="27247" x="9112250" y="4279900"/>
          <p14:tracePt t="27259" x="9050338" y="4267200"/>
          <p14:tracePt t="27262" x="9012238" y="4267200"/>
          <p14:tracePt t="27272" x="8986838" y="4267200"/>
          <p14:tracePt t="27279" x="8975725" y="4267200"/>
          <p14:tracePt t="27285" x="8963025" y="4241800"/>
          <p14:tracePt t="27370" x="8950325" y="4241800"/>
          <p14:tracePt t="27492" x="8963025" y="4241800"/>
          <p14:tracePt t="27502" x="8999538" y="4241800"/>
          <p14:tracePt t="27513" x="9012238" y="4241800"/>
          <p14:tracePt t="27558" x="9024938" y="4241800"/>
          <p14:tracePt t="28295" x="9012238" y="4241800"/>
          <p14:tracePt t="28303" x="8999538" y="4241800"/>
          <p14:tracePt t="28313" x="8986838" y="4241800"/>
          <p14:tracePt t="28319" x="8975725" y="4241800"/>
          <p14:tracePt t="28326" x="8963025" y="4241800"/>
          <p14:tracePt t="28350" x="8950325" y="4241800"/>
          <p14:tracePt t="29259" x="9012238" y="4241800"/>
          <p14:tracePt t="29267" x="9199563" y="4217988"/>
          <p14:tracePt t="29275" x="9263063" y="4217988"/>
          <p14:tracePt t="29283" x="9301163" y="4205288"/>
          <p14:tracePt t="29291" x="9375775" y="4179888"/>
          <p14:tracePt t="29295" x="9424988" y="4179888"/>
          <p14:tracePt t="29302" x="9501188" y="4167188"/>
          <p14:tracePt t="29309" x="9588500" y="4167188"/>
          <p14:tracePt t="29318" x="9637713" y="4154488"/>
          <p14:tracePt t="29326" x="9688513" y="4141788"/>
          <p14:tracePt t="29334" x="9739313" y="4141788"/>
          <p14:tracePt t="29342" x="9763125" y="4141788"/>
          <p14:tracePt t="29350" x="9801225" y="4129088"/>
          <p14:tracePt t="29358" x="9813925" y="4129088"/>
          <p14:tracePt t="29366" x="9839325" y="4117975"/>
          <p14:tracePt t="29375" x="9852025" y="4117975"/>
          <p14:tracePt t="29382" x="9888538" y="4117975"/>
          <p14:tracePt t="29392" x="9913938" y="4117975"/>
          <p14:tracePt t="29397" x="9926638" y="4117975"/>
          <p14:tracePt t="29407" x="9939338" y="4117975"/>
          <p14:tracePt t="29414" x="9963150" y="4117975"/>
          <p14:tracePt t="29425" x="9975850" y="4117975"/>
          <p14:tracePt t="29430" x="10001250" y="4117975"/>
          <p14:tracePt t="29441" x="10026650" y="4117975"/>
          <p14:tracePt t="29446" x="10052050" y="4117975"/>
          <p14:tracePt t="29455" x="10064750" y="4117975"/>
          <p14:tracePt t="30238" x="10052050" y="4117975"/>
          <p14:tracePt t="30246" x="10013950" y="4117975"/>
          <p14:tracePt t="30255" x="9975850" y="4129088"/>
          <p14:tracePt t="30262" x="9926638" y="4154488"/>
          <p14:tracePt t="30270" x="9875838" y="4179888"/>
          <p14:tracePt t="30279" x="9813925" y="4192588"/>
          <p14:tracePt t="30286" x="9750425" y="4230688"/>
          <p14:tracePt t="30294" x="9688513" y="4254500"/>
          <p14:tracePt t="30302" x="9613900" y="4279900"/>
          <p14:tracePt t="30310" x="9537700" y="4318000"/>
          <p14:tracePt t="30318" x="9437688" y="4367213"/>
          <p14:tracePt t="30327" x="9350375" y="4392613"/>
          <p14:tracePt t="30334" x="9237663" y="4430713"/>
          <p14:tracePt t="30341" x="9150350" y="4454525"/>
          <p14:tracePt t="30350" x="9012238" y="4518025"/>
          <p14:tracePt t="30359" x="8899525" y="4554538"/>
          <p14:tracePt t="30366" x="8750300" y="4579938"/>
          <p14:tracePt t="30375" x="8612188" y="4630738"/>
          <p14:tracePt t="30382" x="8486775" y="4667250"/>
          <p14:tracePt t="30392" x="8361363" y="4718050"/>
          <p14:tracePt t="30398" x="8248650" y="4768850"/>
          <p14:tracePt t="30407" x="8135938" y="4830763"/>
          <p14:tracePt t="30414" x="8035925" y="4856163"/>
          <p14:tracePt t="30425" x="7910513" y="4905375"/>
          <p14:tracePt t="30430" x="7823200" y="4930775"/>
          <p14:tracePt t="30439" x="7697788" y="4968875"/>
          <p14:tracePt t="30446" x="7597775" y="4992688"/>
          <p14:tracePt t="30456" x="7472363" y="5030788"/>
          <p14:tracePt t="30462" x="7372350" y="5043488"/>
          <p14:tracePt t="30471" x="7259638" y="5092700"/>
          <p14:tracePt t="30478" x="7185025" y="5118100"/>
          <p14:tracePt t="30486" x="7072313" y="5156200"/>
          <p14:tracePt t="30494" x="6985000" y="5168900"/>
          <p14:tracePt t="30502" x="6910388" y="5181600"/>
          <p14:tracePt t="30510" x="6808788" y="5218113"/>
          <p14:tracePt t="30518" x="6759575" y="5230813"/>
          <p14:tracePt t="30526" x="6708775" y="5230813"/>
          <p14:tracePt t="30534" x="6659563" y="5243513"/>
          <p14:tracePt t="30543" x="6596063" y="5243513"/>
          <p14:tracePt t="30550" x="6559550" y="5243513"/>
          <p14:tracePt t="30558" x="6521450" y="5243513"/>
          <p14:tracePt t="30566" x="6483350" y="5268913"/>
          <p14:tracePt t="30574" x="6459538" y="5268913"/>
          <p14:tracePt t="30582" x="6434138" y="5281613"/>
          <p14:tracePt t="30592" x="6421438" y="5281613"/>
          <p14:tracePt t="30598" x="6383338" y="5281613"/>
          <p14:tracePt t="30608" x="6346825" y="5294313"/>
          <p14:tracePt t="30614" x="6308725" y="5294313"/>
          <p14:tracePt t="30623" x="6270625" y="5294313"/>
          <p14:tracePt t="30630" x="6246813" y="5294313"/>
          <p14:tracePt t="30640" x="6196013" y="5294313"/>
          <p14:tracePt t="30646" x="6170613" y="5294313"/>
          <p14:tracePt t="30655" x="6157913" y="5294313"/>
          <p14:tracePt t="30662" x="6134100" y="5294313"/>
          <p14:tracePt t="30670" x="6108700" y="5294313"/>
          <p14:tracePt t="30686" x="6096000" y="5294313"/>
          <p14:tracePt t="30718" x="6083300" y="5294313"/>
          <p14:tracePt t="30726" x="6057900" y="5294313"/>
          <p14:tracePt t="30734" x="6045200" y="5294313"/>
          <p14:tracePt t="30742" x="6034088" y="5294313"/>
          <p14:tracePt t="30750" x="6021388" y="5294313"/>
          <p14:tracePt t="31458" x="6008688" y="5294313"/>
          <p14:tracePt t="31478" x="5895975" y="5294313"/>
          <p14:tracePt t="31482" x="5832475" y="5294313"/>
          <p14:tracePt t="31496" x="5683250" y="5294313"/>
          <p14:tracePt t="31503" x="5619750" y="5294313"/>
          <p14:tracePt t="31511" x="5570538" y="5294313"/>
          <p14:tracePt t="31518" x="5532438" y="5294313"/>
          <p14:tracePt t="31528" x="5507038" y="5294313"/>
          <p14:tracePt t="31534" x="5483225" y="5294313"/>
          <p14:tracePt t="31550" x="5457825" y="5294313"/>
          <p14:tracePt t="31560" x="5445125" y="5294313"/>
          <p14:tracePt t="31566" x="5394325" y="5294313"/>
          <p14:tracePt t="31574" x="5332413" y="5294313"/>
          <p14:tracePt t="31582" x="5257800" y="5294313"/>
          <p14:tracePt t="31592" x="5157788" y="5294313"/>
          <p14:tracePt t="31598" x="5057775" y="5294313"/>
          <p14:tracePt t="31607" x="4968875" y="5294313"/>
          <p14:tracePt t="31614" x="4856163" y="5294313"/>
          <p14:tracePt t="31625" x="4781550" y="5294313"/>
          <p14:tracePt t="31631" x="4732338" y="5294313"/>
          <p14:tracePt t="31639" x="4681538" y="5294313"/>
          <p14:tracePt t="31646" x="4643438" y="5294313"/>
          <p14:tracePt t="31655" x="4606925" y="5294313"/>
          <p14:tracePt t="31662" x="4594225" y="5294313"/>
          <p14:tracePt t="31694" x="4581525" y="5294313"/>
          <p14:tracePt t="31702" x="4556125" y="5294313"/>
          <p14:tracePt t="31710" x="4543425" y="5294313"/>
          <p14:tracePt t="31718" x="4518025" y="5294313"/>
          <p14:tracePt t="31727" x="4506913" y="5294313"/>
          <p14:tracePt t="31742" x="4481513" y="5294313"/>
          <p14:tracePt t="31750" x="4468813" y="5294313"/>
          <p14:tracePt t="32403" x="4443413" y="5294313"/>
          <p14:tracePt t="32419" x="4281488" y="5294313"/>
          <p14:tracePt t="32432" x="4168775" y="5294313"/>
          <p14:tracePt t="32439" x="4092575" y="5294313"/>
          <p14:tracePt t="32446" x="4043363" y="5294313"/>
          <p14:tracePt t="32455" x="3968750" y="5294313"/>
          <p14:tracePt t="32462" x="3867150" y="5294313"/>
          <p14:tracePt t="32470" x="3767138" y="5294313"/>
          <p14:tracePt t="32479" x="3692525" y="5294313"/>
          <p14:tracePt t="32486" x="3630613" y="5294313"/>
          <p14:tracePt t="32494" x="3579813" y="5294313"/>
          <p14:tracePt t="32502" x="3541713" y="5294313"/>
          <p14:tracePt t="32511" x="3505200" y="5294313"/>
          <p14:tracePt t="32518" x="3479800" y="5294313"/>
          <p14:tracePt t="32528" x="3441700" y="5294313"/>
          <p14:tracePt t="32534" x="3405188" y="5281613"/>
          <p14:tracePt t="32544" x="3392488" y="5281613"/>
          <p14:tracePt t="32550" x="3341688" y="5281613"/>
          <p14:tracePt t="32559" x="3317875" y="5268913"/>
          <p14:tracePt t="32566" x="3279775" y="5268913"/>
          <p14:tracePt t="32575" x="3254375" y="5268913"/>
          <p14:tracePt t="32582" x="3205163" y="5256213"/>
          <p14:tracePt t="32592" x="3167063" y="5256213"/>
          <p14:tracePt t="32598" x="3154363" y="5256213"/>
          <p14:tracePt t="32609" x="3116263" y="5256213"/>
          <p14:tracePt t="32614" x="3079750" y="5256213"/>
          <p14:tracePt t="32625" x="3041650" y="5230813"/>
          <p14:tracePt t="32630" x="2992438" y="5230813"/>
          <p14:tracePt t="32641" x="2941638" y="5230813"/>
          <p14:tracePt t="32646" x="2890838" y="5230813"/>
          <p14:tracePt t="32655" x="2816225" y="5230813"/>
          <p14:tracePt t="32662" x="2767013" y="5230813"/>
          <p14:tracePt t="32670" x="2728913" y="5230813"/>
          <p14:tracePt t="32678" x="2703513" y="5230813"/>
          <p14:tracePt t="32686" x="2667000" y="5230813"/>
          <p14:tracePt t="32695" x="2641600" y="5230813"/>
          <p14:tracePt t="32702" x="2616200" y="5230813"/>
          <p14:tracePt t="32711" x="2590800" y="5230813"/>
          <p14:tracePt t="32718" x="2565400" y="5230813"/>
          <p14:tracePt t="32727" x="2528888" y="5230813"/>
          <p14:tracePt t="32734" x="2490788" y="5230813"/>
          <p14:tracePt t="32744" x="2441575" y="5230813"/>
          <p14:tracePt t="32750" x="2378075" y="5230813"/>
          <p14:tracePt t="32758" x="2303463" y="5218113"/>
          <p14:tracePt t="32766" x="2216150" y="5218113"/>
          <p14:tracePt t="32774" x="2139950" y="5218113"/>
          <p14:tracePt t="32782" x="2014538" y="5218113"/>
          <p14:tracePt t="32792" x="1939925" y="5218113"/>
          <p14:tracePt t="32798" x="1852613" y="5205413"/>
          <p14:tracePt t="32807" x="1827213" y="5194300"/>
          <p14:tracePt t="32982" x="1878013" y="5194300"/>
          <p14:tracePt t="32991" x="1927225" y="5194300"/>
          <p14:tracePt t="32998" x="1978025" y="5194300"/>
          <p14:tracePt t="33008" x="2052638" y="5181600"/>
          <p14:tracePt t="33016" x="2090738" y="5181600"/>
          <p14:tracePt t="33023" x="2139950" y="5181600"/>
          <p14:tracePt t="33030" x="2190750" y="5181600"/>
          <p14:tracePt t="33039" x="2239963" y="5181600"/>
          <p14:tracePt t="33046" x="2278063" y="5181600"/>
          <p14:tracePt t="33056" x="2339975" y="5181600"/>
          <p14:tracePt t="33062" x="2428875" y="5181600"/>
          <p14:tracePt t="33070" x="2528888" y="5181600"/>
          <p14:tracePt t="33078" x="2667000" y="5181600"/>
          <p14:tracePt t="33086" x="2790825" y="5181600"/>
          <p14:tracePt t="33095" x="2941638" y="5181600"/>
          <p14:tracePt t="33102" x="3092450" y="5181600"/>
          <p14:tracePt t="33110" x="3254375" y="5181600"/>
          <p14:tracePt t="33118" x="3405188" y="5181600"/>
          <p14:tracePt t="33127" x="3541713" y="5181600"/>
          <p14:tracePt t="33134" x="3667125" y="5181600"/>
          <p14:tracePt t="33143" x="3805238" y="5181600"/>
          <p14:tracePt t="33150" x="3892550" y="5181600"/>
          <p14:tracePt t="33158" x="3992563" y="5181600"/>
          <p14:tracePt t="33166" x="4081463" y="5181600"/>
          <p14:tracePt t="33175" x="4156075" y="5181600"/>
          <p14:tracePt t="33182" x="4217988" y="5168900"/>
          <p14:tracePt t="33190" x="4281488" y="5168900"/>
          <p14:tracePt t="33198" x="4330700" y="5156200"/>
          <p14:tracePt t="33206" x="4406900" y="5143500"/>
          <p14:tracePt t="33214" x="4506913" y="5143500"/>
          <p14:tracePt t="33225" x="4556125" y="5118100"/>
          <p14:tracePt t="33230" x="4643438" y="5105400"/>
          <p14:tracePt t="33240" x="4719638" y="5105400"/>
          <p14:tracePt t="33246" x="4819650" y="5092700"/>
          <p14:tracePt t="33255" x="4881563" y="5092700"/>
          <p14:tracePt t="33262" x="4956175" y="5092700"/>
          <p14:tracePt t="33271" x="5045075" y="5092700"/>
          <p14:tracePt t="33279" x="5106988" y="5081588"/>
          <p14:tracePt t="33286" x="5157788" y="5081588"/>
          <p14:tracePt t="33295" x="5194300" y="5081588"/>
          <p14:tracePt t="33302" x="5232400" y="5068888"/>
          <p14:tracePt t="33311" x="5270500" y="5068888"/>
          <p14:tracePt t="33317" x="5307013" y="5056188"/>
          <p14:tracePt t="33326" x="5370513" y="5043488"/>
          <p14:tracePt t="33334" x="5407025" y="5043488"/>
          <p14:tracePt t="33344" x="5470525" y="5018088"/>
          <p14:tracePt t="33350" x="5532438" y="5005388"/>
          <p14:tracePt t="33358" x="5583238" y="4992688"/>
          <p14:tracePt t="33366" x="5632450" y="4992688"/>
          <p14:tracePt t="33374" x="5670550" y="4992688"/>
          <p14:tracePt t="33382" x="5745163" y="4992688"/>
          <p14:tracePt t="33392" x="5808663" y="4981575"/>
          <p14:tracePt t="33398" x="5870575" y="4956175"/>
          <p14:tracePt t="33407" x="5921375" y="4956175"/>
          <p14:tracePt t="33414" x="5970588" y="4943475"/>
          <p14:tracePt t="33423" x="6008688" y="4943475"/>
          <p14:tracePt t="33430" x="6057900" y="4930775"/>
          <p14:tracePt t="33440" x="6083300" y="4930775"/>
          <p14:tracePt t="33446" x="6121400" y="4918075"/>
          <p14:tracePt t="33455" x="6134100" y="4918075"/>
          <p14:tracePt t="33462" x="6157913" y="4905375"/>
          <p14:tracePt t="33470" x="6196013" y="4892675"/>
          <p14:tracePt t="33478" x="6221413" y="4879975"/>
          <p14:tracePt t="33486" x="6270625" y="4879975"/>
          <p14:tracePt t="33495" x="6308725" y="4868863"/>
          <p14:tracePt t="33502" x="6359525" y="4843463"/>
          <p14:tracePt t="33510" x="6396038" y="4843463"/>
          <p14:tracePt t="33518" x="6421438" y="4843463"/>
          <p14:tracePt t="33526" x="6472238" y="4830763"/>
          <p14:tracePt t="33534" x="6496050" y="4830763"/>
          <p14:tracePt t="33542" x="6521450" y="4830763"/>
          <p14:tracePt t="33550" x="6546850" y="4830763"/>
          <p14:tracePt t="33624" x="6546850" y="4818063"/>
          <p14:tracePt t="35218" x="6546850" y="4805363"/>
          <p14:tracePt t="35234" x="6572250" y="4792663"/>
          <p14:tracePt t="35252" x="6572250" y="4779963"/>
          <p14:tracePt t="35256" x="6584950" y="4768850"/>
          <p14:tracePt t="35263" x="6584950" y="4756150"/>
          <p14:tracePt t="35272" x="6584950" y="4743450"/>
          <p14:tracePt t="35286" x="6608763" y="4718050"/>
          <p14:tracePt t="35294" x="6608763" y="4705350"/>
          <p14:tracePt t="35448" x="6621463" y="4692650"/>
          <p14:tracePt t="35480" x="6646863" y="4705350"/>
          <p14:tracePt t="35488" x="6672263" y="4743450"/>
          <p14:tracePt t="35495" x="6708775" y="4779963"/>
          <p14:tracePt t="35503" x="6721475" y="4805363"/>
          <p14:tracePt t="35513" x="6759575" y="4843463"/>
          <p14:tracePt t="35519" x="6759575" y="4856163"/>
          <p14:tracePt t="35526" x="6772275" y="4879975"/>
          <p14:tracePt t="35534" x="6784975" y="4879975"/>
          <p14:tracePt t="35643" x="6834188" y="4879975"/>
          <p14:tracePt t="35668" x="6910388" y="4868863"/>
          <p14:tracePt t="35673" x="6921500" y="4856163"/>
          <p14:tracePt t="35679" x="6934200" y="4856163"/>
          <p14:tracePt t="35688" x="6959600" y="4830763"/>
          <p14:tracePt t="35702" x="6985000" y="4818063"/>
          <p14:tracePt t="35711" x="6985000" y="4805363"/>
          <p14:tracePt t="35718" x="6997700" y="4805363"/>
          <p14:tracePt t="35727" x="6997700" y="4792663"/>
          <p14:tracePt t="35734" x="7010400" y="4792663"/>
          <p14:tracePt t="35743" x="7034213" y="4779963"/>
          <p14:tracePt t="35750" x="7046913" y="4768850"/>
          <p14:tracePt t="35758" x="7059613" y="4756150"/>
          <p14:tracePt t="35766" x="7085013" y="4743450"/>
          <p14:tracePt t="38243" x="7110413" y="4743450"/>
          <p14:tracePt t="38251" x="7172325" y="4743450"/>
          <p14:tracePt t="38256" x="7210425" y="4743450"/>
          <p14:tracePt t="38263" x="7235825" y="4743450"/>
          <p14:tracePt t="38279" x="7246938" y="4718050"/>
          <p14:tracePt t="38286" x="7259638" y="4718050"/>
          <p14:tracePt t="38295" x="7272338" y="4718050"/>
          <p14:tracePt t="38302" x="7297738" y="4718050"/>
          <p14:tracePt t="38311" x="7323138" y="4718050"/>
          <p14:tracePt t="38318" x="7359650" y="4705350"/>
          <p14:tracePt t="38327" x="7423150" y="4692650"/>
          <p14:tracePt t="38334" x="7510463" y="4692650"/>
          <p14:tracePt t="38344" x="7597775" y="4692650"/>
          <p14:tracePt t="38350" x="7710488" y="4667250"/>
          <p14:tracePt t="38359" x="7823200" y="4656138"/>
          <p14:tracePt t="38366" x="7935913" y="4643438"/>
          <p14:tracePt t="38375" x="8048625" y="4630738"/>
          <p14:tracePt t="38382" x="8161338" y="4605338"/>
          <p14:tracePt t="38392" x="8223250" y="4592638"/>
          <p14:tracePt t="38398" x="8274050" y="4592638"/>
          <p14:tracePt t="38407" x="8299450" y="4579938"/>
          <p14:tracePt t="38414" x="8324850" y="4567238"/>
          <p14:tracePt t="38425" x="8335963" y="4567238"/>
          <p14:tracePt t="38430" x="8348663" y="4554538"/>
          <p14:tracePt t="38440" x="8374063" y="4543425"/>
          <p14:tracePt t="38446" x="8386763" y="4543425"/>
          <p14:tracePt t="38455" x="8424863" y="4518025"/>
          <p14:tracePt t="38462" x="8448675" y="4505325"/>
          <p14:tracePt t="38471" x="8461375" y="4492625"/>
          <p14:tracePt t="38479" x="8512175" y="4479925"/>
          <p14:tracePt t="38486" x="8537575" y="4454525"/>
          <p14:tracePt t="38494" x="8548688" y="4443413"/>
          <p14:tracePt t="38502" x="8561388" y="4430713"/>
          <p14:tracePt t="38511" x="8561388" y="4418013"/>
          <p14:tracePt t="38518" x="8574088" y="4392613"/>
          <p14:tracePt t="38527" x="8574088" y="4379913"/>
          <p14:tracePt t="38534" x="8574088" y="4341813"/>
          <p14:tracePt t="38543" x="8574088" y="4330700"/>
          <p14:tracePt t="38558" x="8574088" y="4305300"/>
          <p14:tracePt t="38566" x="8574088" y="4292600"/>
          <p14:tracePt t="38575" x="8599488" y="4267200"/>
          <p14:tracePt t="38582" x="8599488" y="4254500"/>
          <p14:tracePt t="38592" x="8599488" y="4217988"/>
          <p14:tracePt t="38598" x="8612188" y="4205288"/>
          <p14:tracePt t="38608" x="8624888" y="4167188"/>
          <p14:tracePt t="38614" x="8624888" y="4154488"/>
          <p14:tracePt t="38630" x="8624888" y="4129088"/>
          <p14:tracePt t="38644" x="8624888" y="4117975"/>
          <p14:tracePt t="38646" x="8637588" y="4117975"/>
          <p14:tracePt t="38751" x="8674100" y="4105275"/>
          <p14:tracePt t="38759" x="8763000" y="4079875"/>
          <p14:tracePt t="38766" x="8824913" y="4067175"/>
          <p14:tracePt t="38775" x="8924925" y="4041775"/>
          <p14:tracePt t="38782" x="9012238" y="4005263"/>
          <p14:tracePt t="38792" x="9112250" y="3979863"/>
          <p14:tracePt t="38798" x="9263063" y="3941763"/>
          <p14:tracePt t="38807" x="9401175" y="3916363"/>
          <p14:tracePt t="38814" x="9525000" y="3867150"/>
          <p14:tracePt t="38825" x="9613900" y="3841750"/>
          <p14:tracePt t="38830" x="9675813" y="3816350"/>
          <p14:tracePt t="38840" x="9726613" y="3803650"/>
          <p14:tracePt t="38846" x="9750425" y="3779838"/>
          <p14:tracePt t="38855" x="9788525" y="3754438"/>
          <p14:tracePt t="38862" x="9788525" y="3741738"/>
          <p14:tracePt t="38871" x="9801225" y="3729038"/>
          <p14:tracePt t="38879" x="9813925" y="3716338"/>
          <p14:tracePt t="38886" x="9839325" y="3703638"/>
          <p14:tracePt t="38895" x="9863138" y="3679825"/>
          <p14:tracePt t="38902" x="9888538" y="3667125"/>
          <p14:tracePt t="38918" x="9901238" y="3641725"/>
          <p14:tracePt t="38927" x="9926638" y="3629025"/>
          <p14:tracePt t="38934" x="9926638" y="3616325"/>
          <p14:tracePt t="38943" x="9926638" y="3603625"/>
          <p14:tracePt t="38959" x="9926638" y="3579813"/>
          <p14:tracePt t="38977" x="9926638" y="3554413"/>
          <p14:tracePt t="38982" x="9926638" y="3541713"/>
          <p14:tracePt t="38992" x="9926638" y="3529013"/>
          <p14:tracePt t="39014" x="9926638" y="3516313"/>
          <p14:tracePt t="39126" x="9901238" y="3516313"/>
          <p14:tracePt t="39132" x="9875838" y="3516313"/>
          <p14:tracePt t="39147" x="9863138" y="3516313"/>
          <p14:tracePt t="39216" x="9852025" y="3503613"/>
          <p14:tracePt t="39227" x="9839325" y="3479800"/>
          <p14:tracePt t="39233" x="9801225" y="3441700"/>
          <p14:tracePt t="39243" x="9775825" y="3416300"/>
          <p14:tracePt t="39246" x="9750425" y="3367088"/>
          <p14:tracePt t="39255" x="9726613" y="3328988"/>
          <p14:tracePt t="39262" x="9688513" y="3278188"/>
          <p14:tracePt t="39271" x="9663113" y="3228975"/>
          <p14:tracePt t="39279" x="9650413" y="3178175"/>
          <p14:tracePt t="39286" x="9637713" y="3154363"/>
          <p14:tracePt t="39295" x="9637713" y="3116263"/>
          <p14:tracePt t="39302" x="9626600" y="3078163"/>
          <p14:tracePt t="39311" x="9626600" y="3065463"/>
          <p14:tracePt t="39318" x="9601200" y="3003550"/>
          <p14:tracePt t="39327" x="9588500" y="2990850"/>
          <p14:tracePt t="39334" x="9575800" y="2978150"/>
          <p14:tracePt t="39342" x="9575800" y="2941638"/>
          <p14:tracePt t="39350" x="9550400" y="2928938"/>
          <p14:tracePt t="39360" x="9513888" y="2916238"/>
          <p14:tracePt t="39366" x="9488488" y="2903538"/>
          <p14:tracePt t="39375" x="9463088" y="2890838"/>
          <p14:tracePt t="39382" x="9424988" y="2878138"/>
          <p14:tracePt t="39391" x="9401175" y="2878138"/>
          <p14:tracePt t="39398" x="9363075" y="2865438"/>
          <p14:tracePt t="39698" x="9363075" y="2878138"/>
          <p14:tracePt t="39715" x="9375775" y="2878138"/>
          <p14:tracePt t="39723" x="9401175" y="2878138"/>
          <p14:tracePt t="39726" x="9413875" y="2878138"/>
          <p14:tracePt t="39734" x="9424988" y="2890838"/>
          <p14:tracePt t="39743" x="9437688" y="2890838"/>
          <p14:tracePt t="40110" x="9450388" y="2903538"/>
          <p14:tracePt t="40150" x="9475788" y="2903538"/>
          <p14:tracePt t="40159" x="9488488" y="2903538"/>
          <p14:tracePt t="40166" x="9513888" y="2916238"/>
          <p14:tracePt t="40182" x="9537700" y="2916238"/>
          <p14:tracePt t="40192" x="9550400" y="2916238"/>
          <p14:tracePt t="40198" x="9550400" y="2928938"/>
          <p14:tracePt t="40254" x="9563100" y="2928938"/>
          <p14:tracePt t="40262" x="9575800" y="2928938"/>
          <p14:tracePt t="40271" x="9588500" y="2928938"/>
          <p14:tracePt t="40279" x="9601200" y="2928938"/>
          <p14:tracePt t="40286" x="9613900" y="2928938"/>
          <p14:tracePt t="40295" x="9637713" y="2928938"/>
          <p14:tracePt t="40311" x="9650413" y="2928938"/>
          <p14:tracePt t="40327" x="9663113" y="2928938"/>
          <p14:tracePt t="40359" x="9675813" y="2941638"/>
          <p14:tracePt t="40366" x="9701213" y="2952750"/>
          <p14:tracePt t="40376" x="9713913" y="2965450"/>
          <p14:tracePt t="40382" x="9739313" y="2965450"/>
          <p14:tracePt t="40392" x="9750425" y="2978150"/>
          <p14:tracePt t="40398" x="9775825" y="2990850"/>
          <p14:tracePt t="40408" x="9801225" y="3003550"/>
          <p14:tracePt t="40415" x="9813925" y="3016250"/>
          <p14:tracePt t="40425" x="9839325" y="3016250"/>
          <p14:tracePt t="40430" x="9852025" y="3041650"/>
          <p14:tracePt t="40440" x="9863138" y="3041650"/>
          <p14:tracePt t="40446" x="9875838" y="3054350"/>
          <p14:tracePt t="40455" x="9875838" y="3065463"/>
          <p14:tracePt t="40462" x="9888538" y="3065463"/>
          <p14:tracePt t="40470" x="9888538" y="3078163"/>
          <p14:tracePt t="40479" x="9901238" y="3078163"/>
          <p14:tracePt t="40486" x="9913938" y="3103563"/>
          <p14:tracePt t="40495" x="9913938" y="3128963"/>
          <p14:tracePt t="40502" x="9926638" y="3128963"/>
          <p14:tracePt t="40511" x="9926638" y="3154363"/>
          <p14:tracePt t="40518" x="9939338" y="3165475"/>
          <p14:tracePt t="40526" x="9939338" y="3178175"/>
          <p14:tracePt t="40534" x="9952038" y="3203575"/>
          <p14:tracePt t="40543" x="9952038" y="3216275"/>
          <p14:tracePt t="40550" x="9952038" y="3228975"/>
          <p14:tracePt t="40559" x="9963150" y="3278188"/>
          <p14:tracePt t="40566" x="9975850" y="3290888"/>
          <p14:tracePt t="40576" x="9988550" y="3316288"/>
          <p14:tracePt t="40582" x="10001250" y="3341688"/>
          <p14:tracePt t="40592" x="10013950" y="3367088"/>
          <p14:tracePt t="40598" x="10013950" y="3378200"/>
          <p14:tracePt t="40609" x="10013950" y="3403600"/>
          <p14:tracePt t="40614" x="10026650" y="3429000"/>
          <p14:tracePt t="40625" x="10026650" y="3454400"/>
          <p14:tracePt t="40630" x="10026650" y="3467100"/>
          <p14:tracePt t="40640" x="10026650" y="3490913"/>
          <p14:tracePt t="40646" x="10026650" y="3503613"/>
          <p14:tracePt t="40656" x="10026650" y="3541713"/>
          <p14:tracePt t="40662" x="10026650" y="3567113"/>
          <p14:tracePt t="40670" x="10026650" y="3590925"/>
          <p14:tracePt t="40679" x="10026650" y="3603625"/>
          <p14:tracePt t="40686" x="10026650" y="3629025"/>
          <p14:tracePt t="40695" x="10026650" y="3667125"/>
          <p14:tracePt t="40702" x="10026650" y="3692525"/>
          <p14:tracePt t="40711" x="10026650" y="3729038"/>
          <p14:tracePt t="40718" x="10026650" y="3754438"/>
          <p14:tracePt t="40727" x="10026650" y="3792538"/>
          <p14:tracePt t="40734" x="10001250" y="3829050"/>
          <p14:tracePt t="40742" x="9988550" y="3867150"/>
          <p14:tracePt t="40750" x="9988550" y="3879850"/>
          <p14:tracePt t="40759" x="9963150" y="3929063"/>
          <p14:tracePt t="40766" x="9939338" y="3954463"/>
          <p14:tracePt t="40775" x="9913938" y="3992563"/>
          <p14:tracePt t="40782" x="9901238" y="4017963"/>
          <p14:tracePt t="40792" x="9863138" y="4054475"/>
          <p14:tracePt t="40798" x="9852025" y="4079875"/>
          <p14:tracePt t="40809" x="9813925" y="4117975"/>
          <p14:tracePt t="40814" x="9801225" y="4141788"/>
          <p14:tracePt t="40825" x="9775825" y="4167188"/>
          <p14:tracePt t="40830" x="9763125" y="4179888"/>
          <p14:tracePt t="40840" x="9739313" y="4205288"/>
          <p14:tracePt t="40846" x="9726613" y="4230688"/>
          <p14:tracePt t="40855" x="9713913" y="4241800"/>
          <p14:tracePt t="40862" x="9701213" y="4267200"/>
          <p14:tracePt t="40870" x="9675813" y="4279900"/>
          <p14:tracePt t="40879" x="9663113" y="4292600"/>
          <p14:tracePt t="40886" x="9650413" y="4305300"/>
          <p14:tracePt t="40895" x="9637713" y="4318000"/>
          <p14:tracePt t="40902" x="9626600" y="4330700"/>
          <p14:tracePt t="40911" x="9613900" y="4341813"/>
          <p14:tracePt t="40959" x="9601200" y="4341813"/>
          <p14:tracePt t="40982" x="9588500" y="4341813"/>
          <p14:tracePt t="41038" x="9575800" y="4341813"/>
          <p14:tracePt t="41047" x="9563100" y="4341813"/>
          <p14:tracePt t="41057" x="9537700" y="4341813"/>
          <p14:tracePt t="41063" x="9513888" y="4341813"/>
          <p14:tracePt t="41072" x="9463088" y="4354513"/>
          <p14:tracePt t="41086" x="9437688" y="4367213"/>
          <p14:tracePt t="41095" x="9424988" y="4379913"/>
          <p14:tracePt t="41102" x="9413875" y="4379913"/>
          <p14:tracePt t="41111" x="9401175" y="4379913"/>
          <p14:tracePt t="41118" x="9388475" y="4379913"/>
          <p14:tracePt t="41127" x="9375775" y="4392613"/>
          <p14:tracePt t="41143" x="9363075" y="4392613"/>
          <p14:tracePt t="41150" x="9350375" y="4392613"/>
          <p14:tracePt t="41175" x="9324975" y="4418013"/>
          <p14:tracePt t="41191" x="9312275" y="4418013"/>
          <p14:tracePt t="41208" x="9288463" y="4418013"/>
          <p14:tracePt t="41214" x="9275763" y="4418013"/>
          <p14:tracePt t="41230" x="9263063" y="4430713"/>
          <p14:tracePt t="41694" x="9237663" y="4418013"/>
          <p14:tracePt t="41702" x="9224963" y="4405313"/>
          <p14:tracePt t="41814" x="9224963" y="4392613"/>
          <p14:tracePt t="41825" x="9224963" y="4379913"/>
          <p14:tracePt t="41840" x="9212263" y="4367213"/>
          <p14:tracePt t="41855" x="9212263" y="4354513"/>
          <p14:tracePt t="41878" x="9212263" y="4341813"/>
          <p14:tracePt t="42254" x="9212263" y="4330700"/>
          <p14:tracePt t="42694" x="9224963" y="4305300"/>
          <p14:tracePt t="42719" x="9237663" y="4305300"/>
          <p14:tracePt t="42782" x="9263063" y="4305300"/>
          <p14:tracePt t="42791" x="9275763" y="4305300"/>
          <p14:tracePt t="42807" x="9301163" y="4305300"/>
          <p14:tracePt t="42814" x="9312275" y="4305300"/>
          <p14:tracePt t="42974" x="9337675" y="4305300"/>
          <p14:tracePt t="42992" x="9350375" y="4305300"/>
          <p14:tracePt t="43014" x="9375775" y="4305300"/>
          <p14:tracePt t="43030" x="9388475" y="4305300"/>
          <p14:tracePt t="43039" x="9413875" y="4292600"/>
          <p14:tracePt t="43055" x="9424988" y="4292600"/>
          <p14:tracePt t="43062" x="9450388" y="4292600"/>
          <p14:tracePt t="43071" x="9463088" y="4292600"/>
          <p14:tracePt t="43078" x="9475788" y="4279900"/>
          <p14:tracePt t="43086" x="9475788" y="4267200"/>
          <p14:tracePt t="43118" x="9488488" y="4267200"/>
          <p14:tracePt t="43135" x="9513888" y="4267200"/>
          <p14:tracePt t="43143" x="9525000" y="4267200"/>
          <p14:tracePt t="43150" x="9550400" y="4267200"/>
          <p14:tracePt t="43158" x="9588500" y="4267200"/>
          <p14:tracePt t="43175" x="9613900" y="4267200"/>
          <p14:tracePt t="43182" x="9626600" y="4267200"/>
          <p14:tracePt t="43198" x="9650413" y="4267200"/>
          <p14:tracePt t="43207" x="9663113" y="4267200"/>
          <p14:tracePt t="43225" x="9688513" y="4279900"/>
          <p14:tracePt t="43230" x="9713913" y="4279900"/>
          <p14:tracePt t="43240" x="9739313" y="4292600"/>
          <p14:tracePt t="43246" x="9775825" y="4305300"/>
          <p14:tracePt t="43257" x="9775825" y="4318000"/>
          <p14:tracePt t="43262" x="9801225" y="4318000"/>
          <p14:tracePt t="43271" x="9826625" y="4330700"/>
          <p14:tracePt t="43279" x="9852025" y="4341813"/>
          <p14:tracePt t="43286" x="9863138" y="4354513"/>
          <p14:tracePt t="43296" x="9888538" y="4367213"/>
          <p14:tracePt t="43302" x="9913938" y="4379913"/>
          <p14:tracePt t="43310" x="9939338" y="4405313"/>
          <p14:tracePt t="43318" x="9952038" y="4418013"/>
          <p14:tracePt t="43327" x="9975850" y="4418013"/>
          <p14:tracePt t="43334" x="9988550" y="4443413"/>
          <p14:tracePt t="43342" x="10013950" y="4454525"/>
          <p14:tracePt t="43350" x="10039350" y="4479925"/>
          <p14:tracePt t="43359" x="10052050" y="4492625"/>
          <p14:tracePt t="43366" x="10075863" y="4505325"/>
          <p14:tracePt t="43375" x="10101263" y="4543425"/>
          <p14:tracePt t="43382" x="10126663" y="4554538"/>
          <p14:tracePt t="43392" x="10139363" y="4579938"/>
          <p14:tracePt t="43398" x="10152063" y="4605338"/>
          <p14:tracePt t="43409" x="10177463" y="4618038"/>
          <p14:tracePt t="43414" x="10188575" y="4643438"/>
          <p14:tracePt t="43425" x="10201275" y="4667250"/>
          <p14:tracePt t="43430" x="10213975" y="4679950"/>
          <p14:tracePt t="43440" x="10213975" y="4705350"/>
          <p14:tracePt t="43446" x="10213975" y="4730750"/>
          <p14:tracePt t="43455" x="10239375" y="4768850"/>
          <p14:tracePt t="43463" x="10252075" y="4792663"/>
          <p14:tracePt t="43471" x="10252075" y="4818063"/>
          <p14:tracePt t="43479" x="10252075" y="4843463"/>
          <p14:tracePt t="43486" x="10252075" y="4879975"/>
          <p14:tracePt t="43495" x="10252075" y="4905375"/>
          <p14:tracePt t="43502" x="10252075" y="4943475"/>
          <p14:tracePt t="43512" x="10252075" y="4981575"/>
          <p14:tracePt t="43518" x="10252075" y="5005388"/>
          <p14:tracePt t="43527" x="10252075" y="5043488"/>
          <p14:tracePt t="43534" x="10252075" y="5068888"/>
          <p14:tracePt t="43543" x="10252075" y="5081588"/>
          <p14:tracePt t="43550" x="10252075" y="5092700"/>
          <p14:tracePt t="43559" x="10252075" y="5118100"/>
          <p14:tracePt t="43574" x="10252075" y="5130800"/>
          <p14:tracePt t="43582" x="10252075" y="5156200"/>
          <p14:tracePt t="43598" x="10252075" y="5168900"/>
          <p14:tracePt t="43607" x="10252075" y="5181600"/>
          <p14:tracePt t="43614" x="10252075" y="5194300"/>
          <p14:tracePt t="43630" x="10252075" y="5205413"/>
          <p14:tracePt t="43646" x="10252075" y="5218113"/>
          <p14:tracePt t="43678" x="10252075" y="5230813"/>
          <p14:tracePt t="43718" x="10252075" y="5243513"/>
          <p14:tracePt t="43726" x="10252075" y="5256213"/>
          <p14:tracePt t="43743" x="10252075" y="5268913"/>
          <p14:tracePt t="43766" x="10252075" y="5281613"/>
          <p14:tracePt t="43776" x="10252075" y="5294313"/>
          <p14:tracePt t="43782" x="10252075" y="5305425"/>
          <p14:tracePt t="43798" x="10252075" y="5318125"/>
          <p14:tracePt t="43814" x="10252075" y="5330825"/>
          <p14:tracePt t="43830" x="10252075" y="5343525"/>
          <p14:tracePt t="43846" x="10252075" y="5356225"/>
          <p14:tracePt t="43863" x="10252075" y="5368925"/>
          <p14:tracePt t="43879" x="10252075" y="5381625"/>
          <p14:tracePt t="43886" x="10252075" y="5394325"/>
          <p14:tracePt t="43902" x="10252075" y="5407025"/>
          <p14:tracePt t="44174" x="10239375" y="5418138"/>
          <p14:tracePt t="44198" x="10239375" y="5443538"/>
          <p14:tracePt t="44207" x="10226675" y="5443538"/>
          <p14:tracePt t="44214" x="10226675" y="5456238"/>
          <p14:tracePt t="44224" x="10226675" y="5468938"/>
          <p14:tracePt t="44231" x="10226675" y="5481638"/>
          <p14:tracePt t="44255" x="10226675" y="5494338"/>
          <p14:tracePt t="44270" x="10226675" y="5507038"/>
          <p14:tracePt t="44406" x="10201275" y="5530850"/>
          <p14:tracePt t="44425" x="10188575" y="5530850"/>
          <p14:tracePt t="44431" x="10164763" y="5530850"/>
          <p14:tracePt t="44456" x="10139363" y="5543550"/>
          <p14:tracePt t="44470" x="10126663" y="5543550"/>
          <p14:tracePt t="44486" x="10101263" y="5568950"/>
          <p14:tracePt t="44495" x="10088563" y="5568950"/>
          <p14:tracePt t="44511" x="10052050" y="5581650"/>
          <p14:tracePt t="44518" x="10039350" y="5594350"/>
          <p14:tracePt t="44527" x="10001250" y="5607050"/>
          <p14:tracePt t="44534" x="9975850" y="5619750"/>
          <p14:tracePt t="44542" x="9963150" y="5630863"/>
          <p14:tracePt t="44550" x="9926638" y="5630863"/>
          <p14:tracePt t="44559" x="9888538" y="5656263"/>
          <p14:tracePt t="44566" x="9863138" y="5668963"/>
          <p14:tracePt t="44576" x="9826625" y="5668963"/>
          <p14:tracePt t="44582" x="9801225" y="5681663"/>
          <p14:tracePt t="44592" x="9763125" y="5719763"/>
          <p14:tracePt t="44598" x="9726613" y="5719763"/>
          <p14:tracePt t="44609" x="9713913" y="5719763"/>
          <p14:tracePt t="44614" x="9688513" y="5732463"/>
          <p14:tracePt t="44624" x="9663113" y="5756275"/>
          <p14:tracePt t="44630" x="9650413" y="5756275"/>
          <p14:tracePt t="44640" x="9637713" y="5756275"/>
          <p14:tracePt t="44646" x="9626600" y="5768975"/>
          <p14:tracePt t="44662" x="9613900" y="5781675"/>
          <p14:tracePt t="44670" x="9601200" y="5794375"/>
          <p14:tracePt t="44686" x="9588500" y="5794375"/>
          <p14:tracePt t="44926" x="9588500" y="5781675"/>
          <p14:tracePt t="44934" x="9588500" y="5768975"/>
          <p14:tracePt t="44950" x="9588500" y="5756275"/>
          <p14:tracePt t="44959" x="9588500" y="5743575"/>
          <p14:tracePt t="44967" x="9588500" y="5732463"/>
          <p14:tracePt t="44982" x="9588500" y="5719763"/>
          <p14:tracePt t="44993" x="9601200" y="5707063"/>
          <p14:tracePt t="45071" x="9601200" y="5694363"/>
          <p14:tracePt t="45086" x="9601200" y="5681663"/>
          <p14:tracePt t="45135" x="9601200" y="5668963"/>
          <p14:tracePt t="47271" x="9601200" y="5656263"/>
          <p14:tracePt t="47345" x="9601200" y="5643563"/>
          <p14:tracePt t="47402" x="9601200" y="5630863"/>
          <p14:tracePt t="48543" x="9601200" y="5619750"/>
          <p14:tracePt t="48547" x="9601200" y="5607050"/>
          <p14:tracePt t="48567" x="9601200" y="5594350"/>
          <p14:tracePt t="54884" x="9613900" y="5594350"/>
          <p14:tracePt t="54897" x="9637713" y="5619750"/>
          <p14:tracePt t="54906" x="9650413" y="5656263"/>
          <p14:tracePt t="54912" x="9663113" y="5694363"/>
          <p14:tracePt t="54922" x="9675813" y="5781675"/>
          <p14:tracePt t="54930" x="9701213" y="5819775"/>
          <p14:tracePt t="54935" x="9713913" y="5894388"/>
          <p14:tracePt t="54943" x="9726613" y="5969000"/>
          <p14:tracePt t="54951" x="9750425" y="6007100"/>
          <p14:tracePt t="54959" x="9750425" y="6045200"/>
          <p14:tracePt t="54967" x="9763125" y="6081713"/>
          <p14:tracePt t="54977" x="9775825" y="6119813"/>
          <p14:tracePt t="54982" x="9801225" y="6194425"/>
          <p14:tracePt t="54991" x="9826625" y="6245225"/>
          <p14:tracePt t="54998" x="9839325" y="6319838"/>
          <p14:tracePt t="55009" x="9852025" y="6381750"/>
          <p14:tracePt t="55014" x="9875838" y="6470650"/>
          <p14:tracePt t="55026" x="9926638" y="6570663"/>
          <p14:tracePt t="55031" x="9952038" y="6645275"/>
          <p14:tracePt t="55041" x="9975850" y="6719888"/>
          <p14:tracePt t="55047" x="9988550" y="6770688"/>
        </p14:tracePtLst>
      </p14:laserTrace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487</Words>
  <Application>Microsoft Office PowerPoint</Application>
  <PresentationFormat>Широкоэкранный</PresentationFormat>
  <Paragraphs>76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Дана</dc:creator>
  <cp:lastModifiedBy>Дана</cp:lastModifiedBy>
  <cp:revision>24</cp:revision>
  <dcterms:created xsi:type="dcterms:W3CDTF">2020-07-22T10:31:24Z</dcterms:created>
  <dcterms:modified xsi:type="dcterms:W3CDTF">2020-07-30T12:42:27Z</dcterms:modified>
</cp:coreProperties>
</file>