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412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558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2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851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455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592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25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936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549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381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60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75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hyperlink" Target="https://imektep.kz/kz/matinnin-zhospar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DB10AC-BEA7-42D3-A826-40162C03A57C}"/>
              </a:ext>
            </a:extLst>
          </p:cNvPr>
          <p:cNvSpPr txBox="1"/>
          <p:nvPr/>
        </p:nvSpPr>
        <p:spPr>
          <a:xfrm>
            <a:off x="539552" y="1484784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 пәні</a:t>
            </a:r>
          </a:p>
          <a:p>
            <a:pPr algn="ctr"/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3-сынып</a:t>
            </a:r>
          </a:p>
          <a:p>
            <a:pPr algn="ctr"/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Тақырыбы: Нәтиже сабақ. Мен не үйрендім?</a:t>
            </a:r>
          </a:p>
          <a:p>
            <a:pPr algn="ctr"/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(17-сабақ)</a:t>
            </a:r>
            <a:endParaRPr lang="ru-KZ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2118B3-5548-4CB3-917D-48872D0FC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3123909"/>
            <a:ext cx="2925412" cy="2453357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7005176F-4084-4844-8B1A-15074C5E3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88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20"/>
    </mc:Choice>
    <mc:Fallback>
      <p:transition spd="slow" advTm="11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081B14-E828-4BCC-B794-CFADB11EBCB9}"/>
              </a:ext>
            </a:extLst>
          </p:cNvPr>
          <p:cNvSpPr txBox="1"/>
          <p:nvPr/>
        </p:nvSpPr>
        <p:spPr>
          <a:xfrm>
            <a:off x="971600" y="692696"/>
            <a:ext cx="7205972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kk-KZ" sz="11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kk-KZ" sz="11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kk-KZ" sz="11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Бүгінгі оқу мақсатымыз: мәтін түрлерін ажыратып, мәтіндерді бөліктерге бөліп, жоспар құрамыз.</a:t>
            </a:r>
            <a:endParaRPr lang="ru-KZ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C85190F-2BD1-412A-A70C-815E0C8D4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272298"/>
              </p:ext>
            </p:extLst>
          </p:nvPr>
        </p:nvGraphicFramePr>
        <p:xfrm>
          <a:off x="1177625" y="2538866"/>
          <a:ext cx="6984776" cy="2304256"/>
        </p:xfrm>
        <a:graphic>
          <a:graphicData uri="http://schemas.openxmlformats.org/drawingml/2006/table">
            <a:tbl>
              <a:tblPr firstRow="1" firstCol="1" bandRow="1"/>
              <a:tblGrid>
                <a:gridCol w="1834293">
                  <a:extLst>
                    <a:ext uri="{9D8B030D-6E8A-4147-A177-3AD203B41FA5}">
                      <a16:colId xmlns:a16="http://schemas.microsoft.com/office/drawing/2014/main" val="2585118973"/>
                    </a:ext>
                  </a:extLst>
                </a:gridCol>
                <a:gridCol w="5150483">
                  <a:extLst>
                    <a:ext uri="{9D8B030D-6E8A-4147-A177-3AD203B41FA5}">
                      <a16:colId xmlns:a16="http://schemas.microsoft.com/office/drawing/2014/main" val="3343466586"/>
                    </a:ext>
                  </a:extLst>
                </a:gridCol>
              </a:tblGrid>
              <a:tr h="2304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kk-KZ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Бағалау критерийі:</a:t>
                      </a:r>
                      <a:endParaRPr lang="ru-KZ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4" marR="58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kk-KZ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Мәтінді бөліктерге бөле аламын. </a:t>
                      </a:r>
                      <a:endParaRPr lang="ru-KZ" sz="2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Мәтін түрлерін ажыратамын. </a:t>
                      </a:r>
                      <a:endParaRPr lang="ru-KZ" sz="2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Мәтін мазмұнына сай жоспар құрып, мазмұндама жаза аламын.</a:t>
                      </a:r>
                      <a:endParaRPr lang="ru-KZ" sz="2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4" marR="58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136670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051E99C1-4E99-44D9-BE83-3CEF0BB99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37AA9A-BE2B-4961-BCC9-9EE1010CC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19603"/>
            <a:ext cx="2231327" cy="187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2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3"/>
    </mc:Choice>
    <mc:Fallback xmlns="">
      <p:transition spd="slow" advTm="9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7493E96-5DDC-4C80-93D2-4945DAB5A813}"/>
              </a:ext>
            </a:extLst>
          </p:cNvPr>
          <p:cNvSpPr txBox="1"/>
          <p:nvPr/>
        </p:nvSpPr>
        <p:spPr>
          <a:xfrm>
            <a:off x="1907704" y="188640"/>
            <a:ext cx="6696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400" i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https://imektep.kz/kz/matinnin-zhospari</a:t>
            </a:r>
            <a:endParaRPr lang="ru-KZ" sz="2400" dirty="0"/>
          </a:p>
        </p:txBody>
      </p:sp>
      <p:pic>
        <p:nvPicPr>
          <p:cNvPr id="11" name="WhatsApp Video 2020-07-16 at 14.23.40">
            <a:hlinkClick r:id="" action="ppaction://media"/>
            <a:extLst>
              <a:ext uri="{FF2B5EF4-FFF2-40B4-BE49-F238E27FC236}">
                <a16:creationId xmlns:a16="http://schemas.microsoft.com/office/drawing/2014/main" id="{FD101DF3-1AA1-4911-B7CA-F7A045A22C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408" y="836712"/>
            <a:ext cx="7609184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6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AAFFE6-F0ED-4F2E-AF5D-081556AB0142}"/>
              </a:ext>
            </a:extLst>
          </p:cNvPr>
          <p:cNvSpPr txBox="1"/>
          <p:nvPr/>
        </p:nvSpPr>
        <p:spPr>
          <a:xfrm>
            <a:off x="215900" y="0"/>
            <a:ext cx="8676580" cy="6814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kk-KZ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1-тапсырма</a:t>
            </a:r>
            <a:r>
              <a:rPr lang="kk-KZ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sz="2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(оқулық, 38 бет, «Атамұра» баспасы, 2018ж.)</a:t>
            </a:r>
            <a:endParaRPr lang="kk-KZ" sz="2000" i="1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kk-KZ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Мәтінді</a:t>
            </a:r>
            <a:r>
              <a:rPr lang="ru-KZ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мұқият</a:t>
            </a:r>
            <a:r>
              <a:rPr lang="ru-KZ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тыңда</a:t>
            </a:r>
            <a:r>
              <a:rPr lang="kk-KZ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ңыздар</a:t>
            </a:r>
            <a:r>
              <a:rPr lang="ru-KZ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KZ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Бұл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ай –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қыстың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хабаршысы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*.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Бұл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айда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жердің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топырағы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</a:t>
            </a:r>
            <a:r>
              <a:rPr lang="kk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ң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болып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қатады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Қара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суық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күшейеді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Су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бетіне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қабыршық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мұз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қатады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Күн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қысқарып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түн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ұзарады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Кей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жерлерді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қар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басады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Кей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жерлерде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жауған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жаңбырдың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арты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қарға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айналады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KZ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Бұл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қай</a:t>
            </a:r>
            <a:r>
              <a:rPr lang="ru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ай? </a:t>
            </a:r>
            <a:endParaRPr lang="ru-KZ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KZ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kumimoji="0" lang="ru-KZ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Түсініксіз</a:t>
            </a:r>
            <a:r>
              <a:rPr kumimoji="0" lang="ru-KZ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сөздерді</a:t>
            </a:r>
            <a:r>
              <a:rPr kumimoji="0" lang="ru-KZ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анықта</a:t>
            </a:r>
            <a:r>
              <a:rPr kumimoji="0" lang="kk-KZ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ңыздар</a:t>
            </a:r>
            <a:r>
              <a:rPr kumimoji="0" lang="ru-KZ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және</a:t>
            </a:r>
            <a:r>
              <a:rPr kumimoji="0" lang="ru-KZ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олардың</a:t>
            </a:r>
            <a:r>
              <a:rPr kumimoji="0" lang="ru-KZ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мағынасын</a:t>
            </a:r>
            <a:r>
              <a:rPr kumimoji="0" lang="ru-KZ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сөздіктен</a:t>
            </a:r>
            <a:r>
              <a:rPr kumimoji="0" lang="ru-KZ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айқында</a:t>
            </a:r>
            <a:r>
              <a:rPr kumimoji="0" lang="kk-KZ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ңыздар</a:t>
            </a:r>
            <a:r>
              <a:rPr kumimoji="0" lang="ru-KZ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ru-KZ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Қара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суық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жер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қара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кездегі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жауын-шашынсыз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ызғарлы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суық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ru-KZ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Қабыршық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мұз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жаңа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қатқан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жұқа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мұз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KZ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</a:t>
            </a:r>
            <a:r>
              <a:rPr kumimoji="0" lang="kk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ң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қатты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суықтан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топырақты</a:t>
            </a:r>
            <a:r>
              <a:rPr kumimoji="0" lang="kk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ң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сіресіп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қатып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қалуы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KZ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Хабаршы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хабар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жеткізуші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kk-KZ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4473D7B5-DE6D-41EB-B472-AEAF60BC2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86"/>
    </mc:Choice>
    <mc:Fallback xmlns="">
      <p:transition spd="slow" advTm="98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301" x="3367088" y="6296025"/>
          <p14:tracePt t="59016" x="2952750" y="6632575"/>
          <p14:tracePt t="59020" x="2952750" y="6532563"/>
          <p14:tracePt t="59029" x="2952750" y="6470650"/>
          <p14:tracePt t="59036" x="2952750" y="6419850"/>
          <p14:tracePt t="59044" x="2952750" y="6370638"/>
          <p14:tracePt t="59052" x="2952750" y="6332538"/>
          <p14:tracePt t="59059" x="2963863" y="6281738"/>
          <p14:tracePt t="59069" x="2989263" y="6232525"/>
          <p14:tracePt t="59076" x="2989263" y="6207125"/>
          <p14:tracePt t="59085" x="2989263" y="6157913"/>
          <p14:tracePt t="59092" x="3001963" y="6119813"/>
          <p14:tracePt t="59101" x="3001963" y="6069013"/>
          <p14:tracePt t="59107" x="3001963" y="6019800"/>
          <p14:tracePt t="59115" x="3001963" y="5969000"/>
          <p14:tracePt t="59124" x="3014663" y="5894388"/>
          <p14:tracePt t="59134" x="3014663" y="5843588"/>
          <p14:tracePt t="59139" x="3014663" y="5794375"/>
          <p14:tracePt t="59149" x="3040063" y="5732463"/>
          <p14:tracePt t="59156" x="3040063" y="5707063"/>
          <p14:tracePt t="59167" x="3040063" y="5656263"/>
          <p14:tracePt t="59172" x="3052763" y="5619750"/>
          <p14:tracePt t="59184" x="3052763" y="5594350"/>
          <p14:tracePt t="59187" x="3065463" y="5556250"/>
          <p14:tracePt t="59200" x="3065463" y="5518150"/>
          <p14:tracePt t="59204" x="3076575" y="5481638"/>
          <p14:tracePt t="59213" x="3089275" y="5418138"/>
          <p14:tracePt t="59220" x="3101975" y="5368925"/>
          <p14:tracePt t="59229" x="3114675" y="5318125"/>
          <p14:tracePt t="59236" x="3140075" y="5268913"/>
          <p14:tracePt t="59244" x="3152775" y="5230813"/>
          <p14:tracePt t="59252" x="3165475" y="5181600"/>
          <p14:tracePt t="59259" x="3165475" y="5143500"/>
          <p14:tracePt t="59268" x="3201988" y="5068888"/>
          <p14:tracePt t="59276" x="3214688" y="5018088"/>
          <p14:tracePt t="59284" x="3214688" y="4968875"/>
          <p14:tracePt t="59292" x="3227388" y="4879975"/>
          <p14:tracePt t="59302" x="3227388" y="4818063"/>
          <p14:tracePt t="59307" x="3240088" y="4730750"/>
          <p14:tracePt t="59317" x="3265488" y="4643438"/>
          <p14:tracePt t="59324" x="3276600" y="4567238"/>
          <p14:tracePt t="59333" x="3276600" y="4479925"/>
          <p14:tracePt t="59339" x="3289300" y="4392613"/>
          <p14:tracePt t="59350" x="3289300" y="4341813"/>
          <p14:tracePt t="59356" x="3302000" y="4279900"/>
          <p14:tracePt t="59364" x="3327400" y="4192588"/>
          <p14:tracePt t="59371" x="3340100" y="4105275"/>
          <p14:tracePt t="59383" x="3340100" y="4017963"/>
          <p14:tracePt t="59388" x="3352800" y="3916363"/>
          <p14:tracePt t="59398" x="3365500" y="3829050"/>
          <p14:tracePt t="59403" x="3389313" y="3729038"/>
          <p14:tracePt t="59412" x="3402013" y="3641725"/>
          <p14:tracePt t="59420" x="3414713" y="3567113"/>
          <p14:tracePt t="59428" x="3414713" y="3479800"/>
          <p14:tracePt t="59436" x="3427413" y="3403600"/>
          <p14:tracePt t="59444" x="3452813" y="3328988"/>
          <p14:tracePt t="59452" x="3465513" y="3241675"/>
          <p14:tracePt t="59460" x="3478213" y="3165475"/>
          <p14:tracePt t="59468" x="3478213" y="3103563"/>
          <p14:tracePt t="59475" x="3478213" y="3028950"/>
          <p14:tracePt t="59484" x="3478213" y="2952750"/>
          <p14:tracePt t="59491" x="3502025" y="2878138"/>
          <p14:tracePt t="59500" x="3514725" y="2803525"/>
          <p14:tracePt t="59508" x="3527425" y="2752725"/>
          <p14:tracePt t="59516" x="3527425" y="2678113"/>
          <p14:tracePt t="59524" x="3540125" y="2627313"/>
          <p14:tracePt t="59533" x="3565525" y="2540000"/>
          <p14:tracePt t="59540" x="3589338" y="2465388"/>
          <p14:tracePt t="59550" x="3589338" y="2414588"/>
          <p14:tracePt t="59556" x="3602038" y="2352675"/>
          <p14:tracePt t="59564" x="3640138" y="2278063"/>
          <p14:tracePt t="59571" x="3652838" y="2190750"/>
          <p14:tracePt t="59583" x="3665538" y="2127250"/>
          <p14:tracePt t="59587" x="3678238" y="2078038"/>
          <p14:tracePt t="59598" x="3702050" y="2014538"/>
          <p14:tracePt t="59603" x="3714750" y="1965325"/>
          <p14:tracePt t="59613" x="3727450" y="1939925"/>
          <p14:tracePt t="59620" x="3752850" y="1901825"/>
          <p14:tracePt t="59629" x="3752850" y="1876425"/>
          <p14:tracePt t="59636" x="3752850" y="1852613"/>
          <p14:tracePt t="59644" x="3752850" y="1827213"/>
          <p14:tracePt t="59652" x="3765550" y="1814513"/>
          <p14:tracePt t="59660" x="3765550" y="1801813"/>
          <p14:tracePt t="59669" x="3778250" y="1776413"/>
          <p14:tracePt t="59676" x="3778250" y="1765300"/>
          <p14:tracePt t="59684" x="3790950" y="1752600"/>
          <p14:tracePt t="59691" x="3790950" y="1739900"/>
          <p14:tracePt t="59700" x="3790950" y="1727200"/>
          <p14:tracePt t="59717" x="3802063" y="1701800"/>
          <p14:tracePt t="59724" x="3802063" y="1689100"/>
          <p14:tracePt t="59733" x="3827463" y="1663700"/>
          <p14:tracePt t="59740" x="3840163" y="1652588"/>
          <p14:tracePt t="59750" x="3852863" y="1627188"/>
          <p14:tracePt t="59756" x="3865563" y="1601788"/>
          <p14:tracePt t="59765" x="3878263" y="1601788"/>
          <p14:tracePt t="59772" x="3878263" y="1576388"/>
          <p14:tracePt t="59783" x="3890963" y="1563688"/>
          <p14:tracePt t="59788" x="3902075" y="1539875"/>
          <p14:tracePt t="59797" x="3914775" y="1539875"/>
          <p14:tracePt t="59803" x="3914775" y="1527175"/>
          <p14:tracePt t="59813" x="3927475" y="1514475"/>
          <p14:tracePt t="59820" x="3927475" y="1501775"/>
          <p14:tracePt t="59836" x="3940175" y="1489075"/>
          <p14:tracePt t="60053" x="3952875" y="1489075"/>
          <p14:tracePt t="60062" x="3965575" y="1476375"/>
          <p14:tracePt t="60068" x="3978275" y="1476375"/>
          <p14:tracePt t="60076" x="3990975" y="1463675"/>
          <p14:tracePt t="60092" x="4002088" y="1439863"/>
          <p14:tracePt t="60108" x="4027488" y="1427163"/>
          <p14:tracePt t="60116" x="4027488" y="1414463"/>
          <p14:tracePt t="60133" x="4027488" y="1401763"/>
          <p14:tracePt t="61207" x="3990975" y="1401763"/>
          <p14:tracePt t="61222" x="3827463" y="1401763"/>
          <p14:tracePt t="61235" x="3778250" y="1401763"/>
          <p14:tracePt t="61237" x="3727450" y="1414463"/>
          <p14:tracePt t="61244" x="3702050" y="1414463"/>
          <p14:tracePt t="61252" x="3665538" y="1427163"/>
          <p14:tracePt t="61260" x="3640138" y="1439863"/>
          <p14:tracePt t="61268" x="3602038" y="1463675"/>
          <p14:tracePt t="61276" x="3589338" y="1489075"/>
          <p14:tracePt t="61284" x="3552825" y="1501775"/>
          <p14:tracePt t="61292" x="3502025" y="1527175"/>
          <p14:tracePt t="61300" x="3489325" y="1539875"/>
          <p14:tracePt t="61308" x="3427413" y="1563688"/>
          <p14:tracePt t="61316" x="3376613" y="1589088"/>
          <p14:tracePt t="61323" x="3314700" y="1601788"/>
          <p14:tracePt t="61332" x="3276600" y="1627188"/>
          <p14:tracePt t="61339" x="3201988" y="1652588"/>
          <p14:tracePt t="61350" x="3152775" y="1663700"/>
          <p14:tracePt t="61356" x="3076575" y="1701800"/>
          <p14:tracePt t="61366" x="3014663" y="1701800"/>
          <p14:tracePt t="61372" x="2940050" y="1714500"/>
          <p14:tracePt t="61383" x="2852738" y="1739900"/>
          <p14:tracePt t="61388" x="2740025" y="1752600"/>
          <p14:tracePt t="61399" x="2614613" y="1765300"/>
          <p14:tracePt t="61403" x="2501900" y="1765300"/>
          <p14:tracePt t="61413" x="2363788" y="1765300"/>
          <p14:tracePt t="61420" x="2227263" y="1789113"/>
          <p14:tracePt t="61430" x="2101850" y="1789113"/>
          <p14:tracePt t="61436" x="1989138" y="1814513"/>
          <p14:tracePt t="61444" x="1889125" y="1814513"/>
          <p14:tracePt t="61452" x="1814513" y="1814513"/>
          <p14:tracePt t="61460" x="1714500" y="1827213"/>
          <p14:tracePt t="61468" x="1625600" y="1839913"/>
          <p14:tracePt t="61476" x="1550988" y="1865313"/>
          <p14:tracePt t="61484" x="1512888" y="1865313"/>
          <p14:tracePt t="61492" x="1450975" y="1876425"/>
          <p14:tracePt t="61500" x="1401763" y="1876425"/>
          <p14:tracePt t="61508" x="1325563" y="1876425"/>
          <p14:tracePt t="61516" x="1250950" y="1889125"/>
          <p14:tracePt t="61524" x="1189038" y="1889125"/>
          <p14:tracePt t="61534" x="1112838" y="1889125"/>
          <p14:tracePt t="61540" x="1050925" y="1889125"/>
          <p14:tracePt t="61548" x="976313" y="1889125"/>
          <p14:tracePt t="61556" x="925513" y="1889125"/>
          <p14:tracePt t="61566" x="876300" y="1889125"/>
          <p14:tracePt t="61572" x="850900" y="1889125"/>
          <p14:tracePt t="61581" x="800100" y="1889125"/>
          <p14:tracePt t="61588" x="763588" y="1889125"/>
          <p14:tracePt t="61599" x="738188" y="1889125"/>
          <p14:tracePt t="61604" x="712788" y="1901825"/>
          <p14:tracePt t="61621" x="700088" y="1901825"/>
          <p14:tracePt t="61836" x="674688" y="1901825"/>
          <p14:tracePt t="61844" x="663575" y="1889125"/>
          <p14:tracePt t="61860" x="650875" y="1876425"/>
          <p14:tracePt t="61869" x="638175" y="1852613"/>
          <p14:tracePt t="61884" x="625475" y="1839913"/>
          <p14:tracePt t="61900" x="625475" y="1827213"/>
          <p14:tracePt t="62740" x="650875" y="1827213"/>
          <p14:tracePt t="62748" x="712788" y="1852613"/>
          <p14:tracePt t="62756" x="776288" y="1865313"/>
          <p14:tracePt t="62765" x="838200" y="1876425"/>
          <p14:tracePt t="62772" x="912813" y="1901825"/>
          <p14:tracePt t="62781" x="950913" y="1914525"/>
          <p14:tracePt t="62788" x="1025525" y="1914525"/>
          <p14:tracePt t="62799" x="1076325" y="1914525"/>
          <p14:tracePt t="62804" x="1138238" y="1914525"/>
          <p14:tracePt t="62814" x="1263650" y="1914525"/>
          <p14:tracePt t="62820" x="1338263" y="1914525"/>
          <p14:tracePt t="62829" x="1476375" y="1914525"/>
          <p14:tracePt t="62837" x="1612900" y="1914525"/>
          <p14:tracePt t="62844" x="1763713" y="1914525"/>
          <p14:tracePt t="62852" x="1901825" y="1914525"/>
          <p14:tracePt t="62860" x="2089150" y="1914525"/>
          <p14:tracePt t="62868" x="2289175" y="1914525"/>
          <p14:tracePt t="62876" x="2563813" y="1914525"/>
          <p14:tracePt t="62885" x="2801938" y="1914525"/>
          <p14:tracePt t="62892" x="3040063" y="1914525"/>
          <p14:tracePt t="62900" x="3252788" y="1914525"/>
          <p14:tracePt t="62908" x="3402013" y="1914525"/>
          <p14:tracePt t="62917" x="3578225" y="1914525"/>
          <p14:tracePt t="62924" x="3714750" y="1914525"/>
          <p14:tracePt t="62933" x="3827463" y="1914525"/>
          <p14:tracePt t="62940" x="3927475" y="1914525"/>
          <p14:tracePt t="62949" x="3978275" y="1914525"/>
          <p14:tracePt t="62956" x="4065588" y="1914525"/>
          <p14:tracePt t="62971" x="4140200" y="1914525"/>
          <p14:tracePt t="62983" x="4178300" y="1914525"/>
          <p14:tracePt t="62987" x="4227513" y="1914525"/>
          <p14:tracePt t="62999" x="4278313" y="1914525"/>
          <p14:tracePt t="63004" x="4314825" y="1914525"/>
          <p14:tracePt t="63014" x="4365625" y="1914525"/>
          <p14:tracePt t="63020" x="4391025" y="1914525"/>
          <p14:tracePt t="63029" x="4427538" y="1914525"/>
          <p14:tracePt t="63044" x="4465638" y="1914525"/>
          <p14:tracePt t="63052" x="4491038" y="1914525"/>
          <p14:tracePt t="63060" x="4503738" y="1914525"/>
          <p14:tracePt t="63068" x="4516438" y="1901825"/>
          <p14:tracePt t="63076" x="4527550" y="1901825"/>
          <p14:tracePt t="63084" x="4540250" y="1901825"/>
          <p14:tracePt t="63092" x="4540250" y="1889125"/>
          <p14:tracePt t="63099" x="4552950" y="1876425"/>
          <p14:tracePt t="63124" x="4565650" y="1865313"/>
          <p14:tracePt t="63228" x="4565650" y="1852613"/>
          <p14:tracePt t="63236" x="4565650" y="1839913"/>
          <p14:tracePt t="63244" x="4565650" y="1827213"/>
          <p14:tracePt t="63260" x="4578350" y="1814513"/>
          <p14:tracePt t="63284" x="4578350" y="1801813"/>
          <p14:tracePt t="63301" x="4591050" y="1801813"/>
          <p14:tracePt t="63316" x="4591050" y="1789113"/>
          <p14:tracePt t="63324" x="4591050" y="1776413"/>
          <p14:tracePt t="64213" x="4578350" y="1801813"/>
          <p14:tracePt t="64220" x="4516438" y="1852613"/>
          <p14:tracePt t="64229" x="4478338" y="1876425"/>
          <p14:tracePt t="64237" x="4427538" y="1914525"/>
          <p14:tracePt t="64245" x="4365625" y="1965325"/>
          <p14:tracePt t="64253" x="4291013" y="2001838"/>
          <p14:tracePt t="64260" x="4203700" y="2065338"/>
          <p14:tracePt t="64268" x="4103688" y="2101850"/>
          <p14:tracePt t="64276" x="3990975" y="2152650"/>
          <p14:tracePt t="64285" x="3890963" y="2190750"/>
          <p14:tracePt t="64292" x="3752850" y="2227263"/>
          <p14:tracePt t="64300" x="3614738" y="2252663"/>
          <p14:tracePt t="64308" x="3465513" y="2303463"/>
          <p14:tracePt t="64317" x="3327400" y="2339975"/>
          <p14:tracePt t="64324" x="3189288" y="2365375"/>
          <p14:tracePt t="64333" x="3014663" y="2378075"/>
          <p14:tracePt t="64340" x="2876550" y="2390775"/>
          <p14:tracePt t="64349" x="2740025" y="2403475"/>
          <p14:tracePt t="64356" x="2601913" y="2403475"/>
          <p14:tracePt t="64366" x="2476500" y="2403475"/>
          <p14:tracePt t="64372" x="2389188" y="2403475"/>
          <p14:tracePt t="64383" x="2251075" y="2403475"/>
          <p14:tracePt t="64388" x="2151063" y="2403475"/>
          <p14:tracePt t="64398" x="2076450" y="2403475"/>
          <p14:tracePt t="64404" x="1989138" y="2403475"/>
          <p14:tracePt t="64413" x="1938338" y="2403475"/>
          <p14:tracePt t="64420" x="1914525" y="2403475"/>
          <p14:tracePt t="64429" x="1889125" y="2403475"/>
          <p14:tracePt t="64436" x="1876425" y="2403475"/>
          <p14:tracePt t="64444" x="1863725" y="2403475"/>
          <p14:tracePt t="64460" x="1851025" y="2403475"/>
          <p14:tracePt t="64468" x="1838325" y="2403475"/>
          <p14:tracePt t="64476" x="1814513" y="2390775"/>
          <p14:tracePt t="64485" x="1776413" y="2390775"/>
          <p14:tracePt t="64492" x="1738313" y="2378075"/>
          <p14:tracePt t="64500" x="1689100" y="2378075"/>
          <p14:tracePt t="64508" x="1625600" y="2365375"/>
          <p14:tracePt t="64516" x="1589088" y="2339975"/>
          <p14:tracePt t="64524" x="1512888" y="2314575"/>
          <p14:tracePt t="64533" x="1476375" y="2303463"/>
          <p14:tracePt t="64540" x="1438275" y="2303463"/>
          <p14:tracePt t="64550" x="1425575" y="2290763"/>
          <p14:tracePt t="64556" x="1401763" y="2290763"/>
          <p14:tracePt t="64566" x="1401763" y="2278063"/>
          <p14:tracePt t="65617" x="1389063" y="2278063"/>
          <p14:tracePt t="66429" x="1389063" y="2290763"/>
          <p14:tracePt t="66436" x="1389063" y="2327275"/>
          <p14:tracePt t="66448" x="1389063" y="2365375"/>
          <p14:tracePt t="66453" x="1376363" y="2403475"/>
          <p14:tracePt t="66460" x="1376363" y="2452688"/>
          <p14:tracePt t="66469" x="1376363" y="2527300"/>
          <p14:tracePt t="66476" x="1376363" y="2578100"/>
          <p14:tracePt t="66485" x="1376363" y="2652713"/>
          <p14:tracePt t="66492" x="1376363" y="2703513"/>
          <p14:tracePt t="66500" x="1376363" y="2765425"/>
          <p14:tracePt t="66508" x="1376363" y="2865438"/>
          <p14:tracePt t="66516" x="1376363" y="2941638"/>
          <p14:tracePt t="66524" x="1376363" y="3041650"/>
          <p14:tracePt t="66534" x="1376363" y="3116263"/>
          <p14:tracePt t="66540" x="1401763" y="3228975"/>
          <p14:tracePt t="66550" x="1412875" y="3316288"/>
          <p14:tracePt t="66556" x="1412875" y="3416300"/>
          <p14:tracePt t="66564" x="1438275" y="3503613"/>
          <p14:tracePt t="66572" x="1438275" y="3579813"/>
          <p14:tracePt t="66581" x="1438275" y="3667125"/>
          <p14:tracePt t="66588" x="1463675" y="3754438"/>
          <p14:tracePt t="66600" x="1476375" y="3829050"/>
          <p14:tracePt t="66604" x="1489075" y="3916363"/>
          <p14:tracePt t="66613" x="1525588" y="4005263"/>
          <p14:tracePt t="66620" x="1538288" y="4054475"/>
          <p14:tracePt t="66628" x="1576388" y="4117975"/>
          <p14:tracePt t="66636" x="1612900" y="4192588"/>
          <p14:tracePt t="66644" x="1651000" y="4230688"/>
          <p14:tracePt t="66652" x="1689100" y="4292600"/>
          <p14:tracePt t="66660" x="1714500" y="4318000"/>
          <p14:tracePt t="66668" x="1714500" y="4330700"/>
          <p14:tracePt t="66676" x="1751013" y="4367213"/>
          <p14:tracePt t="66684" x="1751013" y="4379913"/>
          <p14:tracePt t="66693" x="1763713" y="4392613"/>
          <p14:tracePt t="66701" x="1776413" y="4392613"/>
          <p14:tracePt t="66708" x="1789113" y="4405313"/>
          <p14:tracePt t="66724" x="1814513" y="4405313"/>
          <p14:tracePt t="66733" x="1814513" y="4418013"/>
          <p14:tracePt t="66740" x="1825625" y="4418013"/>
          <p14:tracePt t="66750" x="1851025" y="4418013"/>
          <p14:tracePt t="66756" x="1876425" y="4418013"/>
          <p14:tracePt t="66765" x="1889125" y="4430713"/>
          <p14:tracePt t="66772" x="1901825" y="4430713"/>
          <p14:tracePt t="66783" x="1925638" y="4443413"/>
          <p14:tracePt t="66799" x="1951038" y="4443413"/>
          <p14:tracePt t="66804" x="1963738" y="4443413"/>
          <p14:tracePt t="66820" x="1963738" y="4454525"/>
          <p14:tracePt t="66845" x="1976438" y="4454525"/>
          <p14:tracePt t="66876" x="1989138" y="4454525"/>
          <p14:tracePt t="66916" x="2014538" y="4454525"/>
          <p14:tracePt t="66940" x="2025650" y="4454525"/>
          <p14:tracePt t="66956" x="2051050" y="4454525"/>
          <p14:tracePt t="66973" x="2076450" y="4454525"/>
          <p14:tracePt t="66988" x="2089150" y="4454525"/>
          <p14:tracePt t="67037" x="2101850" y="4454525"/>
          <p14:tracePt t="67130" x="2114550" y="4454525"/>
          <p14:tracePt t="67141" x="2127250" y="4443413"/>
          <p14:tracePt t="67214" x="2138363" y="4443413"/>
          <p14:tracePt t="67222" x="2151063" y="4430713"/>
          <p14:tracePt t="67246" x="2163763" y="4418013"/>
          <p14:tracePt t="67340" x="2176463" y="4418013"/>
          <p14:tracePt t="67356" x="2189163" y="4405313"/>
          <p14:tracePt t="67388" x="2189163" y="4392613"/>
          <p14:tracePt t="67420" x="2201863" y="4379913"/>
          <p14:tracePt t="67500" x="2214563" y="4379913"/>
          <p14:tracePt t="69368" x="2227263" y="4367213"/>
          <p14:tracePt t="69708" x="2214563" y="4367213"/>
          <p14:tracePt t="69716" x="2189163" y="4367213"/>
          <p14:tracePt t="69724" x="2163763" y="4367213"/>
          <p14:tracePt t="69734" x="2127250" y="4379913"/>
          <p14:tracePt t="69740" x="2114550" y="4379913"/>
          <p14:tracePt t="69750" x="2101850" y="4379913"/>
          <p14:tracePt t="69756" x="2076450" y="4392613"/>
          <p14:tracePt t="69766" x="2038350" y="4405313"/>
          <p14:tracePt t="69772" x="2025650" y="4418013"/>
          <p14:tracePt t="69782" x="2001838" y="4430713"/>
          <p14:tracePt t="69798" x="1989138" y="4430713"/>
          <p14:tracePt t="69804" x="1976438" y="4443413"/>
          <p14:tracePt t="69813" x="1951038" y="4454525"/>
          <p14:tracePt t="69820" x="1951038" y="4467225"/>
          <p14:tracePt t="69828" x="1925638" y="4479925"/>
          <p14:tracePt t="69836" x="1901825" y="4505325"/>
          <p14:tracePt t="69852" x="1889125" y="4518025"/>
          <p14:tracePt t="69860" x="1851025" y="4543425"/>
          <p14:tracePt t="69869" x="1851025" y="4554538"/>
          <p14:tracePt t="69876" x="1825625" y="4567238"/>
          <p14:tracePt t="69885" x="1814513" y="4579938"/>
          <p14:tracePt t="69900" x="1801813" y="4592638"/>
          <p14:tracePt t="69916" x="1789113" y="4605338"/>
          <p14:tracePt t="69924" x="1776413" y="4618038"/>
          <p14:tracePt t="69934" x="1763713" y="4630738"/>
          <p14:tracePt t="69949" x="1751013" y="4643438"/>
          <p14:tracePt t="69956" x="1738313" y="4656138"/>
          <p14:tracePt t="69965" x="1738313" y="4667250"/>
          <p14:tracePt t="69974" x="1714500" y="4679950"/>
          <p14:tracePt t="69983" x="1701800" y="4705350"/>
          <p14:tracePt t="69988" x="1689100" y="4718050"/>
          <p14:tracePt t="69998" x="1676400" y="4718050"/>
          <p14:tracePt t="70004" x="1663700" y="4743450"/>
          <p14:tracePt t="70020" x="1651000" y="4756150"/>
          <p14:tracePt t="70028" x="1638300" y="4768850"/>
          <p14:tracePt t="70036" x="1638300" y="4779963"/>
          <p14:tracePt t="70044" x="1612900" y="4805363"/>
          <p14:tracePt t="70052" x="1601788" y="4818063"/>
          <p14:tracePt t="70060" x="1589088" y="4830763"/>
          <p14:tracePt t="70084" x="1576388" y="4868863"/>
          <p14:tracePt t="70101" x="1563688" y="4879975"/>
          <p14:tracePt t="70108" x="1538288" y="4905375"/>
          <p14:tracePt t="70124" x="1525588" y="4930775"/>
          <p14:tracePt t="70133" x="1501775" y="4956175"/>
          <p14:tracePt t="70150" x="1501775" y="4968875"/>
          <p14:tracePt t="70156" x="1489075" y="4992688"/>
          <p14:tracePt t="70172" x="1476375" y="4992688"/>
          <p14:tracePt t="70182" x="1476375" y="5005388"/>
          <p14:tracePt t="70188" x="1463675" y="5005388"/>
          <p14:tracePt t="70204" x="1463675" y="5030788"/>
          <p14:tracePt t="70229" x="1450975" y="5043488"/>
          <p14:tracePt t="70252" x="1450975" y="5056188"/>
          <p14:tracePt t="70260" x="1438275" y="5068888"/>
          <p14:tracePt t="70276" x="1425575" y="5081588"/>
          <p14:tracePt t="70308" x="1412875" y="5092700"/>
          <p14:tracePt t="70333" x="1412875" y="5105400"/>
          <p14:tracePt t="70349" x="1401763" y="5118100"/>
          <p14:tracePt t="70380" x="1389063" y="5118100"/>
          <p14:tracePt t="70989" x="1389063" y="5130800"/>
          <p14:tracePt t="71002" x="1389063" y="5143500"/>
          <p14:tracePt t="72636" x="1376363" y="5156200"/>
          <p14:tracePt t="72644" x="1338263" y="5156200"/>
          <p14:tracePt t="72653" x="1300163" y="5156200"/>
          <p14:tracePt t="72660" x="1263650" y="5156200"/>
          <p14:tracePt t="72669" x="1250950" y="5143500"/>
          <p14:tracePt t="72676" x="1212850" y="5130800"/>
          <p14:tracePt t="72685" x="1200150" y="5130800"/>
          <p14:tracePt t="72692" x="1176338" y="5130800"/>
          <p14:tracePt t="72724" x="1163638" y="5118100"/>
          <p14:tracePt t="72756" x="1150938" y="5118100"/>
          <p14:tracePt t="72765" x="1125538" y="5105400"/>
          <p14:tracePt t="72772" x="1100138" y="5092700"/>
          <p14:tracePt t="72782" x="1050925" y="5081588"/>
          <p14:tracePt t="72788" x="1012825" y="5068888"/>
          <p14:tracePt t="72798" x="987425" y="5068888"/>
          <p14:tracePt t="72805" x="963613" y="5056188"/>
          <p14:tracePt t="72813" x="950913" y="5043488"/>
          <p14:tracePt t="72820" x="912813" y="5043488"/>
          <p14:tracePt t="72830" x="887413" y="5043488"/>
          <p14:tracePt t="72836" x="863600" y="5043488"/>
          <p14:tracePt t="72844" x="825500" y="5030788"/>
          <p14:tracePt t="72853" x="800100" y="5005388"/>
          <p14:tracePt t="72860" x="763588" y="5005388"/>
          <p14:tracePt t="72869" x="725488" y="4992688"/>
          <p14:tracePt t="72876" x="700088" y="4981575"/>
          <p14:tracePt t="72909" x="674688" y="4968875"/>
          <p14:tracePt t="72924" x="663575" y="4956175"/>
          <p14:tracePt t="72941" x="663575" y="4943475"/>
          <p14:tracePt t="72949" x="650875" y="4930775"/>
          <p14:tracePt t="72956" x="638175" y="4918075"/>
          <p14:tracePt t="72965" x="625475" y="4905375"/>
          <p14:tracePt t="72986" x="587375" y="4879975"/>
          <p14:tracePt t="73000" x="574675" y="4879975"/>
          <p14:tracePt t="73021" x="550863" y="4868863"/>
          <p14:tracePt t="73173" x="574675" y="4868863"/>
          <p14:tracePt t="73184" x="625475" y="4868863"/>
          <p14:tracePt t="73189" x="650875" y="4868863"/>
          <p14:tracePt t="73201" x="700088" y="4868863"/>
          <p14:tracePt t="73206" x="763588" y="4868863"/>
          <p14:tracePt t="73215" x="838200" y="4868863"/>
          <p14:tracePt t="73220" x="887413" y="4868863"/>
          <p14:tracePt t="73229" x="950913" y="4868863"/>
          <p14:tracePt t="73236" x="1000125" y="4868863"/>
          <p14:tracePt t="73244" x="1038225" y="4868863"/>
          <p14:tracePt t="73253" x="1076325" y="4868863"/>
          <p14:tracePt t="73260" x="1100138" y="4868863"/>
          <p14:tracePt t="73276" x="1125538" y="4868863"/>
          <p14:tracePt t="73285" x="1138238" y="4868863"/>
          <p14:tracePt t="73292" x="1150938" y="4868863"/>
          <p14:tracePt t="73301" x="1163638" y="4868863"/>
          <p14:tracePt t="73308" x="1189038" y="4868863"/>
          <p14:tracePt t="73317" x="1225550" y="4868863"/>
          <p14:tracePt t="73333" x="1250950" y="4868863"/>
          <p14:tracePt t="73340" x="1263650" y="4868863"/>
          <p14:tracePt t="73350" x="1289050" y="4868863"/>
          <p14:tracePt t="73356" x="1312863" y="4868863"/>
          <p14:tracePt t="73367" x="1338263" y="4868863"/>
          <p14:tracePt t="73372" x="1350963" y="4868863"/>
          <p14:tracePt t="73382" x="1376363" y="4879975"/>
          <p14:tracePt t="73388" x="1401763" y="4879975"/>
          <p14:tracePt t="73404" x="1425575" y="4879975"/>
          <p14:tracePt t="73413" x="1438275" y="4879975"/>
          <p14:tracePt t="73429" x="1463675" y="4879975"/>
          <p14:tracePt t="73444" x="1476375" y="4879975"/>
          <p14:tracePt t="73460" x="1489075" y="4879975"/>
          <p14:tracePt t="73469" x="1501775" y="4879975"/>
          <p14:tracePt t="73476" x="1512888" y="4879975"/>
          <p14:tracePt t="73492" x="1525588" y="4892675"/>
          <p14:tracePt t="73501" x="1538288" y="4892675"/>
          <p14:tracePt t="73508" x="1550988" y="4892675"/>
          <p14:tracePt t="73524" x="1563688" y="4892675"/>
          <p14:tracePt t="73533" x="1576388" y="4892675"/>
          <p14:tracePt t="73572" x="1589088" y="4892675"/>
          <p14:tracePt t="73588" x="1601788" y="4892675"/>
          <p14:tracePt t="73598" x="1612900" y="4892675"/>
          <p14:tracePt t="73613" x="1638300" y="4892675"/>
          <p14:tracePt t="73620" x="1651000" y="4892675"/>
          <p14:tracePt t="74556" x="1663700" y="4892675"/>
          <p14:tracePt t="74566" x="1676400" y="4892675"/>
          <p14:tracePt t="74572" x="1689100" y="4892675"/>
          <p14:tracePt t="74582" x="1701800" y="4892675"/>
          <p14:tracePt t="74588" x="1725613" y="4892675"/>
          <p14:tracePt t="74598" x="1738313" y="4892675"/>
          <p14:tracePt t="74605" x="1763713" y="4892675"/>
          <p14:tracePt t="74613" x="1776413" y="4892675"/>
          <p14:tracePt t="74621" x="1814513" y="4892675"/>
          <p14:tracePt t="74629" x="1851025" y="4892675"/>
          <p14:tracePt t="74636" x="1876425" y="4892675"/>
          <p14:tracePt t="74644" x="1914525" y="4892675"/>
          <p14:tracePt t="74653" x="1925638" y="4905375"/>
          <p14:tracePt t="74660" x="1963738" y="4918075"/>
          <p14:tracePt t="74669" x="2001838" y="4918075"/>
          <p14:tracePt t="74676" x="2038350" y="4918075"/>
          <p14:tracePt t="74685" x="2063750" y="4918075"/>
          <p14:tracePt t="74692" x="2089150" y="4918075"/>
          <p14:tracePt t="74701" x="2114550" y="4918075"/>
          <p14:tracePt t="74708" x="2138363" y="4918075"/>
          <p14:tracePt t="74717" x="2151063" y="4918075"/>
          <p14:tracePt t="74724" x="2189163" y="4918075"/>
          <p14:tracePt t="74733" x="2214563" y="4918075"/>
          <p14:tracePt t="74740" x="2227263" y="4918075"/>
          <p14:tracePt t="74751" x="2251075" y="4918075"/>
          <p14:tracePt t="74756" x="2276475" y="4918075"/>
          <p14:tracePt t="74765" x="2301875" y="4918075"/>
          <p14:tracePt t="74783" x="2314575" y="4918075"/>
          <p14:tracePt t="74788" x="2338388" y="4918075"/>
          <p14:tracePt t="74799" x="2363788" y="4918075"/>
          <p14:tracePt t="74804" x="2389188" y="4918075"/>
          <p14:tracePt t="74813" x="2439988" y="4918075"/>
          <p14:tracePt t="74820" x="2476500" y="4918075"/>
          <p14:tracePt t="74830" x="2527300" y="4918075"/>
          <p14:tracePt t="74836" x="2551113" y="4918075"/>
          <p14:tracePt t="74844" x="2601913" y="4918075"/>
          <p14:tracePt t="74853" x="2640013" y="4918075"/>
          <p14:tracePt t="74860" x="2689225" y="4918075"/>
          <p14:tracePt t="74869" x="2727325" y="4918075"/>
          <p14:tracePt t="74876" x="2763838" y="4918075"/>
          <p14:tracePt t="74885" x="2814638" y="4918075"/>
          <p14:tracePt t="74892" x="2840038" y="4918075"/>
          <p14:tracePt t="74900" x="2876550" y="4918075"/>
          <p14:tracePt t="74908" x="2889250" y="4918075"/>
          <p14:tracePt t="74917" x="2901950" y="4918075"/>
          <p14:tracePt t="74924" x="2927350" y="4918075"/>
          <p14:tracePt t="74934" x="2940050" y="4918075"/>
          <p14:tracePt t="74940" x="2952750" y="4918075"/>
          <p14:tracePt t="74951" x="2963863" y="4918075"/>
          <p14:tracePt t="74965" x="2976563" y="4918075"/>
          <p14:tracePt t="74973" x="2989263" y="4918075"/>
          <p14:tracePt t="74988" x="3014663" y="4918075"/>
          <p14:tracePt t="74999" x="3027363" y="4905375"/>
          <p14:tracePt t="75015" x="3052763" y="4892675"/>
          <p14:tracePt t="75028" x="3065463" y="4892675"/>
          <p14:tracePt t="75060" x="3101975" y="4879975"/>
          <p14:tracePt t="75069" x="3114675" y="4879975"/>
          <p14:tracePt t="75076" x="3140075" y="4868863"/>
          <p14:tracePt t="75085" x="3152775" y="4868863"/>
          <p14:tracePt t="75092" x="3176588" y="4868863"/>
          <p14:tracePt t="75101" x="3189288" y="4868863"/>
          <p14:tracePt t="75108" x="3227388" y="4843463"/>
          <p14:tracePt t="75118" x="3240088" y="4843463"/>
          <p14:tracePt t="75133" x="3265488" y="4830763"/>
          <p14:tracePt t="75140" x="3289300" y="4830763"/>
          <p14:tracePt t="75151" x="3327400" y="4818063"/>
          <p14:tracePt t="75156" x="3389313" y="4818063"/>
          <p14:tracePt t="75168" x="3452813" y="4792663"/>
          <p14:tracePt t="75172" x="3514725" y="4792663"/>
          <p14:tracePt t="75182" x="3602038" y="4768850"/>
          <p14:tracePt t="75188" x="3678238" y="4768850"/>
          <p14:tracePt t="75198" x="3740150" y="4756150"/>
          <p14:tracePt t="75204" x="3814763" y="4730750"/>
          <p14:tracePt t="75213" x="3840163" y="4730750"/>
          <p14:tracePt t="75220" x="3890963" y="4730750"/>
          <p14:tracePt t="75229" x="3940175" y="4730750"/>
          <p14:tracePt t="75236" x="3978275" y="4718050"/>
          <p14:tracePt t="75245" x="4052888" y="4718050"/>
          <p14:tracePt t="75252" x="4103688" y="4705350"/>
          <p14:tracePt t="75260" x="4178300" y="4679950"/>
          <p14:tracePt t="75269" x="4265613" y="4679950"/>
          <p14:tracePt t="75277" x="4314825" y="4679950"/>
          <p14:tracePt t="75285" x="4365625" y="4679950"/>
          <p14:tracePt t="75292" x="4427538" y="4679950"/>
          <p14:tracePt t="75302" x="4465638" y="4679950"/>
          <p14:tracePt t="75308" x="4491038" y="4679950"/>
          <p14:tracePt t="75316" x="4527550" y="4679950"/>
          <p14:tracePt t="75324" x="4565650" y="4679950"/>
          <p14:tracePt t="75333" x="4603750" y="4679950"/>
          <p14:tracePt t="75340" x="4640263" y="4679950"/>
          <p14:tracePt t="75349" x="4665663" y="4679950"/>
          <p14:tracePt t="75357" x="4703763" y="4679950"/>
          <p14:tracePt t="75367" x="4727575" y="4679950"/>
          <p14:tracePt t="75372" x="4765675" y="4679950"/>
          <p14:tracePt t="75383" x="4791075" y="4679950"/>
          <p14:tracePt t="75389" x="4816475" y="4679950"/>
          <p14:tracePt t="75400" x="4840288" y="4679950"/>
          <p14:tracePt t="75404" x="4878388" y="4679950"/>
          <p14:tracePt t="75417" x="4903788" y="4679950"/>
          <p14:tracePt t="75420" x="4940300" y="4679950"/>
          <p14:tracePt t="75429" x="4978400" y="4679950"/>
          <p14:tracePt t="75437" x="5003800" y="4679950"/>
          <p14:tracePt t="75444" x="5040313" y="4679950"/>
          <p14:tracePt t="75452" x="5065713" y="4679950"/>
          <p14:tracePt t="75460" x="5091113" y="4692650"/>
          <p14:tracePt t="75469" x="5129213" y="4692650"/>
          <p14:tracePt t="75476" x="5165725" y="4692650"/>
          <p14:tracePt t="75485" x="5178425" y="4692650"/>
          <p14:tracePt t="75492" x="5216525" y="4692650"/>
          <p14:tracePt t="75500" x="5253038" y="4718050"/>
          <p14:tracePt t="75508" x="5278438" y="4718050"/>
          <p14:tracePt t="75516" x="5329238" y="4730750"/>
          <p14:tracePt t="75524" x="5378450" y="4730750"/>
          <p14:tracePt t="75533" x="5441950" y="4743450"/>
          <p14:tracePt t="75540" x="5541963" y="4779963"/>
          <p14:tracePt t="75549" x="5629275" y="4805363"/>
          <p14:tracePt t="75556" x="5754688" y="4856163"/>
          <p14:tracePt t="75565" x="5816600" y="4856163"/>
          <p14:tracePt t="75572" x="5916613" y="4879975"/>
          <p14:tracePt t="75582" x="5991225" y="4905375"/>
          <p14:tracePt t="75588" x="6078538" y="4918075"/>
          <p14:tracePt t="75601" x="6167438" y="4918075"/>
          <p14:tracePt t="75604" x="6229350" y="4930775"/>
          <p14:tracePt t="75614" x="6303963" y="4930775"/>
          <p14:tracePt t="75620" x="6391275" y="4943475"/>
          <p14:tracePt t="75629" x="6442075" y="4943475"/>
          <p14:tracePt t="75636" x="6467475" y="4943475"/>
          <p14:tracePt t="75644" x="6503988" y="4943475"/>
          <p14:tracePt t="75653" x="6529388" y="4943475"/>
          <p14:tracePt t="75660" x="6542088" y="4943475"/>
          <p14:tracePt t="75669" x="6567488" y="4943475"/>
          <p14:tracePt t="75676" x="6580188" y="4943475"/>
          <p14:tracePt t="75685" x="6592888" y="4943475"/>
          <p14:tracePt t="75692" x="6616700" y="4943475"/>
          <p14:tracePt t="75708" x="6629400" y="4943475"/>
          <p14:tracePt t="75740" x="6642100" y="4943475"/>
          <p14:tracePt t="75749" x="6654800" y="4943475"/>
          <p14:tracePt t="75756" x="6667500" y="4943475"/>
          <p14:tracePt t="75765" x="6692900" y="4943475"/>
          <p14:tracePt t="75772" x="6704013" y="4943475"/>
          <p14:tracePt t="75781" x="6729413" y="4918075"/>
          <p14:tracePt t="75788" x="6742113" y="4918075"/>
          <p14:tracePt t="75798" x="6754813" y="4918075"/>
          <p14:tracePt t="75804" x="6767513" y="4918075"/>
          <p14:tracePt t="75814" x="6780213" y="4918075"/>
          <p14:tracePt t="75820" x="6792913" y="4918075"/>
          <p14:tracePt t="75829" x="6816725" y="4918075"/>
          <p14:tracePt t="75836" x="6854825" y="4905375"/>
          <p14:tracePt t="75844" x="6867525" y="4905375"/>
          <p14:tracePt t="75852" x="6905625" y="4905375"/>
          <p14:tracePt t="75860" x="6942138" y="4892675"/>
          <p14:tracePt t="75869" x="6954838" y="4892675"/>
          <p14:tracePt t="75876" x="6980238" y="4879975"/>
          <p14:tracePt t="75885" x="6992938" y="4868863"/>
          <p14:tracePt t="75892" x="7016750" y="4868863"/>
          <p14:tracePt t="75900" x="7042150" y="4856163"/>
          <p14:tracePt t="75908" x="7067550" y="4843463"/>
          <p14:tracePt t="75918" x="7092950" y="4830763"/>
          <p14:tracePt t="75924" x="7129463" y="4818063"/>
          <p14:tracePt t="75933" x="7154863" y="4805363"/>
          <p14:tracePt t="75940" x="7180263" y="4805363"/>
          <p14:tracePt t="75949" x="7205663" y="4792663"/>
          <p14:tracePt t="75956" x="7229475" y="4779963"/>
          <p14:tracePt t="75965" x="7242175" y="4779963"/>
          <p14:tracePt t="75987" x="7280275" y="4768850"/>
          <p14:tracePt t="75988" x="7292975" y="4768850"/>
          <p14:tracePt t="76001" x="7318375" y="4768850"/>
          <p14:tracePt t="76004" x="7329488" y="4768850"/>
          <p14:tracePt t="76014" x="7354888" y="4756150"/>
          <p14:tracePt t="76021" x="7367588" y="4743450"/>
          <p14:tracePt t="76030" x="7392988" y="4743450"/>
          <p14:tracePt t="76044" x="7405688" y="4743450"/>
          <p14:tracePt t="76053" x="7418388" y="4743450"/>
          <p14:tracePt t="76060" x="7429500" y="4730750"/>
          <p14:tracePt t="76069" x="7442200" y="4730750"/>
          <p14:tracePt t="76076" x="7454900" y="4730750"/>
          <p14:tracePt t="76085" x="7467600" y="4730750"/>
          <p14:tracePt t="76092" x="7480300" y="4730750"/>
          <p14:tracePt t="76100" x="7505700" y="4730750"/>
          <p14:tracePt t="76108" x="7518400" y="4730750"/>
          <p14:tracePt t="76124" x="7542213" y="4730750"/>
          <p14:tracePt t="76141" x="7554913" y="4730750"/>
          <p14:tracePt t="76172" x="7567613" y="4730750"/>
          <p14:tracePt t="76182" x="7580313" y="4730750"/>
          <p14:tracePt t="76188" x="7593013" y="4730750"/>
          <p14:tracePt t="76213" x="7605713" y="4730750"/>
          <p14:tracePt t="76220" x="7618413" y="4730750"/>
          <p14:tracePt t="76236" x="7631113" y="4730750"/>
          <p14:tracePt t="76244" x="7642225" y="4730750"/>
          <p14:tracePt t="76253" x="7654925" y="4730750"/>
          <p14:tracePt t="76261" x="7667625" y="4730750"/>
          <p14:tracePt t="76269" x="7680325" y="4730750"/>
          <p14:tracePt t="76276" x="7693025" y="4730750"/>
          <p14:tracePt t="76341" x="7705725" y="4730750"/>
          <p14:tracePt t="76350" x="7731125" y="4730750"/>
          <p14:tracePt t="76367" x="7754938" y="4730750"/>
          <p14:tracePt t="76373" x="7767638" y="4730750"/>
          <p14:tracePt t="76388" x="7780338" y="4730750"/>
          <p14:tracePt t="76420" x="7793038" y="4730750"/>
          <p14:tracePt t="76429" x="7805738" y="4730750"/>
          <p14:tracePt t="76436" x="7818438" y="4730750"/>
          <p14:tracePt t="76444" x="7831138" y="4730750"/>
          <p14:tracePt t="76452" x="7854950" y="4730750"/>
          <p14:tracePt t="76460" x="7880350" y="4730750"/>
          <p14:tracePt t="76469" x="7893050" y="4730750"/>
          <p14:tracePt t="76476" x="7905750" y="4730750"/>
          <p14:tracePt t="76485" x="7931150" y="4730750"/>
          <p14:tracePt t="76501" x="7954963" y="4730750"/>
          <p14:tracePt t="76508" x="7967663" y="4730750"/>
          <p14:tracePt t="76517" x="7980363" y="4730750"/>
          <p14:tracePt t="76525" x="7993063" y="4730750"/>
          <p14:tracePt t="76535" x="8005763" y="4730750"/>
          <p14:tracePt t="76540" x="8018463" y="4730750"/>
          <p14:tracePt t="76550" x="8043863" y="4730750"/>
          <p14:tracePt t="76556" x="8054975" y="4743450"/>
          <p14:tracePt t="76572" x="8080375" y="4743450"/>
          <p14:tracePt t="76620" x="8093075" y="4743450"/>
          <p14:tracePt t="76629" x="8118475" y="4743450"/>
          <p14:tracePt t="76637" x="8131175" y="4756150"/>
          <p14:tracePt t="76644" x="8156575" y="4756150"/>
          <p14:tracePt t="76653" x="8167688" y="4756150"/>
          <p14:tracePt t="76669" x="8180388" y="4756150"/>
          <p14:tracePt t="76852" x="8193088" y="4756150"/>
          <p14:tracePt t="76869" x="8205788" y="4756150"/>
          <p14:tracePt t="76884" x="8218488" y="4756150"/>
          <p14:tracePt t="76956" x="8231188" y="4756150"/>
          <p14:tracePt t="76974" x="8243888" y="4756150"/>
          <p14:tracePt t="77036" x="8256588" y="4756150"/>
          <p14:tracePt t="77045" x="8267700" y="4756150"/>
          <p14:tracePt t="77060" x="8280400" y="4756150"/>
          <p14:tracePt t="77092" x="8305800" y="4756150"/>
          <p14:tracePt t="77140" x="8318500" y="4756150"/>
          <p14:tracePt t="77255" x="8343900" y="4756150"/>
          <p14:tracePt t="77281" x="8356600" y="4756150"/>
          <p14:tracePt t="77374" x="8380413" y="4756150"/>
          <p14:tracePt t="77401" x="8393113" y="4756150"/>
          <p14:tracePt t="77431" x="8405813" y="4756150"/>
          <p14:tracePt t="77677" x="8405813" y="4768850"/>
          <p14:tracePt t="77685" x="8393113" y="4779963"/>
          <p14:tracePt t="77692" x="8380413" y="4792663"/>
          <p14:tracePt t="77700" x="8331200" y="4805363"/>
          <p14:tracePt t="77708" x="8256588" y="4843463"/>
          <p14:tracePt t="77718" x="8193088" y="4868863"/>
          <p14:tracePt t="77724" x="8105775" y="4905375"/>
          <p14:tracePt t="77733" x="8031163" y="4930775"/>
          <p14:tracePt t="77740" x="7943850" y="4981575"/>
          <p14:tracePt t="77750" x="7867650" y="5018088"/>
          <p14:tracePt t="77756" x="7780338" y="5043488"/>
          <p14:tracePt t="77768" x="7680325" y="5081588"/>
          <p14:tracePt t="77773" x="7580313" y="5092700"/>
          <p14:tracePt t="77783" x="7454900" y="5118100"/>
          <p14:tracePt t="77788" x="7292975" y="5143500"/>
          <p14:tracePt t="77799" x="7080250" y="5181600"/>
          <p14:tracePt t="77806" x="6780213" y="5230813"/>
          <p14:tracePt t="77813" x="6342063" y="5230813"/>
          <p14:tracePt t="77820" x="5867400" y="5230813"/>
          <p14:tracePt t="77829" x="5454650" y="5256213"/>
          <p14:tracePt t="77837" x="5103813" y="5268913"/>
          <p14:tracePt t="77844" x="4778375" y="5330825"/>
          <p14:tracePt t="77852" x="4552950" y="5368925"/>
          <p14:tracePt t="77860" x="4327525" y="5381625"/>
          <p14:tracePt t="77869" x="4165600" y="5407025"/>
          <p14:tracePt t="77876" x="4002088" y="5418138"/>
          <p14:tracePt t="77885" x="3814763" y="5418138"/>
          <p14:tracePt t="77892" x="3589338" y="5418138"/>
          <p14:tracePt t="77901" x="3314700" y="5418138"/>
          <p14:tracePt t="77908" x="3040063" y="5418138"/>
          <p14:tracePt t="77917" x="2840038" y="5418138"/>
          <p14:tracePt t="77924" x="2627313" y="5418138"/>
          <p14:tracePt t="77933" x="2476500" y="5418138"/>
          <p14:tracePt t="77940" x="2414588" y="5418138"/>
          <p14:tracePt t="77950" x="2301875" y="5418138"/>
          <p14:tracePt t="77956" x="2176463" y="5418138"/>
          <p14:tracePt t="77970" x="2089150" y="5418138"/>
          <p14:tracePt t="77973" x="1989138" y="5407025"/>
          <p14:tracePt t="77984" x="1925638" y="5394325"/>
          <p14:tracePt t="77988" x="1851025" y="5381625"/>
          <p14:tracePt t="78000" x="1801813" y="5381625"/>
          <p14:tracePt t="78004" x="1725613" y="5356225"/>
          <p14:tracePt t="78013" x="1663700" y="5356225"/>
          <p14:tracePt t="78020" x="1589088" y="5343525"/>
          <p14:tracePt t="78029" x="1501775" y="5330825"/>
          <p14:tracePt t="78037" x="1401763" y="5318125"/>
          <p14:tracePt t="78044" x="1263650" y="5318125"/>
          <p14:tracePt t="78053" x="1138238" y="5318125"/>
          <p14:tracePt t="78060" x="1050925" y="5294313"/>
          <p14:tracePt t="78069" x="1000125" y="5294313"/>
          <p14:tracePt t="78076" x="938213" y="5294313"/>
          <p14:tracePt t="78085" x="900113" y="5281613"/>
          <p14:tracePt t="78092" x="876300" y="5281613"/>
          <p14:tracePt t="78101" x="863600" y="5281613"/>
          <p14:tracePt t="78108" x="838200" y="5281613"/>
          <p14:tracePt t="78119" x="812800" y="5268913"/>
          <p14:tracePt t="78124" x="776288" y="5268913"/>
          <p14:tracePt t="78134" x="738188" y="5256213"/>
          <p14:tracePt t="78140" x="725488" y="5256213"/>
          <p14:tracePt t="78151" x="687388" y="5243513"/>
          <p14:tracePt t="78156" x="663575" y="5230813"/>
          <p14:tracePt t="78167" x="625475" y="5230813"/>
          <p14:tracePt t="78172" x="600075" y="5218113"/>
          <p14:tracePt t="78184" x="587375" y="5205413"/>
          <p14:tracePt t="78204" x="574675" y="5194300"/>
          <p14:tracePt t="78901" x="574675" y="5218113"/>
          <p14:tracePt t="78908" x="574675" y="5230813"/>
          <p14:tracePt t="78917" x="574675" y="5243513"/>
          <p14:tracePt t="78924" x="574675" y="5268913"/>
          <p14:tracePt t="78934" x="574675" y="5281613"/>
          <p14:tracePt t="78941" x="574675" y="5305425"/>
          <p14:tracePt t="78950" x="574675" y="5318125"/>
          <p14:tracePt t="78957" x="574675" y="5343525"/>
          <p14:tracePt t="78966" x="574675" y="5356225"/>
          <p14:tracePt t="78973" x="574675" y="5394325"/>
          <p14:tracePt t="78987" x="574675" y="5418138"/>
          <p14:tracePt t="78989" x="574675" y="5443538"/>
          <p14:tracePt t="79000" x="574675" y="5456238"/>
          <p14:tracePt t="79004" x="574675" y="5481638"/>
          <p14:tracePt t="79014" x="574675" y="5507038"/>
          <p14:tracePt t="79020" x="574675" y="5518150"/>
          <p14:tracePt t="79029" x="574675" y="5543550"/>
          <p14:tracePt t="79037" x="587375" y="5568950"/>
          <p14:tracePt t="79045" x="612775" y="5607050"/>
          <p14:tracePt t="79053" x="625475" y="5619750"/>
          <p14:tracePt t="79060" x="638175" y="5630863"/>
          <p14:tracePt t="79068" x="663575" y="5668963"/>
          <p14:tracePt t="79076" x="687388" y="5694363"/>
          <p14:tracePt t="79085" x="712788" y="5719763"/>
          <p14:tracePt t="79092" x="750888" y="5756275"/>
          <p14:tracePt t="79100" x="787400" y="5781675"/>
          <p14:tracePt t="79108" x="812800" y="5794375"/>
          <p14:tracePt t="79117" x="850900" y="5819775"/>
          <p14:tracePt t="79124" x="887413" y="5832475"/>
          <p14:tracePt t="79133" x="925513" y="5856288"/>
          <p14:tracePt t="79156" x="938213" y="5856288"/>
          <p14:tracePt t="79421" x="925513" y="5856288"/>
          <p14:tracePt t="79446" x="912813" y="5856288"/>
          <p14:tracePt t="79452" x="887413" y="5856288"/>
          <p14:tracePt t="79469" x="863600" y="5856288"/>
          <p14:tracePt t="79493" x="850900" y="5856288"/>
          <p14:tracePt t="79647" x="887413" y="5856288"/>
          <p14:tracePt t="79655" x="938213" y="5856288"/>
          <p14:tracePt t="79663" x="963613" y="5856288"/>
          <p14:tracePt t="79669" x="1025525" y="5856288"/>
          <p14:tracePt t="79678" x="1100138" y="5856288"/>
          <p14:tracePt t="79685" x="1163638" y="5856288"/>
          <p14:tracePt t="79693" x="1225550" y="5856288"/>
          <p14:tracePt t="79702" x="1300163" y="5856288"/>
          <p14:tracePt t="79708" x="1401763" y="5856288"/>
          <p14:tracePt t="79717" x="1489075" y="5856288"/>
          <p14:tracePt t="79724" x="1550988" y="5856288"/>
          <p14:tracePt t="79733" x="1638300" y="5856288"/>
          <p14:tracePt t="79740" x="1689100" y="5856288"/>
          <p14:tracePt t="79749" x="1738313" y="5856288"/>
          <p14:tracePt t="79756" x="1789113" y="5856288"/>
          <p14:tracePt t="79765" x="1801813" y="5856288"/>
          <p14:tracePt t="79772" x="1838325" y="5856288"/>
          <p14:tracePt t="79789" x="1863725" y="5856288"/>
          <p14:tracePt t="79799" x="1876425" y="5856288"/>
          <p14:tracePt t="79804" x="1889125" y="5856288"/>
          <p14:tracePt t="79813" x="1901825" y="5856288"/>
          <p14:tracePt t="79820" x="1925638" y="5856288"/>
          <p14:tracePt t="79829" x="1951038" y="5856288"/>
          <p14:tracePt t="79837" x="1976438" y="5856288"/>
          <p14:tracePt t="79844" x="2025650" y="5843588"/>
          <p14:tracePt t="79853" x="2051050" y="5843588"/>
          <p14:tracePt t="79869" x="2076450" y="5832475"/>
          <p14:tracePt t="79876" x="2089150" y="5832475"/>
          <p14:tracePt t="79892" x="2101850" y="5819775"/>
          <p14:tracePt t="79924" x="2114550" y="5819775"/>
          <p14:tracePt t="79949" x="2138363" y="5819775"/>
          <p14:tracePt t="79970" x="2163763" y="5819775"/>
          <p14:tracePt t="80004" x="2176463" y="5807075"/>
          <p14:tracePt t="80021" x="2201863" y="5807075"/>
          <p14:tracePt t="80036" x="2214563" y="5807075"/>
          <p14:tracePt t="81277" x="2238375" y="5819775"/>
          <p14:tracePt t="81285" x="2251075" y="5819775"/>
          <p14:tracePt t="81292" x="2289175" y="5832475"/>
          <p14:tracePt t="81302" x="2327275" y="5843588"/>
          <p14:tracePt t="81309" x="2376488" y="5843588"/>
          <p14:tracePt t="81317" x="2427288" y="5868988"/>
          <p14:tracePt t="81324" x="2463800" y="5868988"/>
          <p14:tracePt t="81334" x="2514600" y="5868988"/>
          <p14:tracePt t="81341" x="2540000" y="5868988"/>
          <p14:tracePt t="81349" x="2563813" y="5868988"/>
          <p14:tracePt t="81356" x="2576513" y="5868988"/>
          <p14:tracePt t="81369" x="2589213" y="5881688"/>
          <p14:tracePt t="81383" x="2614613" y="5881688"/>
          <p14:tracePt t="81398" x="2627313" y="5881688"/>
          <p14:tracePt t="81404" x="2651125" y="5881688"/>
          <p14:tracePt t="81414" x="2663825" y="5881688"/>
          <p14:tracePt t="81421" x="2701925" y="5881688"/>
          <p14:tracePt t="81430" x="2714625" y="5881688"/>
          <p14:tracePt t="81436" x="2727325" y="5881688"/>
          <p14:tracePt t="81444" x="2752725" y="5881688"/>
          <p14:tracePt t="81453" x="2789238" y="5881688"/>
          <p14:tracePt t="81469" x="2814638" y="5881688"/>
          <p14:tracePt t="81476" x="2827338" y="5881688"/>
          <p14:tracePt t="81532" x="2863850" y="5881688"/>
          <p14:tracePt t="81540" x="2901950" y="5881688"/>
          <p14:tracePt t="81550" x="2927350" y="5881688"/>
          <p14:tracePt t="81556" x="2963863" y="5868988"/>
          <p14:tracePt t="81566" x="3001963" y="5856288"/>
          <p14:tracePt t="81572" x="3040063" y="5856288"/>
          <p14:tracePt t="81583" x="3101975" y="5843588"/>
          <p14:tracePt t="81588" x="3114675" y="5843588"/>
          <p14:tracePt t="81600" x="3152775" y="5843588"/>
          <p14:tracePt t="81605" x="3165475" y="5843588"/>
          <p14:tracePt t="81618" x="3201988" y="5832475"/>
          <p14:tracePt t="81620" x="3240088" y="5832475"/>
          <p14:tracePt t="81628" x="3276600" y="5832475"/>
          <p14:tracePt t="81636" x="3314700" y="5832475"/>
          <p14:tracePt t="81644" x="3352800" y="5832475"/>
          <p14:tracePt t="81652" x="3414713" y="5832475"/>
          <p14:tracePt t="81660" x="3452813" y="5832475"/>
          <p14:tracePt t="81669" x="3502025" y="5832475"/>
          <p14:tracePt t="81677" x="3527425" y="5832475"/>
          <p14:tracePt t="81686" x="3552825" y="5832475"/>
          <p14:tracePt t="81692" x="3578225" y="5832475"/>
          <p14:tracePt t="81733" x="3589338" y="5832475"/>
          <p14:tracePt t="81740" x="3602038" y="5832475"/>
          <p14:tracePt t="81749" x="3614738" y="5832475"/>
          <p14:tracePt t="81757" x="3652838" y="5832475"/>
          <p14:tracePt t="81765" x="3678238" y="5832475"/>
          <p14:tracePt t="81772" x="3714750" y="5832475"/>
          <p14:tracePt t="81783" x="3752850" y="5832475"/>
          <p14:tracePt t="81789" x="3790950" y="5832475"/>
          <p14:tracePt t="81801" x="3814763" y="5832475"/>
          <p14:tracePt t="81804" x="3840163" y="5832475"/>
          <p14:tracePt t="81814" x="3852863" y="5832475"/>
          <p14:tracePt t="81829" x="3878263" y="5832475"/>
          <p14:tracePt t="81844" x="3890963" y="5832475"/>
          <p14:tracePt t="81869" x="3914775" y="5819775"/>
          <p14:tracePt t="81885" x="3927475" y="5819775"/>
          <p14:tracePt t="81892" x="3952875" y="5819775"/>
          <p14:tracePt t="81901" x="3965575" y="5819775"/>
          <p14:tracePt t="81917" x="3990975" y="5819775"/>
          <p14:tracePt t="81932" x="4002088" y="5819775"/>
          <p14:tracePt t="81940" x="4014788" y="5819775"/>
          <p14:tracePt t="81950" x="4027488" y="5819775"/>
          <p14:tracePt t="81986" x="4040188" y="5819775"/>
          <p14:tracePt t="82045" x="4052888" y="5819775"/>
          <p14:tracePt t="82053" x="4065588" y="5819775"/>
          <p14:tracePt t="82061" x="4078288" y="5819775"/>
          <p14:tracePt t="82069" x="4103688" y="5819775"/>
          <p14:tracePt t="82085" x="4114800" y="5819775"/>
          <p14:tracePt t="82101" x="4140200" y="5819775"/>
          <p14:tracePt t="82108" x="4152900" y="5819775"/>
          <p14:tracePt t="82149" x="4178300" y="5819775"/>
          <p14:tracePt t="82181" x="4191000" y="5807075"/>
          <p14:tracePt t="82213" x="4214813" y="5807075"/>
          <p14:tracePt t="82220" x="4227513" y="5781675"/>
          <p14:tracePt t="82252" x="4240213" y="5781675"/>
          <p14:tracePt t="82260" x="4252913" y="5781675"/>
          <p14:tracePt t="82301" x="4265613" y="5768975"/>
          <p14:tracePt t="82317" x="4278313" y="5768975"/>
          <p14:tracePt t="82325" x="4291013" y="5768975"/>
          <p14:tracePt t="82349" x="4314825" y="5743575"/>
          <p14:tracePt t="82365" x="4340225" y="5743575"/>
          <p14:tracePt t="82381" x="4352925" y="5732463"/>
          <p14:tracePt t="82404" x="4365625" y="5732463"/>
          <p14:tracePt t="82421" x="4378325" y="5719763"/>
          <p14:tracePt t="82429" x="4391025" y="5719763"/>
          <p14:tracePt t="82445" x="4403725" y="5719763"/>
          <p14:tracePt t="82453" x="4416425" y="5719763"/>
          <p14:tracePt t="82460" x="4427538" y="5719763"/>
          <p14:tracePt t="82469" x="4440238" y="5707063"/>
          <p14:tracePt t="82492" x="4452938" y="5707063"/>
          <p14:tracePt t="82509" x="4465638" y="5707063"/>
          <p14:tracePt t="82518" x="4478338" y="5707063"/>
          <p14:tracePt t="82524" x="4491038" y="5707063"/>
          <p14:tracePt t="82534" x="4503738" y="5707063"/>
          <p14:tracePt t="82541" x="4516438" y="5707063"/>
          <p14:tracePt t="82550" x="4527550" y="5707063"/>
          <p14:tracePt t="82556" x="4540250" y="5707063"/>
          <p14:tracePt t="82567" x="4565650" y="5707063"/>
          <p14:tracePt t="82572" x="4603750" y="5707063"/>
          <p14:tracePt t="82582" x="4627563" y="5707063"/>
          <p14:tracePt t="82588" x="4652963" y="5707063"/>
          <p14:tracePt t="82598" x="4703763" y="5707063"/>
          <p14:tracePt t="82605" x="4740275" y="5707063"/>
          <p14:tracePt t="82614" x="4765675" y="5707063"/>
          <p14:tracePt t="82621" x="4803775" y="5707063"/>
          <p14:tracePt t="82629" x="4816475" y="5707063"/>
          <p14:tracePt t="82637" x="4840288" y="5694363"/>
          <p14:tracePt t="82644" x="4852988" y="5694363"/>
          <p14:tracePt t="82653" x="4891088" y="5694363"/>
          <p14:tracePt t="82661" x="4903788" y="5694363"/>
          <p14:tracePt t="82669" x="4916488" y="5694363"/>
          <p14:tracePt t="82676" x="4940300" y="5694363"/>
          <p14:tracePt t="82685" x="4965700" y="5694363"/>
          <p14:tracePt t="82693" x="5003800" y="5694363"/>
          <p14:tracePt t="82700" x="5040313" y="5681663"/>
          <p14:tracePt t="82708" x="5078413" y="5681663"/>
          <p14:tracePt t="82717" x="5141913" y="5656263"/>
          <p14:tracePt t="82724" x="5178425" y="5656263"/>
          <p14:tracePt t="82734" x="5229225" y="5656263"/>
          <p14:tracePt t="82740" x="5278438" y="5656263"/>
          <p14:tracePt t="82751" x="5316538" y="5656263"/>
          <p14:tracePt t="82756" x="5365750" y="5656263"/>
          <p14:tracePt t="82766" x="5416550" y="5656263"/>
          <p14:tracePt t="82773" x="5429250" y="5656263"/>
          <p14:tracePt t="82784" x="5478463" y="5656263"/>
          <p14:tracePt t="82788" x="5516563" y="5656263"/>
          <p14:tracePt t="82798" x="5554663" y="5656263"/>
          <p14:tracePt t="82804" x="5591175" y="5656263"/>
          <p14:tracePt t="82815" x="5616575" y="5656263"/>
          <p14:tracePt t="82821" x="5654675" y="5656263"/>
          <p14:tracePt t="82830" x="5665788" y="5656263"/>
          <p14:tracePt t="82837" x="5691188" y="5656263"/>
          <p14:tracePt t="82844" x="5729288" y="5656263"/>
          <p14:tracePt t="82853" x="5741988" y="5656263"/>
          <p14:tracePt t="82860" x="5767388" y="5656263"/>
          <p14:tracePt t="82869" x="5803900" y="5656263"/>
          <p14:tracePt t="82876" x="5829300" y="5656263"/>
          <p14:tracePt t="82885" x="5867400" y="5656263"/>
          <p14:tracePt t="82892" x="5891213" y="5656263"/>
          <p14:tracePt t="82900" x="5916613" y="5656263"/>
          <p14:tracePt t="82908" x="5929313" y="5656263"/>
          <p14:tracePt t="82917" x="5942013" y="5656263"/>
          <p14:tracePt t="82924" x="5967413" y="5656263"/>
          <p14:tracePt t="82940" x="5991225" y="5656263"/>
          <p14:tracePt t="82966" x="6003925" y="5656263"/>
          <p14:tracePt t="82986" x="6029325" y="5656263"/>
          <p14:tracePt t="82990" x="6042025" y="5656263"/>
          <p14:tracePt t="83005" x="6067425" y="5656263"/>
          <p14:tracePt t="83014" x="6067425" y="5643563"/>
          <p14:tracePt t="83077" x="6078538" y="5630863"/>
          <p14:tracePt t="83141" x="6078538" y="5619750"/>
          <p14:tracePt t="83156" x="6091238" y="5607050"/>
          <p14:tracePt t="83166" x="6103938" y="5607050"/>
          <p14:tracePt t="83204" x="6116638" y="5607050"/>
          <p14:tracePt t="83221" x="6142038" y="5607050"/>
          <p14:tracePt t="83229" x="6154738" y="5607050"/>
          <p14:tracePt t="83237" x="6180138" y="5607050"/>
          <p14:tracePt t="83261" x="6191250" y="5594350"/>
          <p14:tracePt t="83301" x="6191250" y="5581650"/>
          <p14:tracePt t="83317" x="6203950" y="5581650"/>
          <p14:tracePt t="83325" x="6216650" y="5581650"/>
          <p14:tracePt t="83334" x="6229350" y="5581650"/>
          <p14:tracePt t="83357" x="6242050" y="5581650"/>
          <p14:tracePt t="83366" x="6254750" y="5581650"/>
          <p14:tracePt t="83372" x="6267450" y="5581650"/>
          <p14:tracePt t="83388" x="6280150" y="5581650"/>
          <p14:tracePt t="83405" x="6291263" y="5581650"/>
          <p14:tracePt t="83420" x="6303963" y="5581650"/>
          <p14:tracePt t="83436" x="6329363" y="5581650"/>
          <p14:tracePt t="83444" x="6342063" y="5581650"/>
          <p14:tracePt t="83453" x="6367463" y="5581650"/>
          <p14:tracePt t="83460" x="6380163" y="5581650"/>
          <p14:tracePt t="83469" x="6403975" y="5581650"/>
          <p14:tracePt t="83492" x="6416675" y="5581650"/>
          <p14:tracePt t="83508" x="6442075" y="5581650"/>
          <p14:tracePt t="83525" x="6454775" y="5581650"/>
          <p14:tracePt t="84974" x="6467475" y="5581650"/>
          <p14:tracePt t="84983" x="6467475" y="5594350"/>
          <p14:tracePt t="84989" x="6442075" y="5619750"/>
          <p14:tracePt t="85000" x="6416675" y="5630863"/>
          <p14:tracePt t="85005" x="6380163" y="5630863"/>
          <p14:tracePt t="85014" x="6329363" y="5681663"/>
          <p14:tracePt t="85020" x="6303963" y="5694363"/>
          <p14:tracePt t="85029" x="6254750" y="5707063"/>
          <p14:tracePt t="85036" x="6216650" y="5732463"/>
          <p14:tracePt t="85044" x="6154738" y="5756275"/>
          <p14:tracePt t="85054" x="6116638" y="5781675"/>
          <p14:tracePt t="85060" x="6042025" y="5807075"/>
          <p14:tracePt t="85069" x="5967413" y="5843588"/>
          <p14:tracePt t="85076" x="5867400" y="5894388"/>
          <p14:tracePt t="85085" x="5778500" y="5919788"/>
          <p14:tracePt t="85093" x="5654675" y="5956300"/>
          <p14:tracePt t="85101" x="5516563" y="5994400"/>
          <p14:tracePt t="85108" x="5378450" y="6032500"/>
          <p14:tracePt t="85118" x="5265738" y="6056313"/>
          <p14:tracePt t="85125" x="5153025" y="6094413"/>
          <p14:tracePt t="85133" x="5040313" y="6119813"/>
          <p14:tracePt t="85140" x="4916488" y="6132513"/>
          <p14:tracePt t="85151" x="4829175" y="6157913"/>
          <p14:tracePt t="85156" x="4727575" y="6169025"/>
          <p14:tracePt t="85167" x="4616450" y="6181725"/>
          <p14:tracePt t="85173" x="4478338" y="6194425"/>
          <p14:tracePt t="85183" x="4340225" y="6232525"/>
          <p14:tracePt t="85188" x="4227513" y="6232525"/>
          <p14:tracePt t="85200" x="4103688" y="6232525"/>
          <p14:tracePt t="85205" x="4002088" y="6232525"/>
          <p14:tracePt t="85214" x="3890963" y="6232525"/>
          <p14:tracePt t="85221" x="3802063" y="6245225"/>
          <p14:tracePt t="85229" x="3714750" y="6257925"/>
          <p14:tracePt t="85236" x="3627438" y="6257925"/>
          <p14:tracePt t="85245" x="3527425" y="6257925"/>
          <p14:tracePt t="85253" x="3414713" y="6257925"/>
          <p14:tracePt t="85261" x="3265488" y="6257925"/>
          <p14:tracePt t="85269" x="3114675" y="6257925"/>
          <p14:tracePt t="85276" x="2989263" y="6257925"/>
          <p14:tracePt t="85285" x="2852738" y="6257925"/>
          <p14:tracePt t="85292" x="2752725" y="6257925"/>
          <p14:tracePt t="85301" x="2651125" y="6257925"/>
          <p14:tracePt t="85308" x="2589213" y="6257925"/>
          <p14:tracePt t="85317" x="2514600" y="6257925"/>
          <p14:tracePt t="85324" x="2427288" y="6257925"/>
          <p14:tracePt t="85334" x="2376488" y="6257925"/>
          <p14:tracePt t="85341" x="2327275" y="6257925"/>
          <p14:tracePt t="85350" x="2263775" y="6257925"/>
          <p14:tracePt t="85357" x="2189163" y="6257925"/>
          <p14:tracePt t="85365" x="2127250" y="6257925"/>
          <p14:tracePt t="85372" x="2025650" y="6257925"/>
          <p14:tracePt t="85384" x="1951038" y="6257925"/>
          <p14:tracePt t="85388" x="1851025" y="6257925"/>
          <p14:tracePt t="85398" x="1776413" y="6257925"/>
          <p14:tracePt t="85404" x="1701800" y="6257925"/>
          <p14:tracePt t="85414" x="1625600" y="6257925"/>
          <p14:tracePt t="85420" x="1589088" y="6257925"/>
          <p14:tracePt t="85429" x="1538288" y="6257925"/>
          <p14:tracePt t="85436" x="1512888" y="6257925"/>
          <p14:tracePt t="85445" x="1489075" y="6257925"/>
          <p14:tracePt t="85453" x="1450975" y="6257925"/>
          <p14:tracePt t="85461" x="1425575" y="6257925"/>
          <p14:tracePt t="85469" x="1376363" y="6257925"/>
          <p14:tracePt t="85477" x="1338263" y="6257925"/>
          <p14:tracePt t="85485" x="1289050" y="6257925"/>
          <p14:tracePt t="85492" x="1238250" y="6257925"/>
          <p14:tracePt t="85500" x="1212850" y="6257925"/>
          <p14:tracePt t="85509" x="1189038" y="6257925"/>
          <p14:tracePt t="85517" x="1163638" y="6257925"/>
          <p14:tracePt t="85524" x="1150938" y="6257925"/>
          <p14:tracePt t="85540" x="1138238" y="6257925"/>
          <p14:tracePt t="85549" x="1112838" y="6257925"/>
          <p14:tracePt t="85557" x="1100138" y="6257925"/>
          <p14:tracePt t="85567" x="1050925" y="6257925"/>
          <p14:tracePt t="85573" x="1012825" y="6257925"/>
          <p14:tracePt t="85584" x="963613" y="6257925"/>
          <p14:tracePt t="85589" x="912813" y="6257925"/>
          <p14:tracePt t="85599" x="863600" y="6257925"/>
          <p14:tracePt t="85604" x="787400" y="6257925"/>
          <p14:tracePt t="85615" x="763588" y="6257925"/>
          <p14:tracePt t="85621" x="750888" y="6257925"/>
          <p14:tracePt t="85636" x="725488" y="6257925"/>
          <p14:tracePt t="85653" x="712788" y="6257925"/>
          <p14:tracePt t="85661" x="700088" y="6257925"/>
          <p14:tracePt t="85677" x="687388" y="6257925"/>
          <p14:tracePt t="85685" x="674688" y="6257925"/>
          <p14:tracePt t="85701" x="663575" y="6257925"/>
          <p14:tracePt t="85709" x="650875" y="6257925"/>
          <p14:tracePt t="85718" x="638175" y="6257925"/>
          <p14:tracePt t="85724" x="625475" y="6257925"/>
          <p14:tracePt t="85735" x="612775" y="6257925"/>
          <p14:tracePt t="85741" x="600075" y="6257925"/>
          <p14:tracePt t="85756" x="587375" y="6257925"/>
          <p14:tracePt t="86717" x="600075" y="6257925"/>
          <p14:tracePt t="86725" x="638175" y="6257925"/>
          <p14:tracePt t="86734" x="674688" y="6257925"/>
          <p14:tracePt t="86741" x="700088" y="6257925"/>
          <p14:tracePt t="86750" x="725488" y="6257925"/>
          <p14:tracePt t="86757" x="738188" y="6257925"/>
          <p14:tracePt t="86766" x="763588" y="6281738"/>
          <p14:tracePt t="86772" x="787400" y="6281738"/>
          <p14:tracePt t="86783" x="812800" y="6281738"/>
          <p14:tracePt t="86800" x="825500" y="6281738"/>
          <p14:tracePt t="86805" x="838200" y="6281738"/>
          <p14:tracePt t="86814" x="850900" y="6281738"/>
          <p14:tracePt t="86821" x="887413" y="6281738"/>
          <p14:tracePt t="86830" x="925513" y="6281738"/>
          <p14:tracePt t="86837" x="963613" y="6281738"/>
          <p14:tracePt t="86845" x="1038225" y="6294438"/>
          <p14:tracePt t="86853" x="1089025" y="6307138"/>
          <p14:tracePt t="86860" x="1163638" y="6307138"/>
          <p14:tracePt t="86869" x="1225550" y="6307138"/>
          <p14:tracePt t="86877" x="1289050" y="6332538"/>
          <p14:tracePt t="86886" x="1350963" y="6332538"/>
          <p14:tracePt t="86892" x="1412875" y="6345238"/>
          <p14:tracePt t="86901" x="1463675" y="6345238"/>
          <p14:tracePt t="86909" x="1512888" y="6345238"/>
          <p14:tracePt t="86918" x="1550988" y="6345238"/>
          <p14:tracePt t="86925" x="1589088" y="6345238"/>
          <p14:tracePt t="86934" x="1625600" y="6345238"/>
          <p14:tracePt t="86941" x="1663700" y="6357938"/>
          <p14:tracePt t="86952" x="1689100" y="6357938"/>
          <p14:tracePt t="86972" x="1776413" y="6357938"/>
          <p14:tracePt t="86984" x="1789113" y="6357938"/>
          <p14:tracePt t="86989" x="1814513" y="6357938"/>
          <p14:tracePt t="87000" x="1825625" y="6357938"/>
          <p14:tracePt t="87004" x="1851025" y="6357938"/>
          <p14:tracePt t="87014" x="1863725" y="6357938"/>
          <p14:tracePt t="87021" x="1901825" y="6357938"/>
          <p14:tracePt t="87030" x="1938338" y="6357938"/>
          <p14:tracePt t="87037" x="1951038" y="6357938"/>
          <p14:tracePt t="87045" x="1976438" y="6357938"/>
          <p14:tracePt t="87053" x="1989138" y="6357938"/>
          <p14:tracePt t="87093" x="2001838" y="6357938"/>
          <p14:tracePt t="87109" x="2014538" y="6357938"/>
          <p14:tracePt t="87157" x="2025650" y="6345238"/>
          <p14:tracePt t="87205" x="2038350" y="6332538"/>
          <p14:tracePt t="87221" x="2038350" y="6319838"/>
          <p14:tracePt t="87245" x="2063750" y="6307138"/>
          <p14:tracePt t="87549" x="2101850" y="6307138"/>
          <p14:tracePt t="87557" x="2163763" y="6307138"/>
          <p14:tracePt t="87565" x="2214563" y="6307138"/>
          <p14:tracePt t="87573" x="2263775" y="6307138"/>
          <p14:tracePt t="87584" x="2301875" y="6307138"/>
          <p14:tracePt t="87589" x="2338388" y="6307138"/>
          <p14:tracePt t="87599" x="2363788" y="6307138"/>
          <p14:tracePt t="87605" x="2401888" y="6307138"/>
          <p14:tracePt t="87616" x="2427288" y="6307138"/>
          <p14:tracePt t="87620" x="2451100" y="6307138"/>
          <p14:tracePt t="87636" x="2489200" y="6307138"/>
          <p14:tracePt t="87644" x="2514600" y="6294438"/>
          <p14:tracePt t="87653" x="2527300" y="6294438"/>
          <p14:tracePt t="87660" x="2551113" y="6294438"/>
          <p14:tracePt t="87670" x="2589213" y="6269038"/>
          <p14:tracePt t="87676" x="2627313" y="6269038"/>
          <p14:tracePt t="87685" x="2651125" y="6269038"/>
          <p14:tracePt t="87692" x="2663825" y="6269038"/>
          <p14:tracePt t="87701" x="2676525" y="6269038"/>
          <p14:tracePt t="87708" x="2701925" y="6269038"/>
          <p14:tracePt t="87725" x="2727325" y="6269038"/>
          <p14:tracePt t="87735" x="2740025" y="6269038"/>
          <p14:tracePt t="87751" x="2776538" y="6269038"/>
          <p14:tracePt t="87756" x="2789238" y="6257925"/>
          <p14:tracePt t="87767" x="2840038" y="6257925"/>
          <p14:tracePt t="87772" x="2876550" y="6257925"/>
          <p14:tracePt t="87784" x="2914650" y="6257925"/>
          <p14:tracePt t="87789" x="2952750" y="6257925"/>
          <p14:tracePt t="87799" x="2976563" y="6245225"/>
          <p14:tracePt t="87805" x="3001963" y="6245225"/>
          <p14:tracePt t="87814" x="3040063" y="6232525"/>
          <p14:tracePt t="87830" x="3052763" y="6232525"/>
          <p14:tracePt t="87838" x="3065463" y="6232525"/>
          <p14:tracePt t="87845" x="3089275" y="6232525"/>
          <p14:tracePt t="87853" x="3101975" y="6232525"/>
          <p14:tracePt t="87860" x="3114675" y="6232525"/>
          <p14:tracePt t="87869" x="3127375" y="6232525"/>
          <p14:tracePt t="87876" x="3140075" y="6232525"/>
          <p14:tracePt t="87885" x="3165475" y="6232525"/>
          <p14:tracePt t="87893" x="3176588" y="6232525"/>
          <p14:tracePt t="87901" x="3201988" y="6232525"/>
          <p14:tracePt t="87909" x="3214688" y="6232525"/>
          <p14:tracePt t="87917" x="3240088" y="6219825"/>
          <p14:tracePt t="87925" x="3252788" y="6219825"/>
          <p14:tracePt t="87934" x="3289300" y="6219825"/>
          <p14:tracePt t="87940" x="3327400" y="6219825"/>
          <p14:tracePt t="87950" x="3365500" y="6219825"/>
          <p14:tracePt t="87957" x="3402013" y="6207125"/>
          <p14:tracePt t="87972" x="3452813" y="6207125"/>
          <p14:tracePt t="87984" x="3489325" y="6181725"/>
          <p14:tracePt t="87988" x="3514725" y="6181725"/>
          <p14:tracePt t="87998" x="3540125" y="6169025"/>
          <p14:tracePt t="88005" x="3552825" y="6169025"/>
          <p14:tracePt t="88014" x="3565525" y="6169025"/>
          <p14:tracePt t="88021" x="3589338" y="6169025"/>
          <p14:tracePt t="88029" x="3614738" y="6169025"/>
          <p14:tracePt t="88037" x="3614738" y="6157913"/>
          <p14:tracePt t="88045" x="3627438" y="6157913"/>
          <p14:tracePt t="88052" x="3640138" y="6157913"/>
          <p14:tracePt t="88060" x="3652838" y="6157913"/>
          <p14:tracePt t="88070" x="3689350" y="6157913"/>
          <p14:tracePt t="88077" x="3714750" y="6157913"/>
          <p14:tracePt t="88086" x="3752850" y="6157913"/>
          <p14:tracePt t="88092" x="3802063" y="6157913"/>
          <p14:tracePt t="88101" x="3852863" y="6157913"/>
          <p14:tracePt t="88109" x="3902075" y="6157913"/>
          <p14:tracePt t="88117" x="3965575" y="6157913"/>
          <p14:tracePt t="88125" x="4014788" y="6157913"/>
          <p14:tracePt t="88134" x="4078288" y="6157913"/>
          <p14:tracePt t="88141" x="4127500" y="6157913"/>
          <p14:tracePt t="88149" x="4165600" y="6157913"/>
          <p14:tracePt t="88157" x="4203700" y="6157913"/>
          <p14:tracePt t="88165" x="4214813" y="6157913"/>
          <p14:tracePt t="88172" x="4252913" y="6157913"/>
          <p14:tracePt t="88184" x="4265613" y="6157913"/>
          <p14:tracePt t="88189" x="4278313" y="6157913"/>
          <p14:tracePt t="88201" x="4314825" y="6157913"/>
          <p14:tracePt t="88204" x="4340225" y="6157913"/>
          <p14:tracePt t="88214" x="4365625" y="6157913"/>
          <p14:tracePt t="88220" x="4391025" y="6157913"/>
          <p14:tracePt t="88228" x="4427538" y="6157913"/>
          <p14:tracePt t="88237" x="4452938" y="6157913"/>
          <p14:tracePt t="88245" x="4478338" y="6157913"/>
          <p14:tracePt t="88253" x="4503738" y="6157913"/>
          <p14:tracePt t="88261" x="4527550" y="6157913"/>
          <p14:tracePt t="88269" x="4540250" y="6157913"/>
          <p14:tracePt t="88277" x="4552950" y="6157913"/>
          <p14:tracePt t="88285" x="4578350" y="6157913"/>
          <p14:tracePt t="88292" x="4603750" y="6157913"/>
          <p14:tracePt t="88301" x="4616450" y="6157913"/>
          <p14:tracePt t="88309" x="4652963" y="6157913"/>
          <p14:tracePt t="88317" x="4691063" y="6157913"/>
          <p14:tracePt t="88325" x="4740275" y="6157913"/>
          <p14:tracePt t="88332" x="4778375" y="6181725"/>
          <p14:tracePt t="88341" x="4816475" y="6181725"/>
          <p14:tracePt t="88351" x="4840288" y="6181725"/>
          <p14:tracePt t="88357" x="4865688" y="6181725"/>
          <p14:tracePt t="88366" x="4878388" y="6181725"/>
          <p14:tracePt t="88373" x="4891088" y="6181725"/>
          <p14:tracePt t="88383" x="4903788" y="6181725"/>
          <p14:tracePt t="88400" x="4916488" y="6181725"/>
          <p14:tracePt t="88404" x="4929188" y="6181725"/>
          <p14:tracePt t="88414" x="4940300" y="6181725"/>
          <p14:tracePt t="88421" x="4953000" y="6181725"/>
          <p14:tracePt t="88429" x="4978400" y="6181725"/>
          <p14:tracePt t="88445" x="4991100" y="6181725"/>
          <p14:tracePt t="88525" x="5003800" y="6181725"/>
          <p14:tracePt t="88541" x="5016500" y="6181725"/>
          <p14:tracePt t="88557" x="5040313" y="6181725"/>
          <p14:tracePt t="88566" x="5053013" y="6181725"/>
          <p14:tracePt t="88589" x="5065713" y="6181725"/>
          <p14:tracePt t="88621" x="5078413" y="6181725"/>
          <p14:tracePt t="88637" x="5091113" y="6181725"/>
          <p14:tracePt t="88653" x="5103813" y="6181725"/>
          <p14:tracePt t="88661" x="5116513" y="6181725"/>
          <p14:tracePt t="88677" x="5129213" y="6181725"/>
          <p14:tracePt t="88717" x="5141913" y="6181725"/>
          <p14:tracePt t="88797" x="5141913" y="6194425"/>
          <p14:tracePt t="88814" x="5165725" y="6194425"/>
          <p14:tracePt t="88821" x="5178425" y="6194425"/>
          <p14:tracePt t="88837" x="5203825" y="6207125"/>
          <p14:tracePt t="88845" x="5216525" y="6207125"/>
          <p14:tracePt t="88853" x="5241925" y="6207125"/>
          <p14:tracePt t="88861" x="5253038" y="6219825"/>
          <p14:tracePt t="88869" x="5265738" y="6219825"/>
          <p14:tracePt t="88877" x="5278438" y="6232525"/>
          <p14:tracePt t="88893" x="5291138" y="6232525"/>
          <p14:tracePt t="88909" x="5316538" y="6232525"/>
          <p14:tracePt t="88917" x="5341938" y="6232525"/>
          <p14:tracePt t="88925" x="5365750" y="6232525"/>
          <p14:tracePt t="88934" x="5391150" y="6232525"/>
          <p14:tracePt t="88941" x="5416550" y="6232525"/>
          <p14:tracePt t="88950" x="5454650" y="6232525"/>
          <p14:tracePt t="88957" x="5465763" y="6232525"/>
          <p14:tracePt t="88967" x="5491163" y="6232525"/>
          <p14:tracePt t="88973" x="5503863" y="6232525"/>
          <p14:tracePt t="88989" x="5516563" y="6232525"/>
          <p14:tracePt t="89001" x="5541963" y="6232525"/>
          <p14:tracePt t="89020" x="5565775" y="6232525"/>
          <p14:tracePt t="89022" x="5591175" y="6232525"/>
          <p14:tracePt t="89029" x="5616575" y="6232525"/>
          <p14:tracePt t="89037" x="5629275" y="6232525"/>
          <p14:tracePt t="89044" x="5665788" y="6232525"/>
          <p14:tracePt t="89053" x="5691188" y="6232525"/>
          <p14:tracePt t="89060" x="5716588" y="6232525"/>
          <p14:tracePt t="89077" x="5729288" y="6232525"/>
          <p14:tracePt t="89085" x="5741988" y="6232525"/>
          <p14:tracePt t="89093" x="5754688" y="6232525"/>
          <p14:tracePt t="89109" x="5767388" y="6232525"/>
          <p14:tracePt t="89118" x="5791200" y="6232525"/>
          <p14:tracePt t="89136" x="5816600" y="6232525"/>
          <p14:tracePt t="89141" x="5829300" y="6232525"/>
          <p14:tracePt t="89151" x="5867400" y="6232525"/>
          <p14:tracePt t="89166" x="5878513" y="6232525"/>
          <p14:tracePt t="89182" x="5891213" y="6232525"/>
          <p14:tracePt t="89189" x="5903913" y="6232525"/>
          <p14:tracePt t="89199" x="5916613" y="6232525"/>
          <p14:tracePt t="89205" x="5942013" y="6232525"/>
          <p14:tracePt t="89221" x="5954713" y="6232525"/>
          <p14:tracePt t="89229" x="5967413" y="6232525"/>
          <p14:tracePt t="89237" x="5978525" y="6232525"/>
          <p14:tracePt t="89253" x="5991225" y="6232525"/>
          <p14:tracePt t="89285" x="6003925" y="6232525"/>
          <p14:tracePt t="89317" x="6016625" y="6232525"/>
          <p14:tracePt t="89341" x="6029325" y="6232525"/>
          <p14:tracePt t="89350" x="6054725" y="6232525"/>
          <p14:tracePt t="89357" x="6054725" y="6219825"/>
          <p14:tracePt t="89366" x="6067425" y="6219825"/>
          <p14:tracePt t="89382" x="6078538" y="6219825"/>
          <p14:tracePt t="89388" x="6091238" y="6219825"/>
          <p14:tracePt t="89399" x="6103938" y="6219825"/>
          <p14:tracePt t="89414" x="6129338" y="6207125"/>
          <p14:tracePt t="89421" x="6142038" y="6207125"/>
          <p14:tracePt t="89429" x="6167438" y="6207125"/>
          <p14:tracePt t="89437" x="6180138" y="6194425"/>
          <p14:tracePt t="89445" x="6191250" y="6194425"/>
          <p14:tracePt t="89452" x="6216650" y="6194425"/>
          <p14:tracePt t="89460" x="6229350" y="6194425"/>
          <p14:tracePt t="89469" x="6254750" y="6194425"/>
          <p14:tracePt t="89477" x="6303963" y="6181725"/>
          <p14:tracePt t="89486" x="6342063" y="6181725"/>
          <p14:tracePt t="89493" x="6391275" y="6181725"/>
          <p14:tracePt t="89502" x="6454775" y="6181725"/>
          <p14:tracePt t="89509" x="6542088" y="6181725"/>
          <p14:tracePt t="89517" x="6642100" y="6181725"/>
          <p14:tracePt t="89525" x="6716713" y="6181725"/>
          <p14:tracePt t="89533" x="6780213" y="6181725"/>
          <p14:tracePt t="89541" x="6829425" y="6169025"/>
          <p14:tracePt t="89551" x="6892925" y="6169025"/>
          <p14:tracePt t="89557" x="6929438" y="6157913"/>
          <p14:tracePt t="89565" x="6967538" y="6145213"/>
          <p14:tracePt t="89573" x="7005638" y="6132513"/>
          <p14:tracePt t="89584" x="7029450" y="6119813"/>
          <p14:tracePt t="89589" x="7054850" y="6119813"/>
          <p14:tracePt t="89599" x="7080250" y="6107113"/>
          <p14:tracePt t="89605" x="7118350" y="6094413"/>
          <p14:tracePt t="89615" x="7154863" y="6081713"/>
          <p14:tracePt t="89620" x="7167563" y="6069013"/>
          <p14:tracePt t="89631" x="7205663" y="6069013"/>
          <p14:tracePt t="89636" x="7229475" y="6056313"/>
          <p14:tracePt t="89645" x="7254875" y="6045200"/>
          <p14:tracePt t="89653" x="7305675" y="6019800"/>
          <p14:tracePt t="89661" x="7342188" y="6019800"/>
          <p14:tracePt t="89669" x="7405688" y="5994400"/>
          <p14:tracePt t="89677" x="7418388" y="5994400"/>
          <p14:tracePt t="89685" x="7442200" y="5994400"/>
          <p14:tracePt t="89692" x="7454900" y="5981700"/>
          <p14:tracePt t="89701" x="7493000" y="5969000"/>
          <p14:tracePt t="89718" x="7518400" y="5969000"/>
          <p14:tracePt t="89725" x="7531100" y="5969000"/>
          <p14:tracePt t="89741" x="7542213" y="5956300"/>
          <p14:tracePt t="89750" x="7554913" y="5956300"/>
          <p14:tracePt t="89757" x="7567613" y="5956300"/>
          <p14:tracePt t="89766" x="7593013" y="5956300"/>
          <p14:tracePt t="89773" x="7605713" y="5956300"/>
          <p14:tracePt t="89784" x="7642225" y="5956300"/>
          <p14:tracePt t="89821" x="7654925" y="5956300"/>
          <p14:tracePt t="89830" x="7680325" y="5956300"/>
          <p14:tracePt t="89837" x="7705725" y="5956300"/>
          <p14:tracePt t="89845" x="7731125" y="5956300"/>
          <p14:tracePt t="89853" x="7742238" y="5956300"/>
          <p14:tracePt t="89861" x="7780338" y="5956300"/>
          <p14:tracePt t="89869" x="7793038" y="5956300"/>
          <p14:tracePt t="89885" x="7805738" y="5956300"/>
          <p14:tracePt t="89917" x="7818438" y="5956300"/>
          <p14:tracePt t="89934" x="7831138" y="5956300"/>
          <p14:tracePt t="89941" x="7843838" y="5956300"/>
          <p14:tracePt t="89957" x="7854950" y="5956300"/>
          <p14:tracePt t="89967" x="7867650" y="5956300"/>
          <p14:tracePt t="89988" x="7893050" y="5956300"/>
          <p14:tracePt t="89999" x="7905750" y="5981700"/>
          <p14:tracePt t="90005" x="7931150" y="5981700"/>
          <p14:tracePt t="90014" x="7943850" y="5994400"/>
          <p14:tracePt t="90021" x="7967663" y="6007100"/>
          <p14:tracePt t="90029" x="8005763" y="6032500"/>
          <p14:tracePt t="90037" x="8043863" y="6045200"/>
          <p14:tracePt t="90045" x="8080375" y="6056313"/>
          <p14:tracePt t="90053" x="8105775" y="6069013"/>
          <p14:tracePt t="90061" x="8118475" y="6081713"/>
          <p14:tracePt t="90077" x="8156575" y="6081713"/>
          <p14:tracePt t="90093" x="8193088" y="6094413"/>
          <p14:tracePt t="90101" x="8205788" y="6094413"/>
          <p14:tracePt t="90109" x="8218488" y="6094413"/>
          <p14:tracePt t="90119" x="8231188" y="6094413"/>
          <p14:tracePt t="90134" x="8243888" y="6107113"/>
          <p14:tracePt t="90245" x="8267700" y="6107113"/>
          <p14:tracePt t="90253" x="8280400" y="6107113"/>
          <p14:tracePt t="90269" x="8293100" y="6107113"/>
          <p14:tracePt t="90277" x="8305800" y="6107113"/>
          <p14:tracePt t="90293" x="8318500" y="6107113"/>
          <p14:tracePt t="90569" x="8331200" y="6107113"/>
          <p14:tracePt t="90591" x="8356600" y="6107113"/>
          <p14:tracePt t="90606" x="8380413" y="6107113"/>
          <p14:tracePt t="90616" x="8393113" y="6107113"/>
          <p14:tracePt t="90622" x="8418513" y="6107113"/>
          <p14:tracePt t="90629" x="8431213" y="6107113"/>
          <p14:tracePt t="90637" x="8456613" y="6107113"/>
          <p14:tracePt t="90653" x="8480425" y="6107113"/>
          <p14:tracePt t="90660" x="8493125" y="6107113"/>
          <p14:tracePt t="90685" x="8505825" y="6107113"/>
          <p14:tracePt t="90693" x="8518525" y="6107113"/>
          <p14:tracePt t="90702" x="8543925" y="6107113"/>
          <p14:tracePt t="90709" x="8556625" y="6107113"/>
          <p14:tracePt t="90718" x="8593138" y="6107113"/>
          <p14:tracePt t="90733" x="8618538" y="6107113"/>
          <p14:tracePt t="92315" x="8580438" y="6107113"/>
          <p14:tracePt t="92326" x="8569325" y="6107113"/>
          <p14:tracePt t="92337" x="8543925" y="6107113"/>
          <p14:tracePt t="92357" x="8518525" y="6119813"/>
          <p14:tracePt t="92373" x="8505825" y="6119813"/>
          <p14:tracePt t="92389" x="8493125" y="6119813"/>
          <p14:tracePt t="93197" x="8480425" y="6119813"/>
          <p14:tracePt t="93205" x="8443913" y="6119813"/>
          <p14:tracePt t="93214" x="8380413" y="6157913"/>
          <p14:tracePt t="93221" x="8331200" y="6181725"/>
          <p14:tracePt t="93230" x="8267700" y="6219825"/>
          <p14:tracePt t="93237" x="8231188" y="6232525"/>
          <p14:tracePt t="93245" x="8143875" y="6269038"/>
          <p14:tracePt t="93253" x="8054975" y="6307138"/>
          <p14:tracePt t="93261" x="7943850" y="6332538"/>
          <p14:tracePt t="93269" x="7831138" y="6370638"/>
          <p14:tracePt t="93277" x="7718425" y="6407150"/>
          <p14:tracePt t="93285" x="7605713" y="6432550"/>
          <p14:tracePt t="93293" x="7480300" y="6470650"/>
          <p14:tracePt t="93301" x="7367588" y="6494463"/>
          <p14:tracePt t="93309" x="7192963" y="6557963"/>
          <p14:tracePt t="93317" x="7054850" y="6570663"/>
          <p14:tracePt t="93325" x="6905625" y="6594475"/>
          <p14:tracePt t="93334" x="6729413" y="6619875"/>
          <p14:tracePt t="93341" x="6580188" y="6657975"/>
          <p14:tracePt t="93351" x="6391275" y="6696075"/>
          <p14:tracePt t="93357" x="6242050" y="6707188"/>
          <p14:tracePt t="93367" x="6091238" y="6719888"/>
          <p14:tracePt t="93373" x="5942013" y="6745288"/>
          <p14:tracePt t="93384" x="5803900" y="6770688"/>
          <p14:tracePt t="93389" x="5654675" y="6796088"/>
          <p14:tracePt t="93399" x="5516563" y="6819900"/>
          <p14:tracePt t="93405" x="5365750" y="6832600"/>
          <p14:tracePt t="93414" x="5203825" y="6845300"/>
          <p14:tracePt t="93694" x="825500" y="6832600"/>
          <p14:tracePt t="93702" x="812800" y="6832600"/>
          <p14:tracePt t="93718" x="800100" y="6819900"/>
          <p14:tracePt t="93725" x="787400" y="6819900"/>
          <p14:tracePt t="93735" x="776288" y="6807200"/>
          <p14:tracePt t="93751" x="750888" y="6807200"/>
          <p14:tracePt t="93757" x="738188" y="6807200"/>
          <p14:tracePt t="93767" x="700088" y="6796088"/>
          <p14:tracePt t="93783" x="687388" y="6783388"/>
          <p14:tracePt t="93789" x="674688" y="6783388"/>
          <p14:tracePt t="94970" x="712788" y="6783388"/>
          <p14:tracePt t="94986" x="800100" y="6783388"/>
          <p14:tracePt t="94990" x="987425" y="6783388"/>
          <p14:tracePt t="95008" x="1189038" y="6783388"/>
          <p14:tracePt t="95018" x="1300163" y="6783388"/>
          <p14:tracePt t="95021" x="1389063" y="6783388"/>
          <p14:tracePt t="95030" x="1463675" y="6783388"/>
          <p14:tracePt t="95037" x="1538288" y="6783388"/>
          <p14:tracePt t="95045" x="1612900" y="6783388"/>
          <p14:tracePt t="95053" x="1676400" y="6783388"/>
          <p14:tracePt t="95061" x="1751013" y="6783388"/>
          <p14:tracePt t="95069" x="1825625" y="6783388"/>
          <p14:tracePt t="95077" x="1914525" y="6783388"/>
          <p14:tracePt t="95086" x="2014538" y="6783388"/>
          <p14:tracePt t="95093" x="2101850" y="6783388"/>
          <p14:tracePt t="95101" x="2189163" y="6783388"/>
          <p14:tracePt t="95109" x="2263775" y="6783388"/>
          <p14:tracePt t="95118" x="2338388" y="6783388"/>
          <p14:tracePt t="95125" x="2363788" y="6783388"/>
          <p14:tracePt t="95134" x="2414588" y="6783388"/>
          <p14:tracePt t="95141" x="2463800" y="6783388"/>
          <p14:tracePt t="95150" x="2514600" y="6783388"/>
          <p14:tracePt t="95157" x="2540000" y="6783388"/>
          <p14:tracePt t="95166" x="2576513" y="6783388"/>
          <p14:tracePt t="95173" x="2601913" y="6783388"/>
          <p14:tracePt t="95184" x="2614613" y="6783388"/>
          <p14:tracePt t="95189" x="2627313" y="6783388"/>
          <p14:tracePt t="95205" x="2640013" y="6783388"/>
          <p14:tracePt t="95221" x="2651125" y="6783388"/>
          <p14:tracePt t="95230" x="2663825" y="6783388"/>
          <p14:tracePt t="95237" x="2689225" y="6783388"/>
          <p14:tracePt t="95253" x="2701925" y="6783388"/>
          <p14:tracePt t="95261" x="2727325" y="6783388"/>
          <p14:tracePt t="95621" x="2727325" y="6770688"/>
          <p14:tracePt t="95645" x="2740025" y="6745288"/>
          <p14:tracePt t="95725" x="2752725" y="6719888"/>
          <p14:tracePt t="95818" x="2763838" y="6707188"/>
          <p14:tracePt t="95831" x="2776538" y="6707188"/>
          <p14:tracePt t="95846" x="2801938" y="6707188"/>
          <p14:tracePt t="95854" x="2814638" y="6707188"/>
          <p14:tracePt t="95861" x="2840038" y="6707188"/>
          <p14:tracePt t="95869" x="2852738" y="6707188"/>
          <p14:tracePt t="95876" x="2889250" y="6696075"/>
          <p14:tracePt t="95886" x="2927350" y="6696075"/>
          <p14:tracePt t="95893" x="2940050" y="6696075"/>
          <p14:tracePt t="95901" x="2952750" y="6696075"/>
          <p14:tracePt t="95909" x="2976563" y="6696075"/>
          <p14:tracePt t="95925" x="3001963" y="6696075"/>
          <p14:tracePt t="95934" x="3027363" y="6696075"/>
          <p14:tracePt t="95941" x="3052763" y="6696075"/>
          <p14:tracePt t="95951" x="3065463" y="6696075"/>
          <p14:tracePt t="95957" x="3101975" y="6696075"/>
          <p14:tracePt t="95973" x="3152775" y="6696075"/>
          <p14:tracePt t="95985" x="3201988" y="6696075"/>
          <p14:tracePt t="95989" x="3240088" y="6696075"/>
          <p14:tracePt t="95999" x="3276600" y="6696075"/>
          <p14:tracePt t="96005" x="3302000" y="6696075"/>
          <p14:tracePt t="96014" x="3340100" y="6696075"/>
          <p14:tracePt t="96021" x="3376613" y="6696075"/>
          <p14:tracePt t="96031" x="3402013" y="6696075"/>
          <p14:tracePt t="96037" x="3440113" y="6696075"/>
          <p14:tracePt t="96045" x="3465513" y="6696075"/>
          <p14:tracePt t="96053" x="3478213" y="6696075"/>
          <p14:tracePt t="96061" x="3502025" y="6696075"/>
          <p14:tracePt t="96069" x="3527425" y="6696075"/>
          <p14:tracePt t="96086" x="3552825" y="6696075"/>
          <p14:tracePt t="96093" x="3589338" y="6696075"/>
          <p14:tracePt t="96101" x="3602038" y="6696075"/>
          <p14:tracePt t="96109" x="3614738" y="6696075"/>
          <p14:tracePt t="96118" x="3627438" y="6696075"/>
          <p14:tracePt t="96125" x="3640138" y="6696075"/>
          <p14:tracePt t="96135" x="3652838" y="6696075"/>
          <p14:tracePt t="96141" x="3678238" y="6696075"/>
          <p14:tracePt t="96157" x="3689350" y="6696075"/>
          <p14:tracePt t="96166" x="3714750" y="6696075"/>
          <p14:tracePt t="96173" x="3727450" y="6696075"/>
          <p14:tracePt t="96189" x="3752850" y="6696075"/>
          <p14:tracePt t="96200" x="3765550" y="6696075"/>
          <p14:tracePt t="96215" x="3790950" y="6696075"/>
          <p14:tracePt t="96221" x="3802063" y="6696075"/>
          <p14:tracePt t="96237" x="3814763" y="6696075"/>
          <p14:tracePt t="96245" x="3827463" y="6696075"/>
          <p14:tracePt t="96254" x="3840163" y="6696075"/>
          <p14:tracePt t="96261" x="3852863" y="6696075"/>
          <p14:tracePt t="96269" x="3878263" y="6683375"/>
          <p14:tracePt t="96286" x="3902075" y="6683375"/>
          <p14:tracePt t="96293" x="3914775" y="6683375"/>
          <p14:tracePt t="96301" x="3952875" y="6670675"/>
          <p14:tracePt t="96309" x="3965575" y="6670675"/>
          <p14:tracePt t="96325" x="3990975" y="6670675"/>
          <p14:tracePt t="96334" x="4014788" y="6670675"/>
          <p14:tracePt t="96341" x="4027488" y="6670675"/>
          <p14:tracePt t="96351" x="4040188" y="6657975"/>
          <p14:tracePt t="96367" x="4065588" y="6657975"/>
          <p14:tracePt t="96373" x="4090988" y="6657975"/>
          <p14:tracePt t="96384" x="4127500" y="6645275"/>
          <p14:tracePt t="96389" x="4140200" y="6645275"/>
          <p14:tracePt t="96399" x="4165600" y="6645275"/>
          <p14:tracePt t="96405" x="4203700" y="6645275"/>
          <p14:tracePt t="96414" x="4227513" y="6645275"/>
          <p14:tracePt t="96421" x="4252913" y="6619875"/>
          <p14:tracePt t="96437" x="4265613" y="6619875"/>
          <p14:tracePt t="96478" x="4291013" y="6607175"/>
          <p14:tracePt t="96509" x="4303713" y="6607175"/>
          <p14:tracePt t="96525" x="4314825" y="6607175"/>
          <p14:tracePt t="96534" x="4327525" y="6607175"/>
          <p14:tracePt t="96550" x="4340225" y="6594475"/>
          <p14:tracePt t="96557" x="4352925" y="6594475"/>
          <p14:tracePt t="96573" x="4365625" y="6594475"/>
          <p14:tracePt t="96589" x="4378325" y="6583363"/>
          <p14:tracePt t="96599" x="4391025" y="6583363"/>
          <p14:tracePt t="96621" x="4403725" y="6583363"/>
          <p14:tracePt t="96630" x="4416425" y="6583363"/>
          <p14:tracePt t="96637" x="4427538" y="6583363"/>
          <p14:tracePt t="96645" x="4440238" y="6583363"/>
          <p14:tracePt t="96661" x="4452938" y="6583363"/>
          <p14:tracePt t="96693" x="4465638" y="6583363"/>
          <p14:tracePt t="96709" x="4478338" y="6583363"/>
          <p14:tracePt t="96725" x="4491038" y="6583363"/>
          <p14:tracePt t="96741" x="4503738" y="6583363"/>
          <p14:tracePt t="96749" x="4516438" y="6583363"/>
          <p14:tracePt t="96837" x="4527550" y="6583363"/>
          <p14:tracePt t="96894" x="4540250" y="6583363"/>
          <p14:tracePt t="96909" x="4552950" y="6583363"/>
          <p14:tracePt t="96925" x="4565650" y="6583363"/>
          <p14:tracePt t="97321" x="4552950" y="6607175"/>
          <p14:tracePt t="97335" x="4540250" y="6619875"/>
          <p14:tracePt t="97343" x="4527550" y="6632575"/>
          <p14:tracePt t="97353" x="4516438" y="6657975"/>
          <p14:tracePt t="97357" x="4491038" y="6670675"/>
          <p14:tracePt t="97366" x="4465638" y="6696075"/>
          <p14:tracePt t="97373" x="4440238" y="6707188"/>
          <p14:tracePt t="97384" x="4403725" y="6732588"/>
          <p14:tracePt t="97389" x="4378325" y="6745288"/>
          <p14:tracePt t="97399" x="4327525" y="6770688"/>
          <p14:tracePt t="97405" x="4265613" y="6819900"/>
          <p14:tracePt t="97414" x="4214813" y="68326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319623-75D2-4CDD-8F09-FE37E059A019}"/>
              </a:ext>
            </a:extLst>
          </p:cNvPr>
          <p:cNvSpPr txBox="1"/>
          <p:nvPr/>
        </p:nvSpPr>
        <p:spPr>
          <a:xfrm>
            <a:off x="611560" y="548680"/>
            <a:ext cx="7920880" cy="4845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kk-KZ" sz="2400" i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Орында:  осы м</a:t>
            </a:r>
            <a:r>
              <a:rPr kumimoji="0" lang="ru-KZ" sz="2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әтінді</a:t>
            </a:r>
            <a:r>
              <a:rPr kumimoji="0" lang="ru-KZ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бөліктерге</a:t>
            </a:r>
            <a:r>
              <a:rPr kumimoji="0" lang="ru-KZ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бөл</a:t>
            </a:r>
            <a:r>
              <a:rPr kumimoji="0" lang="kk-KZ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іңіздер</a:t>
            </a:r>
            <a:r>
              <a:rPr kumimoji="0" lang="ru-KZ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ru-KZ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KZ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kumimoji="0" lang="kk-KZ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Мына берілген ж</a:t>
            </a:r>
            <a:r>
              <a:rPr kumimoji="0" lang="ru-KZ" sz="2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оспарды</a:t>
            </a:r>
            <a:r>
              <a:rPr kumimoji="0" lang="ru-KZ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толықтыр</a:t>
            </a:r>
            <a:r>
              <a:rPr kumimoji="0" lang="kk-KZ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ыңыздар</a:t>
            </a:r>
            <a:r>
              <a:rPr kumimoji="0" lang="ru-KZ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ru-KZ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Қыстың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хабаршысы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ru-KZ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Тоң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болып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қатуы</a:t>
            </a: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ru-KZ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3. ... </a:t>
            </a:r>
            <a:endParaRPr kumimoji="0" lang="ru-KZ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4. ... </a:t>
            </a:r>
            <a:endParaRPr kumimoji="0" lang="ru-KZ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5. ...</a:t>
            </a:r>
            <a:endParaRPr lang="kk-KZ" sz="24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KZ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KZ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Жоспардың</a:t>
            </a:r>
            <a:r>
              <a:rPr lang="ru-KZ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көмегімен</a:t>
            </a:r>
            <a:r>
              <a:rPr lang="ru-KZ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мәтіннің</a:t>
            </a:r>
            <a:r>
              <a:rPr lang="ru-KZ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мазмұнын</a:t>
            </a:r>
            <a:r>
              <a:rPr lang="ru-KZ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жаз</a:t>
            </a:r>
            <a:r>
              <a:rPr lang="kk-KZ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ып,  мұғалімге жіберіп, кері байланыс алыңыздар</a:t>
            </a:r>
            <a:r>
              <a:rPr lang="ru-KZ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KZ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1DC8F6CE-D8ED-4A08-8ACA-BC0D87C76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8FC37F-EBEC-460B-B353-8C1924BB3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94045"/>
            <a:ext cx="1749241" cy="146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7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09"/>
    </mc:Choice>
    <mc:Fallback xmlns="">
      <p:transition spd="slow" advTm="44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709" x="174625" y="1576388"/>
          <p14:tracePt t="15719" x="312738" y="1576388"/>
          <p14:tracePt t="15725" x="463550" y="1576388"/>
          <p14:tracePt t="15731" x="625475" y="1576388"/>
          <p14:tracePt t="15738" x="787400" y="1576388"/>
          <p14:tracePt t="15748" x="938213" y="1576388"/>
          <p14:tracePt t="15754" x="1100138" y="1576388"/>
          <p14:tracePt t="15762" x="1238250" y="1576388"/>
          <p14:tracePt t="15771" x="1363663" y="1576388"/>
          <p14:tracePt t="15778" x="1450975" y="1576388"/>
          <p14:tracePt t="15787" x="1476375" y="1576388"/>
          <p14:tracePt t="15795" x="1489075" y="1576388"/>
          <p14:tracePt t="15852" x="1501775" y="1576388"/>
          <p14:tracePt t="15860" x="1525588" y="1576388"/>
          <p14:tracePt t="15871" x="1538288" y="1563688"/>
          <p14:tracePt t="15885" x="1563688" y="1563688"/>
          <p14:tracePt t="15923" x="1589088" y="1563688"/>
          <p14:tracePt t="15932" x="1638300" y="1576388"/>
          <p14:tracePt t="15939" x="1701800" y="1614488"/>
          <p14:tracePt t="15948" x="1738313" y="1639888"/>
          <p14:tracePt t="15958" x="1801813" y="1663700"/>
          <p14:tracePt t="15962" x="1863725" y="1689100"/>
          <p14:tracePt t="15971" x="1901825" y="1739900"/>
          <p14:tracePt t="15979" x="1938338" y="1814513"/>
          <p14:tracePt t="15987" x="1976438" y="1889125"/>
          <p14:tracePt t="15994" x="2025650" y="2014538"/>
          <p14:tracePt t="16004" x="2038350" y="2127250"/>
          <p14:tracePt t="16011" x="2089150" y="2265363"/>
          <p14:tracePt t="16019" x="2114550" y="2403475"/>
          <p14:tracePt t="16026" x="2127250" y="2503488"/>
          <p14:tracePt t="16035" x="2127250" y="2616200"/>
          <p14:tracePt t="16042" x="2151063" y="2740025"/>
          <p14:tracePt t="16052" x="2163763" y="2840038"/>
          <p14:tracePt t="16059" x="2189163" y="2941638"/>
          <p14:tracePt t="16068" x="2251075" y="3078163"/>
          <p14:tracePt t="16074" x="2301875" y="3216275"/>
          <p14:tracePt t="16084" x="2363788" y="3367088"/>
          <p14:tracePt t="16091" x="2427288" y="3503613"/>
          <p14:tracePt t="16102" x="2463800" y="3616325"/>
          <p14:tracePt t="16107" x="2514600" y="3754438"/>
          <p14:tracePt t="16118" x="2576513" y="3879850"/>
          <p14:tracePt t="16123" x="2601913" y="3967163"/>
          <p14:tracePt t="16132" x="2627313" y="4067175"/>
          <p14:tracePt t="16138" x="2627313" y="4117975"/>
          <p14:tracePt t="16147" x="2627313" y="4179888"/>
          <p14:tracePt t="16155" x="2627313" y="4230688"/>
          <p14:tracePt t="16163" x="2627313" y="4267200"/>
          <p14:tracePt t="16171" x="2627313" y="4292600"/>
          <p14:tracePt t="16178" x="2627313" y="4330700"/>
          <p14:tracePt t="16187" x="2627313" y="4354513"/>
          <p14:tracePt t="16203" x="2640013" y="4379913"/>
          <p14:tracePt t="16210" x="2640013" y="4405313"/>
          <p14:tracePt t="16218" x="2640013" y="4418013"/>
          <p14:tracePt t="16227" x="2640013" y="4443413"/>
          <p14:tracePt t="16236" x="2651125" y="4479925"/>
          <p14:tracePt t="16243" x="2651125" y="4492625"/>
          <p14:tracePt t="16252" x="2651125" y="4518025"/>
          <p14:tracePt t="16258" x="2651125" y="4530725"/>
          <p14:tracePt t="16268" x="2651125" y="4543425"/>
          <p14:tracePt t="16347" x="2651125" y="4554538"/>
          <p14:tracePt t="16362" x="2627313" y="4554538"/>
          <p14:tracePt t="16371" x="2601913" y="4518025"/>
          <p14:tracePt t="16378" x="2551113" y="4479925"/>
          <p14:tracePt t="16387" x="2463800" y="4405313"/>
          <p14:tracePt t="16394" x="2389188" y="4354513"/>
          <p14:tracePt t="16403" x="2327275" y="4305300"/>
          <p14:tracePt t="16410" x="2263775" y="4254500"/>
          <p14:tracePt t="16420" x="2201863" y="4205288"/>
          <p14:tracePt t="16427" x="2151063" y="4154488"/>
          <p14:tracePt t="16435" x="2101850" y="4117975"/>
          <p14:tracePt t="16442" x="2076450" y="4079875"/>
          <p14:tracePt t="16452" x="1989138" y="4029075"/>
          <p14:tracePt t="16459" x="1938338" y="3979863"/>
          <p14:tracePt t="16468" x="1851025" y="3916363"/>
          <p14:tracePt t="16474" x="1789113" y="3867150"/>
          <p14:tracePt t="16485" x="1663700" y="3792538"/>
          <p14:tracePt t="16490" x="1525588" y="3703638"/>
          <p14:tracePt t="16503" x="1389063" y="3654425"/>
          <p14:tracePt t="16507" x="1312863" y="3579813"/>
          <p14:tracePt t="16518" x="1238250" y="3529013"/>
          <p14:tracePt t="16523" x="1163638" y="3467100"/>
          <p14:tracePt t="16532" x="1112838" y="3454400"/>
          <p14:tracePt t="16539" x="1076325" y="3403600"/>
          <p14:tracePt t="16548" x="1038225" y="3378200"/>
          <p14:tracePt t="16554" x="1012825" y="3354388"/>
          <p14:tracePt t="16562" x="1012825" y="3341688"/>
          <p14:tracePt t="16571" x="987425" y="3316288"/>
          <p14:tracePt t="16579" x="976313" y="3278188"/>
          <p14:tracePt t="16587" x="976313" y="3267075"/>
          <p14:tracePt t="16594" x="976313" y="3254375"/>
          <p14:tracePt t="16603" x="963613" y="3228975"/>
          <p14:tracePt t="16611" x="938213" y="3190875"/>
          <p14:tracePt t="16619" x="938213" y="3178175"/>
          <p14:tracePt t="16627" x="925513" y="3128963"/>
          <p14:tracePt t="16635" x="925513" y="3103563"/>
          <p14:tracePt t="16643" x="925513" y="3065463"/>
          <p14:tracePt t="16653" x="925513" y="3041650"/>
          <p14:tracePt t="16659" x="925513" y="3003550"/>
          <p14:tracePt t="16669" x="925513" y="2978150"/>
          <p14:tracePt t="16674" x="925513" y="2952750"/>
          <p14:tracePt t="16683" x="925513" y="2916238"/>
          <p14:tracePt t="16691" x="925513" y="2903538"/>
          <p14:tracePt t="16702" x="925513" y="2878138"/>
          <p14:tracePt t="16707" x="925513" y="2865438"/>
          <p14:tracePt t="16717" x="925513" y="2840038"/>
          <p14:tracePt t="16733" x="925513" y="2816225"/>
          <p14:tracePt t="16739" x="925513" y="2790825"/>
          <p14:tracePt t="16748" x="938213" y="2778125"/>
          <p14:tracePt t="16754" x="950913" y="2752725"/>
          <p14:tracePt t="16763" x="950913" y="2740025"/>
          <p14:tracePt t="16771" x="950913" y="2716213"/>
          <p14:tracePt t="16779" x="963613" y="2703513"/>
          <p14:tracePt t="16787" x="976313" y="2690813"/>
          <p14:tracePt t="16794" x="987425" y="2678113"/>
          <p14:tracePt t="16803" x="987425" y="2665413"/>
          <p14:tracePt t="16818" x="1025525" y="2627313"/>
          <p14:tracePt t="16826" x="1025525" y="2616200"/>
          <p14:tracePt t="16835" x="1038225" y="2603500"/>
          <p14:tracePt t="16843" x="1076325" y="2578100"/>
          <p14:tracePt t="16852" x="1076325" y="2565400"/>
          <p14:tracePt t="16859" x="1100138" y="2552700"/>
          <p14:tracePt t="16868" x="1125538" y="2540000"/>
          <p14:tracePt t="16875" x="1138238" y="2516188"/>
          <p14:tracePt t="16884" x="1163638" y="2490788"/>
          <p14:tracePt t="16891" x="1189038" y="2465388"/>
          <p14:tracePt t="16901" x="1212850" y="2452688"/>
          <p14:tracePt t="16906" x="1238250" y="2427288"/>
          <p14:tracePt t="16918" x="1289050" y="2414588"/>
          <p14:tracePt t="16923" x="1312863" y="2378075"/>
          <p14:tracePt t="16933" x="1350963" y="2378075"/>
          <p14:tracePt t="16938" x="1401763" y="2339975"/>
          <p14:tracePt t="16946" x="1438275" y="2314575"/>
          <p14:tracePt t="16955" x="1501775" y="2290763"/>
          <p14:tracePt t="16964" x="1538288" y="2278063"/>
          <p14:tracePt t="16971" x="1589088" y="2239963"/>
          <p14:tracePt t="16979" x="1612900" y="2227263"/>
          <p14:tracePt t="16987" x="1651000" y="2227263"/>
          <p14:tracePt t="16995" x="1676400" y="2201863"/>
          <p14:tracePt t="17004" x="1701800" y="2190750"/>
          <p14:tracePt t="17010" x="1763713" y="2165350"/>
          <p14:tracePt t="17018" x="1814513" y="2139950"/>
          <p14:tracePt t="17026" x="1863725" y="2127250"/>
          <p14:tracePt t="17035" x="1925638" y="2101850"/>
          <p14:tracePt t="17043" x="2014538" y="2089150"/>
          <p14:tracePt t="17052" x="2051050" y="2078038"/>
          <p14:tracePt t="17058" x="2089150" y="2065338"/>
          <p14:tracePt t="17067" x="2151063" y="2052638"/>
          <p14:tracePt t="17075" x="2201863" y="2027238"/>
          <p14:tracePt t="17084" x="2214563" y="2027238"/>
          <p14:tracePt t="17091" x="2251075" y="2027238"/>
          <p14:tracePt t="17101" x="2289175" y="2014538"/>
          <p14:tracePt t="17107" x="2363788" y="1978025"/>
          <p14:tracePt t="17119" x="2401888" y="1978025"/>
          <p14:tracePt t="17123" x="2451100" y="1978025"/>
          <p14:tracePt t="17132" x="2527300" y="1965325"/>
          <p14:tracePt t="17138" x="2576513" y="1952625"/>
          <p14:tracePt t="17146" x="2627313" y="1952625"/>
          <p14:tracePt t="17155" x="2689225" y="1952625"/>
          <p14:tracePt t="17162" x="2740025" y="1939925"/>
          <p14:tracePt t="17171" x="2789238" y="1939925"/>
          <p14:tracePt t="17178" x="2840038" y="1939925"/>
          <p14:tracePt t="17187" x="2876550" y="1927225"/>
          <p14:tracePt t="17194" x="2940050" y="1927225"/>
          <p14:tracePt t="17204" x="2989263" y="1927225"/>
          <p14:tracePt t="17211" x="3052763" y="1927225"/>
          <p14:tracePt t="17219" x="3127375" y="1927225"/>
          <p14:tracePt t="17227" x="3201988" y="1927225"/>
          <p14:tracePt t="17235" x="3252788" y="1927225"/>
          <p14:tracePt t="17243" x="3302000" y="1927225"/>
          <p14:tracePt t="17256" x="3340100" y="1927225"/>
          <p14:tracePt t="17259" x="3389313" y="1927225"/>
          <p14:tracePt t="17269" x="3452813" y="1927225"/>
          <p14:tracePt t="17275" x="3502025" y="1927225"/>
          <p14:tracePt t="17285" x="3552825" y="1927225"/>
          <p14:tracePt t="17291" x="3602038" y="1927225"/>
          <p14:tracePt t="17301" x="3652838" y="1927225"/>
          <p14:tracePt t="17307" x="3727450" y="1927225"/>
          <p14:tracePt t="17318" x="3765550" y="1927225"/>
          <p14:tracePt t="17323" x="3802063" y="1927225"/>
          <p14:tracePt t="17332" x="3840163" y="1927225"/>
          <p14:tracePt t="17339" x="3890963" y="1927225"/>
          <p14:tracePt t="17347" x="3914775" y="1927225"/>
          <p14:tracePt t="17355" x="3952875" y="1927225"/>
          <p14:tracePt t="17363" x="3965575" y="1927225"/>
          <p14:tracePt t="17371" x="4002088" y="1927225"/>
          <p14:tracePt t="17378" x="4014788" y="1927225"/>
          <p14:tracePt t="17387" x="4065588" y="1927225"/>
          <p14:tracePt t="17395" x="4103688" y="1927225"/>
          <p14:tracePt t="17403" x="4152900" y="1927225"/>
          <p14:tracePt t="17410" x="4252913" y="1927225"/>
          <p14:tracePt t="17419" x="4352925" y="1927225"/>
          <p14:tracePt t="17427" x="4452938" y="1927225"/>
          <p14:tracePt t="17435" x="4578350" y="1927225"/>
          <p14:tracePt t="17443" x="4665663" y="1914525"/>
          <p14:tracePt t="17453" x="4778375" y="1914525"/>
          <p14:tracePt t="17459" x="4865688" y="1914525"/>
          <p14:tracePt t="17468" x="4940300" y="1914525"/>
          <p14:tracePt t="17475" x="5016500" y="1914525"/>
          <p14:tracePt t="17485" x="5078413" y="1914525"/>
          <p14:tracePt t="17490" x="5116513" y="1914525"/>
          <p14:tracePt t="17502" x="5165725" y="1914525"/>
          <p14:tracePt t="17506" x="5216525" y="1914525"/>
          <p14:tracePt t="17518" x="5265738" y="1914525"/>
          <p14:tracePt t="17522" x="5341938" y="1914525"/>
          <p14:tracePt t="17532" x="5378450" y="1914525"/>
          <p14:tracePt t="17538" x="5429250" y="1901825"/>
          <p14:tracePt t="17547" x="5465763" y="1901825"/>
          <p14:tracePt t="17555" x="5478463" y="1889125"/>
          <p14:tracePt t="17563" x="5491163" y="1889125"/>
          <p14:tracePt t="19471" x="5441950" y="1889125"/>
          <p14:tracePt t="19486" x="5353050" y="1889125"/>
          <p14:tracePt t="19492" x="5216525" y="1889125"/>
          <p14:tracePt t="19501" x="5165725" y="1889125"/>
          <p14:tracePt t="19508" x="5116513" y="1889125"/>
          <p14:tracePt t="19518" x="5065713" y="1889125"/>
          <p14:tracePt t="19523" x="5040313" y="1889125"/>
          <p14:tracePt t="19532" x="5003800" y="1889125"/>
          <p14:tracePt t="19539" x="4991100" y="1889125"/>
          <p14:tracePt t="19547" x="4953000" y="1889125"/>
          <p14:tracePt t="19555" x="4916488" y="1889125"/>
          <p14:tracePt t="19562" x="4878388" y="1889125"/>
          <p14:tracePt t="19571" x="4829175" y="1889125"/>
          <p14:tracePt t="19579" x="4803775" y="1889125"/>
          <p14:tracePt t="19587" x="4778375" y="1889125"/>
          <p14:tracePt t="19594" x="4740275" y="1889125"/>
          <p14:tracePt t="19604" x="4727575" y="1889125"/>
          <p14:tracePt t="19611" x="4703763" y="1889125"/>
          <p14:tracePt t="19620" x="4691063" y="1889125"/>
          <p14:tracePt t="19627" x="4678363" y="1889125"/>
          <p14:tracePt t="19635" x="4652963" y="1889125"/>
          <p14:tracePt t="19651" x="4640263" y="1889125"/>
          <p14:tracePt t="19659" x="4616450" y="1889125"/>
          <p14:tracePt t="19669" x="4603750" y="1889125"/>
          <p14:tracePt t="19675" x="4591050" y="1901825"/>
          <p14:tracePt t="19686" x="4552950" y="1914525"/>
          <p14:tracePt t="19700" x="4516438" y="1927225"/>
          <p14:tracePt t="19707" x="4478338" y="1927225"/>
          <p14:tracePt t="19717" x="4465638" y="1927225"/>
          <p14:tracePt t="19723" x="4452938" y="1927225"/>
          <p14:tracePt t="19732" x="4427538" y="1927225"/>
          <p14:tracePt t="19739" x="4416425" y="1952625"/>
          <p14:tracePt t="19748" x="4403725" y="1952625"/>
          <p14:tracePt t="19755" x="4378325" y="1965325"/>
          <p14:tracePt t="19763" x="4352925" y="1965325"/>
          <p14:tracePt t="19771" x="4327525" y="1978025"/>
          <p14:tracePt t="19779" x="4303713" y="1989138"/>
          <p14:tracePt t="19788" x="4265613" y="2001838"/>
          <p14:tracePt t="19803" x="4252913" y="2014538"/>
          <p14:tracePt t="19811" x="4214813" y="2014538"/>
          <p14:tracePt t="19819" x="4203700" y="2014538"/>
          <p14:tracePt t="19826" x="4178300" y="2039938"/>
          <p14:tracePt t="19835" x="4152900" y="2052638"/>
          <p14:tracePt t="19843" x="4140200" y="2052638"/>
          <p14:tracePt t="19852" x="4127500" y="2052638"/>
          <p14:tracePt t="19859" x="4114800" y="2052638"/>
          <p14:tracePt t="19869" x="4090988" y="2065338"/>
          <p14:tracePt t="19891" x="4078288" y="2065338"/>
          <p14:tracePt t="19901" x="4078288" y="2078038"/>
          <p14:tracePt t="19907" x="4065588" y="2078038"/>
          <p14:tracePt t="19923" x="4052888" y="2089150"/>
          <p14:tracePt t="19939" x="4040188" y="2089150"/>
          <p14:tracePt t="19947" x="4014788" y="2101850"/>
          <p14:tracePt t="19955" x="4002088" y="2114550"/>
          <p14:tracePt t="19963" x="3990975" y="2127250"/>
          <p14:tracePt t="19971" x="3965575" y="2139950"/>
          <p14:tracePt t="19987" x="3940175" y="2139950"/>
          <p14:tracePt t="19995" x="3914775" y="2152650"/>
          <p14:tracePt t="20003" x="3890963" y="2165350"/>
          <p14:tracePt t="20043" x="3890963" y="2178050"/>
          <p14:tracePt t="20068" x="3878263" y="2190750"/>
          <p14:tracePt t="20075" x="3840163" y="2201863"/>
          <p14:tracePt t="20084" x="3840163" y="2214563"/>
          <p14:tracePt t="20090" x="3827463" y="2214563"/>
          <p14:tracePt t="20101" x="3802063" y="2214563"/>
          <p14:tracePt t="20106" x="3802063" y="2227263"/>
          <p14:tracePt t="20123" x="3790950" y="2227263"/>
          <p14:tracePt t="20133" x="3778250" y="2239963"/>
          <p14:tracePt t="20164" x="3765550" y="2239963"/>
          <p14:tracePt t="20179" x="3752850" y="2252663"/>
          <p14:tracePt t="20188" x="3727450" y="2252663"/>
          <p14:tracePt t="20204" x="3702050" y="2252663"/>
          <p14:tracePt t="20219" x="3689350" y="2252663"/>
          <p14:tracePt t="20311" x="3678238" y="2252663"/>
          <p14:tracePt t="20325" x="3652838" y="2252663"/>
          <p14:tracePt t="20363" x="3640138" y="2252663"/>
          <p14:tracePt t="20389" x="3627438" y="2252663"/>
          <p14:tracePt t="20395" x="3614738" y="2252663"/>
          <p14:tracePt t="20428" x="3602038" y="2265363"/>
          <p14:tracePt t="20678" x="3602038" y="2252663"/>
          <p14:tracePt t="20702" x="3602038" y="2227263"/>
          <p14:tracePt t="20719" x="3614738" y="2214563"/>
          <p14:tracePt t="20723" x="3627438" y="2214563"/>
          <p14:tracePt t="20739" x="3627438" y="2190750"/>
          <p14:tracePt t="20746" x="3640138" y="2190750"/>
          <p14:tracePt t="20763" x="3652838" y="2178050"/>
          <p14:tracePt t="20787" x="3665538" y="2178050"/>
          <p14:tracePt t="20811" x="3678238" y="2165350"/>
          <p14:tracePt t="20819" x="3689350" y="2152650"/>
          <p14:tracePt t="20843" x="3714750" y="2139950"/>
          <p14:tracePt t="20899" x="3714750" y="2127250"/>
          <p14:tracePt t="20931" x="3727450" y="2127250"/>
          <p14:tracePt t="20948" x="3727450" y="2114550"/>
          <p14:tracePt t="20971" x="3740150" y="2101850"/>
          <p14:tracePt t="20995" x="3740150" y="2089150"/>
          <p14:tracePt t="21099" x="3740150" y="2065338"/>
          <p14:tracePt t="21107" x="3740150" y="2052638"/>
          <p14:tracePt t="21117" x="3740150" y="2027238"/>
          <p14:tracePt t="21123" x="3740150" y="2014538"/>
          <p14:tracePt t="21132" x="3740150" y="2001838"/>
          <p14:tracePt t="21139" x="3740150" y="1989138"/>
          <p14:tracePt t="21288" x="3727450" y="1978025"/>
          <p14:tracePt t="21339" x="3714750" y="1978025"/>
          <p14:tracePt t="21349" x="3689350" y="1989138"/>
          <p14:tracePt t="21367" x="3689350" y="2001838"/>
          <p14:tracePt t="21373" x="3678238" y="2014538"/>
          <p14:tracePt t="21381" x="3678238" y="2027238"/>
          <p14:tracePt t="21388" x="3678238" y="2039938"/>
          <p14:tracePt t="21395" x="3652838" y="2078038"/>
          <p14:tracePt t="21403" x="3652838" y="2101850"/>
          <p14:tracePt t="21411" x="3640138" y="2139950"/>
          <p14:tracePt t="21419" x="3640138" y="2152650"/>
          <p14:tracePt t="21427" x="3627438" y="2190750"/>
          <p14:tracePt t="21436" x="3627438" y="2201863"/>
          <p14:tracePt t="21443" x="3627438" y="2214563"/>
          <p14:tracePt t="21451" x="3627438" y="2227263"/>
          <p14:tracePt t="21458" x="3627438" y="2239963"/>
          <p14:tracePt t="21468" x="3627438" y="2265363"/>
          <p14:tracePt t="21491" x="3627438" y="2278063"/>
          <p14:tracePt t="21507" x="3614738" y="2303463"/>
          <p14:tracePt t="21517" x="3614738" y="2314575"/>
          <p14:tracePt t="21532" x="3614738" y="2339975"/>
          <p14:tracePt t="21571" x="3602038" y="2365375"/>
          <p14:tracePt t="21595" x="3602038" y="2378075"/>
          <p14:tracePt t="21603" x="3602038" y="2390775"/>
          <p14:tracePt t="21611" x="3602038" y="2403475"/>
          <p14:tracePt t="21619" x="3602038" y="2414588"/>
          <p14:tracePt t="21635" x="3602038" y="2427288"/>
          <p14:tracePt t="21652" x="3602038" y="2439988"/>
          <p14:tracePt t="21659" x="3602038" y="2452688"/>
          <p14:tracePt t="21675" x="3602038" y="2465388"/>
          <p14:tracePt t="21701" x="3602038" y="2490788"/>
          <p14:tracePt t="21716" x="3602038" y="2503488"/>
          <p14:tracePt t="21723" x="3602038" y="2527300"/>
          <p14:tracePt t="21739" x="3602038" y="2540000"/>
          <p14:tracePt t="21755" x="3602038" y="2565400"/>
          <p14:tracePt t="21771" x="3602038" y="2578100"/>
          <p14:tracePt t="21779" x="3602038" y="2603500"/>
          <p14:tracePt t="21803" x="3602038" y="2616200"/>
          <p14:tracePt t="21851" x="3602038" y="2640013"/>
          <p14:tracePt t="21859" x="3589338" y="2652713"/>
          <p14:tracePt t="21884" x="3589338" y="2665413"/>
          <p14:tracePt t="21901" x="3589338" y="2678113"/>
          <p14:tracePt t="21923" x="3589338" y="2690813"/>
          <p14:tracePt t="21933" x="3565525" y="2703513"/>
          <p14:tracePt t="21947" x="3565525" y="2716213"/>
          <p14:tracePt t="21963" x="3565525" y="2728913"/>
          <p14:tracePt t="21979" x="3552825" y="2740025"/>
          <p14:tracePt t="22011" x="3552825" y="2752725"/>
          <p14:tracePt t="22027" x="3552825" y="2765425"/>
          <p14:tracePt t="22043" x="3540125" y="2790825"/>
          <p14:tracePt t="22051" x="3527425" y="2803525"/>
          <p14:tracePt t="22075" x="3527425" y="2816225"/>
          <p14:tracePt t="22084" x="3527425" y="2828925"/>
          <p14:tracePt t="22090" x="3527425" y="2840038"/>
          <p14:tracePt t="22117" x="3527425" y="2852738"/>
          <p14:tracePt t="22123" x="3514725" y="2865438"/>
          <p14:tracePt t="22155" x="3514725" y="2878138"/>
          <p14:tracePt t="22163" x="3514725" y="2890838"/>
          <p14:tracePt t="22171" x="3514725" y="2903538"/>
          <p14:tracePt t="22187" x="3514725" y="2916238"/>
          <p14:tracePt t="22195" x="3514725" y="2928938"/>
          <p14:tracePt t="22203" x="3489325" y="2941638"/>
          <p14:tracePt t="22227" x="3489325" y="2952750"/>
          <p14:tracePt t="22243" x="3489325" y="2965450"/>
          <p14:tracePt t="22259" x="3489325" y="2990850"/>
          <p14:tracePt t="22284" x="3489325" y="3003550"/>
          <p14:tracePt t="22291" x="3489325" y="3016250"/>
          <p14:tracePt t="22307" x="3489325" y="3028950"/>
          <p14:tracePt t="22318" x="3489325" y="3041650"/>
          <p14:tracePt t="22332" x="3489325" y="3054350"/>
          <p14:tracePt t="22347" x="3489325" y="3065463"/>
          <p14:tracePt t="22363" x="3489325" y="3090863"/>
          <p14:tracePt t="22387" x="3489325" y="3103563"/>
          <p14:tracePt t="22403" x="3478213" y="3116263"/>
          <p14:tracePt t="22411" x="3478213" y="3128963"/>
          <p14:tracePt t="22427" x="3478213" y="3141663"/>
          <p14:tracePt t="22452" x="3478213" y="3165475"/>
          <p14:tracePt t="22467" x="3465513" y="3178175"/>
          <p14:tracePt t="22491" x="3465513" y="3190875"/>
          <p14:tracePt t="22501" x="3452813" y="3228975"/>
          <p14:tracePt t="22517" x="3440113" y="3254375"/>
          <p14:tracePt t="22532" x="3440113" y="3278188"/>
          <p14:tracePt t="22539" x="3440113" y="3290888"/>
          <p14:tracePt t="22555" x="3440113" y="3303588"/>
          <p14:tracePt t="22572" x="3440113" y="3328988"/>
          <p14:tracePt t="22595" x="3427413" y="3341688"/>
          <p14:tracePt t="22619" x="3427413" y="3354388"/>
          <p14:tracePt t="22627" x="3427413" y="3367088"/>
          <p14:tracePt t="22636" x="3414713" y="3378200"/>
          <p14:tracePt t="22651" x="3414713" y="3403600"/>
          <p14:tracePt t="22675" x="3414713" y="3416300"/>
          <p14:tracePt t="22700" x="3414713" y="3429000"/>
          <p14:tracePt t="22717" x="3414713" y="3441700"/>
          <p14:tracePt t="22723" x="3414713" y="3454400"/>
          <p14:tracePt t="22748" x="3414713" y="3467100"/>
          <p14:tracePt t="22755" x="3414713" y="3479800"/>
          <p14:tracePt t="22779" x="3414713" y="3490913"/>
          <p14:tracePt t="22811" x="3414713" y="3503613"/>
          <p14:tracePt t="22819" x="3414713" y="3516313"/>
          <p14:tracePt t="22835" x="3414713" y="3529013"/>
          <p14:tracePt t="22843" x="3414713" y="3541713"/>
          <p14:tracePt t="22851" x="3414713" y="3554413"/>
          <p14:tracePt t="22859" x="3414713" y="3567113"/>
          <p14:tracePt t="22869" x="3402013" y="3590925"/>
          <p14:tracePt t="22891" x="3402013" y="3603625"/>
          <p14:tracePt t="22917" x="3389313" y="3629025"/>
          <p14:tracePt t="22955" x="3389313" y="3641725"/>
          <p14:tracePt t="22987" x="3389313" y="3654425"/>
          <p14:tracePt t="23059" x="3376613" y="3679825"/>
          <p14:tracePt t="23085" x="3365500" y="3679825"/>
          <p14:tracePt t="23124" x="3365500" y="3692525"/>
          <p14:tracePt t="23141" x="3352800" y="3716338"/>
          <p14:tracePt t="23179" x="3352800" y="3741738"/>
          <p14:tracePt t="23220" x="3352800" y="3754438"/>
          <p14:tracePt t="23260" x="3352800" y="3779838"/>
          <p14:tracePt t="23268" x="3340100" y="3792538"/>
          <p14:tracePt t="23287" x="3327400" y="3803650"/>
          <p14:tracePt t="23307" x="3327400" y="3816350"/>
          <p14:tracePt t="23332" x="3327400" y="3829050"/>
          <p14:tracePt t="23339" x="3314700" y="3841750"/>
          <p14:tracePt t="23356" x="3314700" y="3854450"/>
          <p14:tracePt t="23371" x="3314700" y="3867150"/>
          <p14:tracePt t="23403" x="3289300" y="3879850"/>
          <p14:tracePt t="23459" x="3276600" y="3892550"/>
          <p14:tracePt t="23491" x="3252788" y="3892550"/>
          <p14:tracePt t="23501" x="3240088" y="3892550"/>
          <p14:tracePt t="23507" x="3214688" y="3892550"/>
          <p14:tracePt t="23517" x="3201988" y="3892550"/>
          <p14:tracePt t="23532" x="3189288" y="3892550"/>
          <p14:tracePt t="23548" x="3176588" y="3892550"/>
          <p14:tracePt t="23555" x="3165475" y="3892550"/>
          <p14:tracePt t="23571" x="3152775" y="3892550"/>
          <p14:tracePt t="23579" x="3140075" y="3892550"/>
          <p14:tracePt t="23587" x="3127375" y="3892550"/>
          <p14:tracePt t="23595" x="3101975" y="3892550"/>
          <p14:tracePt t="23604" x="3076575" y="3892550"/>
          <p14:tracePt t="23611" x="3065463" y="3892550"/>
          <p14:tracePt t="23627" x="3052763" y="3892550"/>
          <p14:tracePt t="23635" x="3040063" y="3892550"/>
          <p14:tracePt t="23643" x="3027363" y="3892550"/>
          <p14:tracePt t="23791" x="3014663" y="3879850"/>
          <p14:tracePt t="23819" x="3014663" y="3867150"/>
          <p14:tracePt t="23827" x="3014663" y="3854450"/>
          <p14:tracePt t="23836" x="3014663" y="3841750"/>
          <p14:tracePt t="23843" x="3014663" y="3829050"/>
          <p14:tracePt t="23852" x="3014663" y="3816350"/>
          <p14:tracePt t="23859" x="3014663" y="3792538"/>
          <p14:tracePt t="23868" x="3014663" y="3779838"/>
          <p14:tracePt t="23875" x="3014663" y="3754438"/>
          <p14:tracePt t="23884" x="3014663" y="3729038"/>
          <p14:tracePt t="23891" x="3040063" y="3703638"/>
          <p14:tracePt t="23902" x="3052763" y="3679825"/>
          <p14:tracePt t="23907" x="3076575" y="3667125"/>
          <p14:tracePt t="23917" x="3101975" y="3629025"/>
          <p14:tracePt t="23923" x="3140075" y="3603625"/>
          <p14:tracePt t="23932" x="3165475" y="3590925"/>
          <p14:tracePt t="23939" x="3189288" y="3567113"/>
          <p14:tracePt t="23947" x="3214688" y="3554413"/>
          <p14:tracePt t="23955" x="3265488" y="3516313"/>
          <p14:tracePt t="23973" x="3314700" y="3490913"/>
          <p14:tracePt t="23979" x="3340100" y="3467100"/>
          <p14:tracePt t="23988" x="3365500" y="3441700"/>
          <p14:tracePt t="23995" x="3402013" y="3429000"/>
          <p14:tracePt t="24004" x="3414713" y="3403600"/>
          <p14:tracePt t="24011" x="3452813" y="3378200"/>
          <p14:tracePt t="24019" x="3452813" y="3367088"/>
          <p14:tracePt t="24027" x="3489325" y="3328988"/>
          <p14:tracePt t="24043" x="3514725" y="3278188"/>
          <p14:tracePt t="24052" x="3527425" y="3267075"/>
          <p14:tracePt t="24059" x="3540125" y="3241675"/>
          <p14:tracePt t="24069" x="3540125" y="3228975"/>
          <p14:tracePt t="24075" x="3552825" y="3203575"/>
          <p14:tracePt t="24085" x="3578225" y="3165475"/>
          <p14:tracePt t="24091" x="3578225" y="3154363"/>
          <p14:tracePt t="24101" x="3589338" y="3141663"/>
          <p14:tracePt t="24107" x="3602038" y="3128963"/>
          <p14:tracePt t="24117" x="3614738" y="3090863"/>
          <p14:tracePt t="24123" x="3627438" y="3090863"/>
          <p14:tracePt t="24132" x="3627438" y="3065463"/>
          <p14:tracePt t="24139" x="3640138" y="3041650"/>
          <p14:tracePt t="24148" x="3640138" y="3016250"/>
          <p14:tracePt t="24156" x="3665538" y="2990850"/>
          <p14:tracePt t="24163" x="3678238" y="2978150"/>
          <p14:tracePt t="24171" x="3689350" y="2952750"/>
          <p14:tracePt t="24179" x="3689350" y="2941638"/>
          <p14:tracePt t="24187" x="3702050" y="2928938"/>
          <p14:tracePt t="24195" x="3714750" y="2916238"/>
          <p14:tracePt t="24203" x="3714750" y="2903538"/>
          <p14:tracePt t="24211" x="3714750" y="2878138"/>
          <p14:tracePt t="24219" x="3714750" y="2865438"/>
          <p14:tracePt t="24227" x="3727450" y="2852738"/>
          <p14:tracePt t="24235" x="3752850" y="2828925"/>
          <p14:tracePt t="24243" x="3752850" y="2803525"/>
          <p14:tracePt t="24251" x="3765550" y="2778125"/>
          <p14:tracePt t="24259" x="3778250" y="2765425"/>
          <p14:tracePt t="24269" x="3790950" y="2740025"/>
          <p14:tracePt t="24275" x="3790950" y="2728913"/>
          <p14:tracePt t="24285" x="3802063" y="2716213"/>
          <p14:tracePt t="24301" x="3814763" y="2690813"/>
          <p14:tracePt t="24307" x="3814763" y="2678113"/>
          <p14:tracePt t="24319" x="3827463" y="2678113"/>
          <p14:tracePt t="24323" x="3840163" y="2652713"/>
          <p14:tracePt t="24332" x="3852863" y="2627313"/>
          <p14:tracePt t="24339" x="3865563" y="2603500"/>
          <p14:tracePt t="24355" x="3890963" y="2578100"/>
          <p14:tracePt t="24363" x="3890963" y="2565400"/>
          <p14:tracePt t="24371" x="3914775" y="2540000"/>
          <p14:tracePt t="24379" x="3927475" y="2527300"/>
          <p14:tracePt t="24388" x="3940175" y="2516188"/>
          <p14:tracePt t="24395" x="3952875" y="2503488"/>
          <p14:tracePt t="24411" x="3965575" y="2490788"/>
          <p14:tracePt t="24419" x="3965575" y="2478088"/>
          <p14:tracePt t="24427" x="3978275" y="2478088"/>
          <p14:tracePt t="24443" x="3990975" y="2452688"/>
          <p14:tracePt t="24459" x="4002088" y="2439988"/>
          <p14:tracePt t="24484" x="4027488" y="2414588"/>
          <p14:tracePt t="24491" x="4040188" y="2403475"/>
          <p14:tracePt t="24507" x="4052888" y="2390775"/>
          <p14:tracePt t="24517" x="4065588" y="2378075"/>
          <p14:tracePt t="24533" x="4078288" y="2365375"/>
          <p14:tracePt t="24587" x="4090988" y="2352675"/>
          <p14:tracePt t="25707" x="4090988" y="2327275"/>
          <p14:tracePt t="25717" x="4103688" y="2314575"/>
          <p14:tracePt t="25723" x="4114800" y="2303463"/>
          <p14:tracePt t="25739" x="4127500" y="2303463"/>
          <p14:tracePt t="25763" x="4127500" y="2290763"/>
          <p14:tracePt t="25779" x="4127500" y="2278063"/>
          <p14:tracePt t="25819" x="4127500" y="2252663"/>
          <p14:tracePt t="25844" x="4127500" y="2239963"/>
          <p14:tracePt t="25853" x="4127500" y="2227263"/>
          <p14:tracePt t="25876" x="4127500" y="2214563"/>
          <p14:tracePt t="25885" x="4127500" y="2201863"/>
          <p14:tracePt t="26102" x="4103688" y="2201863"/>
          <p14:tracePt t="26110" x="4065588" y="2201863"/>
          <p14:tracePt t="26123" x="4040188" y="2227263"/>
          <p14:tracePt t="26139" x="4014788" y="2239963"/>
          <p14:tracePt t="26155" x="4014788" y="2252663"/>
          <p14:tracePt t="26163" x="4002088" y="2265363"/>
          <p14:tracePt t="26179" x="3990975" y="2278063"/>
          <p14:tracePt t="26188" x="3978275" y="2290763"/>
          <p14:tracePt t="26195" x="3978275" y="2314575"/>
          <p14:tracePt t="26204" x="3952875" y="2327275"/>
          <p14:tracePt t="26219" x="3952875" y="2339975"/>
          <p14:tracePt t="26227" x="3940175" y="2365375"/>
          <p14:tracePt t="26237" x="3927475" y="2378075"/>
          <p14:tracePt t="26243" x="3914775" y="2403475"/>
          <p14:tracePt t="26253" x="3902075" y="2427288"/>
          <p14:tracePt t="26259" x="3902075" y="2439988"/>
          <p14:tracePt t="26269" x="3890963" y="2452688"/>
          <p14:tracePt t="26275" x="3890963" y="2465388"/>
          <p14:tracePt t="26284" x="3890963" y="2490788"/>
          <p14:tracePt t="26291" x="3890963" y="2503488"/>
          <p14:tracePt t="26302" x="3878263" y="2527300"/>
          <p14:tracePt t="26307" x="3878263" y="2540000"/>
          <p14:tracePt t="26323" x="3878263" y="2565400"/>
          <p14:tracePt t="26332" x="3865563" y="2578100"/>
          <p14:tracePt t="26339" x="3852863" y="2590800"/>
          <p14:tracePt t="26347" x="3852863" y="2603500"/>
          <p14:tracePt t="26355" x="3827463" y="2616200"/>
          <p14:tracePt t="26363" x="3827463" y="2627313"/>
          <p14:tracePt t="26371" x="3827463" y="2640013"/>
          <p14:tracePt t="26379" x="3827463" y="2652713"/>
          <p14:tracePt t="26387" x="3827463" y="2665413"/>
          <p14:tracePt t="26395" x="3827463" y="2678113"/>
          <p14:tracePt t="26404" x="3827463" y="2690813"/>
          <p14:tracePt t="26419" x="3827463" y="2703513"/>
          <p14:tracePt t="26427" x="3814763" y="2728913"/>
          <p14:tracePt t="26436" x="3814763" y="2740025"/>
          <p14:tracePt t="26443" x="3802063" y="2765425"/>
          <p14:tracePt t="26452" x="3790950" y="2816225"/>
          <p14:tracePt t="26459" x="3790950" y="2828925"/>
          <p14:tracePt t="26469" x="3778250" y="2852738"/>
          <p14:tracePt t="26475" x="3765550" y="2878138"/>
          <p14:tracePt t="26486" x="3765550" y="2890838"/>
          <p14:tracePt t="26491" x="3765550" y="2928938"/>
          <p14:tracePt t="26502" x="3740150" y="2965450"/>
          <p14:tracePt t="26507" x="3727450" y="2978150"/>
          <p14:tracePt t="26519" x="3727450" y="3003550"/>
          <p14:tracePt t="26523" x="3727450" y="3041650"/>
          <p14:tracePt t="26533" x="3714750" y="3078163"/>
          <p14:tracePt t="26539" x="3714750" y="3141663"/>
          <p14:tracePt t="26548" x="3714750" y="3165475"/>
          <p14:tracePt t="26555" x="3689350" y="3216275"/>
          <p14:tracePt t="26563" x="3689350" y="3254375"/>
          <p14:tracePt t="26571" x="3689350" y="3290888"/>
          <p14:tracePt t="26579" x="3689350" y="3328988"/>
          <p14:tracePt t="26588" x="3678238" y="3354388"/>
          <p14:tracePt t="26595" x="3678238" y="3367088"/>
          <p14:tracePt t="26604" x="3678238" y="3390900"/>
          <p14:tracePt t="26611" x="3678238" y="3416300"/>
          <p14:tracePt t="26622" x="3665538" y="3441700"/>
          <p14:tracePt t="26627" x="3665538" y="3467100"/>
          <p14:tracePt t="26635" x="3665538" y="3479800"/>
          <p14:tracePt t="26643" x="3665538" y="3516313"/>
          <p14:tracePt t="26653" x="3665538" y="3554413"/>
          <p14:tracePt t="26669" x="3665538" y="3616325"/>
          <p14:tracePt t="26675" x="3665538" y="3641725"/>
          <p14:tracePt t="26686" x="3665538" y="3667125"/>
          <p14:tracePt t="26692" x="3665538" y="3692525"/>
          <p14:tracePt t="26699" x="3665538" y="3703638"/>
          <p14:tracePt t="26723" x="3665538" y="3716338"/>
          <p14:tracePt t="26732" x="3665538" y="3729038"/>
          <p14:tracePt t="26795" x="3665538" y="3741738"/>
          <p14:tracePt t="26811" x="3665538" y="3754438"/>
          <p14:tracePt t="26821" x="3665538" y="3767138"/>
          <p14:tracePt t="28360" x="3665538" y="3741738"/>
          <p14:tracePt t="28375" x="3689350" y="3641725"/>
          <p14:tracePt t="28386" x="3689350" y="3616325"/>
          <p14:tracePt t="28390" x="3689350" y="3567113"/>
          <p14:tracePt t="28398" x="3689350" y="3516313"/>
          <p14:tracePt t="28404" x="3689350" y="3454400"/>
          <p14:tracePt t="28411" x="3689350" y="3403600"/>
          <p14:tracePt t="28419" x="3689350" y="3341688"/>
          <p14:tracePt t="28427" x="3689350" y="3303588"/>
          <p14:tracePt t="28436" x="3689350" y="3267075"/>
          <p14:tracePt t="28443" x="3689350" y="3216275"/>
          <p14:tracePt t="28452" x="3689350" y="3178175"/>
          <p14:tracePt t="28459" x="3689350" y="3141663"/>
          <p14:tracePt t="28470" x="3689350" y="3116263"/>
          <p14:tracePt t="28476" x="3689350" y="3078163"/>
          <p14:tracePt t="28485" x="3689350" y="3041650"/>
          <p14:tracePt t="28491" x="3689350" y="3028950"/>
          <p14:tracePt t="28502" x="3689350" y="2990850"/>
          <p14:tracePt t="28507" x="3689350" y="2978150"/>
          <p14:tracePt t="28520" x="3689350" y="2965450"/>
          <p14:tracePt t="28523" x="3689350" y="2952750"/>
          <p14:tracePt t="28532" x="3689350" y="2941638"/>
          <p14:tracePt t="28539" x="3689350" y="2928938"/>
          <p14:tracePt t="28548" x="3689350" y="2916238"/>
          <p14:tracePt t="28604" x="3689350" y="2903538"/>
          <p14:tracePt t="28612" x="3689350" y="2890838"/>
          <p14:tracePt t="28621" x="3689350" y="2878138"/>
          <p14:tracePt t="28628" x="3689350" y="2865438"/>
          <p14:tracePt t="28637" x="3689350" y="2852738"/>
          <p14:tracePt t="28643" x="3689350" y="2828925"/>
          <p14:tracePt t="28652" x="3689350" y="2803525"/>
          <p14:tracePt t="28659" x="3678238" y="2752725"/>
          <p14:tracePt t="28675" x="3678238" y="2740025"/>
          <p14:tracePt t="28686" x="3652838" y="2716213"/>
          <p14:tracePt t="28691" x="3640138" y="2690813"/>
          <p14:tracePt t="28702" x="3614738" y="2652713"/>
          <p14:tracePt t="28707" x="3602038" y="2640013"/>
          <p14:tracePt t="28719" x="3602038" y="2616200"/>
          <p14:tracePt t="28723" x="3602038" y="2578100"/>
          <p14:tracePt t="28732" x="3589338" y="2540000"/>
          <p14:tracePt t="28739" x="3589338" y="2503488"/>
          <p14:tracePt t="28747" x="3578225" y="2465388"/>
          <p14:tracePt t="28755" x="3552825" y="2427288"/>
          <p14:tracePt t="28763" x="3540125" y="2403475"/>
          <p14:tracePt t="28772" x="3527425" y="2352675"/>
          <p14:tracePt t="28779" x="3489325" y="2290763"/>
          <p14:tracePt t="28787" x="3478213" y="2239963"/>
          <p14:tracePt t="28795" x="3427413" y="2178050"/>
          <p14:tracePt t="28803" x="3389313" y="2127250"/>
          <p14:tracePt t="28811" x="3352800" y="2065338"/>
          <p14:tracePt t="28819" x="3314700" y="2039938"/>
          <p14:tracePt t="28827" x="3276600" y="2001838"/>
          <p14:tracePt t="28835" x="3240088" y="1952625"/>
          <p14:tracePt t="28843" x="3152775" y="1901825"/>
          <p14:tracePt t="28853" x="3076575" y="1876425"/>
          <p14:tracePt t="28859" x="3001963" y="1839913"/>
          <p14:tracePt t="28868" x="2889250" y="1789113"/>
          <p14:tracePt t="28875" x="2814638" y="1765300"/>
          <p14:tracePt t="28886" x="2714625" y="1752600"/>
          <p14:tracePt t="28892" x="2651125" y="1727200"/>
          <p14:tracePt t="28903" x="2601913" y="1714500"/>
          <p14:tracePt t="28907" x="2576513" y="1701800"/>
          <p14:tracePt t="28917" x="2540000" y="1701800"/>
          <p14:tracePt t="28923" x="2514600" y="1701800"/>
          <p14:tracePt t="28932" x="2489200" y="1701800"/>
          <p14:tracePt t="28939" x="2451100" y="1701800"/>
          <p14:tracePt t="28948" x="2414588" y="1701800"/>
          <p14:tracePt t="28955" x="2376488" y="1701800"/>
          <p14:tracePt t="28973" x="2314575" y="1701800"/>
          <p14:tracePt t="28979" x="2276475" y="1701800"/>
          <p14:tracePt t="28988" x="2238375" y="1701800"/>
          <p14:tracePt t="28995" x="2214563" y="1701800"/>
          <p14:tracePt t="29004" x="2176463" y="1701800"/>
          <p14:tracePt t="29011" x="2127250" y="1701800"/>
          <p14:tracePt t="29020" x="2076450" y="1714500"/>
          <p14:tracePt t="29027" x="2038350" y="1727200"/>
          <p14:tracePt t="29036" x="1989138" y="1739900"/>
          <p14:tracePt t="29043" x="1951038" y="1765300"/>
          <p14:tracePt t="29053" x="1914525" y="1776413"/>
          <p14:tracePt t="29059" x="1876425" y="1801813"/>
          <p14:tracePt t="29069" x="1851025" y="1827213"/>
          <p14:tracePt t="29075" x="1825625" y="1839913"/>
          <p14:tracePt t="29085" x="1801813" y="1876425"/>
          <p14:tracePt t="29091" x="1789113" y="1889125"/>
          <p14:tracePt t="29102" x="1751013" y="1927225"/>
          <p14:tracePt t="29107" x="1738313" y="1952625"/>
          <p14:tracePt t="29117" x="1714500" y="1965325"/>
          <p14:tracePt t="29123" x="1701800" y="2014538"/>
          <p14:tracePt t="29132" x="1676400" y="2027238"/>
          <p14:tracePt t="29139" x="1651000" y="2052638"/>
          <p14:tracePt t="29147" x="1625600" y="2089150"/>
          <p14:tracePt t="29155" x="1601788" y="2114550"/>
          <p14:tracePt t="29163" x="1576388" y="2139950"/>
          <p14:tracePt t="29172" x="1550988" y="2165350"/>
          <p14:tracePt t="29179" x="1525588" y="2214563"/>
          <p14:tracePt t="29187" x="1489075" y="2265363"/>
          <p14:tracePt t="29195" x="1476375" y="2303463"/>
          <p14:tracePt t="29203" x="1463675" y="2314575"/>
          <p14:tracePt t="29211" x="1438275" y="2365375"/>
          <p14:tracePt t="29220" x="1425575" y="2390775"/>
          <p14:tracePt t="29227" x="1389063" y="2439988"/>
          <p14:tracePt t="29236" x="1389063" y="2452688"/>
          <p14:tracePt t="29243" x="1376363" y="2490788"/>
          <p14:tracePt t="29253" x="1363663" y="2527300"/>
          <p14:tracePt t="29259" x="1338263" y="2578100"/>
          <p14:tracePt t="29269" x="1325563" y="2616200"/>
          <p14:tracePt t="29286" x="1300163" y="2665413"/>
          <p14:tracePt t="29291" x="1300163" y="2690813"/>
          <p14:tracePt t="29301" x="1276350" y="2716213"/>
          <p14:tracePt t="29307" x="1276350" y="2728913"/>
          <p14:tracePt t="29317" x="1276350" y="2740025"/>
          <p14:tracePt t="29323" x="1263650" y="2778125"/>
          <p14:tracePt t="29332" x="1250950" y="2803525"/>
          <p14:tracePt t="29348" x="1250950" y="2828925"/>
          <p14:tracePt t="29356" x="1250950" y="2840038"/>
          <p14:tracePt t="29363" x="1238250" y="2865438"/>
          <p14:tracePt t="29379" x="1238250" y="2878138"/>
          <p14:tracePt t="29388" x="1238250" y="2916238"/>
          <p14:tracePt t="29404" x="1225550" y="2928938"/>
          <p14:tracePt t="29411" x="1225550" y="2941638"/>
          <p14:tracePt t="29419" x="1225550" y="2952750"/>
          <p14:tracePt t="29427" x="1225550" y="2965450"/>
          <p14:tracePt t="29435" x="1225550" y="2990850"/>
          <p14:tracePt t="29452" x="1200150" y="3003550"/>
          <p14:tracePt t="29469" x="1200150" y="3016250"/>
          <p14:tracePt t="29475" x="1200150" y="3028950"/>
          <p14:tracePt t="29491" x="1200150" y="3041650"/>
          <p14:tracePt t="29504" x="1200150" y="3065463"/>
          <p14:tracePt t="29507" x="1200150" y="3078163"/>
          <p14:tracePt t="29523" x="1200150" y="3090863"/>
          <p14:tracePt t="29539" x="1200150" y="3103563"/>
          <p14:tracePt t="29579" x="1200150" y="3116263"/>
          <p14:tracePt t="29587" x="1200150" y="3128963"/>
          <p14:tracePt t="29604" x="1200150" y="3141663"/>
          <p14:tracePt t="29627" x="1200150" y="3165475"/>
          <p14:tracePt t="29643" x="1200150" y="3178175"/>
          <p14:tracePt t="29715" x="1200150" y="3190875"/>
          <p14:tracePt t="29723" x="1200150" y="3203575"/>
          <p14:tracePt t="29733" x="1200150" y="3216275"/>
          <p14:tracePt t="29739" x="1212850" y="3216275"/>
          <p14:tracePt t="29755" x="1212850" y="3228975"/>
          <p14:tracePt t="29779" x="1212850" y="3241675"/>
          <p14:tracePt t="29788" x="1225550" y="3254375"/>
          <p14:tracePt t="29836" x="1238250" y="3267075"/>
          <p14:tracePt t="29859" x="1250950" y="3290888"/>
          <p14:tracePt t="29883" x="1250950" y="3303588"/>
          <p14:tracePt t="29891" x="1263650" y="3316288"/>
          <p14:tracePt t="29901" x="1263650" y="3328988"/>
          <p14:tracePt t="29907" x="1276350" y="3328988"/>
          <p14:tracePt t="29923" x="1289050" y="3341688"/>
          <p14:tracePt t="29939" x="1289050" y="3354388"/>
          <p14:tracePt t="29948" x="1289050" y="3367088"/>
          <p14:tracePt t="29955" x="1300163" y="3378200"/>
          <p14:tracePt t="29963" x="1312863" y="3378200"/>
          <p14:tracePt t="29979" x="1325563" y="3390900"/>
          <p14:tracePt t="29988" x="1350963" y="3403600"/>
          <p14:tracePt t="30004" x="1363663" y="3416300"/>
          <p14:tracePt t="30011" x="1389063" y="3429000"/>
          <p14:tracePt t="30019" x="1401763" y="3429000"/>
          <p14:tracePt t="30027" x="1412875" y="3441700"/>
          <p14:tracePt t="30035" x="1438275" y="3454400"/>
          <p14:tracePt t="30052" x="1476375" y="3467100"/>
          <p14:tracePt t="30133" x="1501775" y="3467100"/>
          <p14:tracePt t="30140" x="1550988" y="3467100"/>
          <p14:tracePt t="30151" x="1589088" y="3467100"/>
          <p14:tracePt t="30156" x="1625600" y="3467100"/>
          <p14:tracePt t="30165" x="1676400" y="3467100"/>
          <p14:tracePt t="30173" x="1714500" y="3467100"/>
          <p14:tracePt t="30179" x="1763713" y="3479800"/>
          <p14:tracePt t="30188" x="1814513" y="3479800"/>
          <p14:tracePt t="30195" x="1863725" y="3479800"/>
          <p14:tracePt t="30203" x="1914525" y="3479800"/>
          <p14:tracePt t="30211" x="1951038" y="3479800"/>
          <p14:tracePt t="30219" x="1989138" y="3479800"/>
          <p14:tracePt t="30227" x="2014538" y="3479800"/>
          <p14:tracePt t="30236" x="2025650" y="3479800"/>
          <p14:tracePt t="30253" x="2051050" y="3479800"/>
          <p14:tracePt t="30259" x="2063750" y="3467100"/>
          <p14:tracePt t="30275" x="2089150" y="3441700"/>
          <p14:tracePt t="30284" x="2114550" y="3416300"/>
          <p14:tracePt t="30291" x="2127250" y="3403600"/>
          <p14:tracePt t="30302" x="2151063" y="3367088"/>
          <p14:tracePt t="30307" x="2151063" y="3341688"/>
          <p14:tracePt t="30317" x="2163763" y="3328988"/>
          <p14:tracePt t="30323" x="2189163" y="3267075"/>
          <p14:tracePt t="30333" x="2189163" y="3241675"/>
          <p14:tracePt t="30339" x="2189163" y="3216275"/>
          <p14:tracePt t="30348" x="2189163" y="3178175"/>
          <p14:tracePt t="30355" x="2189163" y="3141663"/>
          <p14:tracePt t="30363" x="2189163" y="3128963"/>
          <p14:tracePt t="30371" x="2189163" y="3103563"/>
          <p14:tracePt t="30379" x="2189163" y="3078163"/>
          <p14:tracePt t="30387" x="2176463" y="3054350"/>
          <p14:tracePt t="30395" x="2176463" y="3041650"/>
          <p14:tracePt t="30404" x="2176463" y="3016250"/>
          <p14:tracePt t="30411" x="2163763" y="3003550"/>
          <p14:tracePt t="30419" x="2151063" y="2990850"/>
          <p14:tracePt t="30427" x="2138363" y="2965450"/>
          <p14:tracePt t="30436" x="2127250" y="2952750"/>
          <p14:tracePt t="30443" x="2101850" y="2928938"/>
          <p14:tracePt t="30452" x="2089150" y="2916238"/>
          <p14:tracePt t="30459" x="2076450" y="2916238"/>
          <p14:tracePt t="30468" x="2051050" y="2903538"/>
          <p14:tracePt t="30485" x="2025650" y="2903538"/>
          <p14:tracePt t="30491" x="2014538" y="2903538"/>
          <p14:tracePt t="30507" x="2001838" y="2903538"/>
          <p14:tracePt t="30519" x="1989138" y="2903538"/>
          <p14:tracePt t="30523" x="1976438" y="2903538"/>
          <p14:tracePt t="30532" x="1951038" y="2890838"/>
          <p14:tracePt t="30539" x="1938338" y="2878138"/>
          <p14:tracePt t="30549" x="1914525" y="2878138"/>
          <p14:tracePt t="30555" x="1889125" y="2878138"/>
          <p14:tracePt t="30563" x="1863725" y="2878138"/>
          <p14:tracePt t="30572" x="1851025" y="2878138"/>
          <p14:tracePt t="30579" x="1838325" y="2878138"/>
          <p14:tracePt t="30587" x="1825625" y="2878138"/>
          <p14:tracePt t="30595" x="1814513" y="2878138"/>
          <p14:tracePt t="30620" x="1801813" y="2878138"/>
          <p14:tracePt t="30627" x="1789113" y="2890838"/>
          <p14:tracePt t="30636" x="1776413" y="2890838"/>
          <p14:tracePt t="30652" x="1751013" y="2916238"/>
          <p14:tracePt t="30659" x="1738313" y="2928938"/>
          <p14:tracePt t="30669" x="1725613" y="2941638"/>
          <p14:tracePt t="30685" x="1714500" y="2952750"/>
          <p14:tracePt t="30691" x="1701800" y="2965450"/>
          <p14:tracePt t="30701" x="1689100" y="2978150"/>
          <p14:tracePt t="30707" x="1676400" y="3003550"/>
          <p14:tracePt t="30717" x="1676400" y="3016250"/>
          <p14:tracePt t="30723" x="1663700" y="3028950"/>
          <p14:tracePt t="30732" x="1663700" y="3041650"/>
          <p14:tracePt t="30739" x="1663700" y="3054350"/>
          <p14:tracePt t="30748" x="1651000" y="3078163"/>
          <p14:tracePt t="30755" x="1651000" y="3090863"/>
          <p14:tracePt t="30763" x="1638300" y="3103563"/>
          <p14:tracePt t="30771" x="1638300" y="3128963"/>
          <p14:tracePt t="30779" x="1612900" y="3141663"/>
          <p14:tracePt t="30787" x="1612900" y="3154363"/>
          <p14:tracePt t="30803" x="1612900" y="3165475"/>
          <p14:tracePt t="30811" x="1612900" y="3178175"/>
          <p14:tracePt t="30819" x="1612900" y="3190875"/>
          <p14:tracePt t="30835" x="1612900" y="3203575"/>
          <p14:tracePt t="30859" x="1601788" y="3228975"/>
          <p14:tracePt t="30884" x="1601788" y="3241675"/>
          <p14:tracePt t="30907" x="1601788" y="3267075"/>
          <p14:tracePt t="30917" x="1601788" y="3278188"/>
          <p14:tracePt t="30934" x="1601788" y="3303588"/>
          <p14:tracePt t="30947" x="1601788" y="3316288"/>
          <p14:tracePt t="30955" x="1601788" y="3341688"/>
          <p14:tracePt t="30979" x="1601788" y="3354388"/>
          <p14:tracePt t="30987" x="1612900" y="3367088"/>
          <p14:tracePt t="31004" x="1612900" y="3378200"/>
          <p14:tracePt t="31020" x="1612900" y="3390900"/>
          <p14:tracePt t="31027" x="1625600" y="3390900"/>
          <p14:tracePt t="31051" x="1625600" y="3416300"/>
          <p14:tracePt t="31059" x="1663700" y="3441700"/>
          <p14:tracePt t="31075" x="1676400" y="3454400"/>
          <p14:tracePt t="31086" x="1701800" y="3479800"/>
          <p14:tracePt t="31091" x="1714500" y="3479800"/>
          <p14:tracePt t="31102" x="1714500" y="3490913"/>
          <p14:tracePt t="31107" x="1738313" y="3490913"/>
          <p14:tracePt t="31117" x="1751013" y="3516313"/>
          <p14:tracePt t="31123" x="1776413" y="3529013"/>
          <p14:tracePt t="31139" x="1801813" y="3529013"/>
          <p14:tracePt t="31147" x="1825625" y="3529013"/>
          <p14:tracePt t="31155" x="1838325" y="3554413"/>
          <p14:tracePt t="31163" x="1863725" y="3554413"/>
          <p14:tracePt t="31172" x="1889125" y="3554413"/>
          <p14:tracePt t="31179" x="1938338" y="3554413"/>
          <p14:tracePt t="31188" x="1963738" y="3567113"/>
          <p14:tracePt t="31195" x="2014538" y="3579813"/>
          <p14:tracePt t="31204" x="2038350" y="3579813"/>
          <p14:tracePt t="31211" x="2076450" y="3579813"/>
          <p14:tracePt t="31220" x="2114550" y="3603625"/>
          <p14:tracePt t="31227" x="2127250" y="3603625"/>
          <p14:tracePt t="31236" x="2163763" y="3603625"/>
          <p14:tracePt t="31243" x="2189163" y="3603625"/>
          <p14:tracePt t="31252" x="2201863" y="3603625"/>
          <p14:tracePt t="31259" x="2227263" y="3603625"/>
          <p14:tracePt t="31269" x="2238375" y="3603625"/>
          <p14:tracePt t="31275" x="2251075" y="3603625"/>
          <p14:tracePt t="31284" x="2263775" y="3603625"/>
          <p14:tracePt t="31479" x="2276475" y="3603625"/>
          <p14:tracePt t="31493" x="2276475" y="3579813"/>
          <p14:tracePt t="31508" x="2263775" y="3567113"/>
          <p14:tracePt t="31604" x="2251075" y="3567113"/>
          <p14:tracePt t="31643" x="2214563" y="3567113"/>
          <p14:tracePt t="31652" x="2201863" y="3567113"/>
          <p14:tracePt t="31659" x="2176463" y="3567113"/>
          <p14:tracePt t="31668" x="2163763" y="3567113"/>
          <p14:tracePt t="31707" x="2151063" y="3567113"/>
          <p14:tracePt t="31716" x="2138363" y="3567113"/>
          <p14:tracePt t="31723" x="2138363" y="3579813"/>
          <p14:tracePt t="31733" x="2127250" y="3579813"/>
          <p14:tracePt t="31749" x="2114550" y="3590925"/>
          <p14:tracePt t="31755" x="2114550" y="3603625"/>
          <p14:tracePt t="31804" x="2114550" y="3616325"/>
          <p14:tracePt t="31812" x="2101850" y="3616325"/>
          <p14:tracePt t="31820" x="2101850" y="3629025"/>
          <p14:tracePt t="31852" x="2101850" y="3641725"/>
          <p14:tracePt t="31859" x="2089150" y="3654425"/>
          <p14:tracePt t="31884" x="2089150" y="3667125"/>
          <p14:tracePt t="31907" x="2089150" y="3679825"/>
          <p14:tracePt t="31923" x="2089150" y="3692525"/>
          <p14:tracePt t="31939" x="2089150" y="3703638"/>
          <p14:tracePt t="31979" x="2089150" y="3716338"/>
          <p14:tracePt t="32027" x="2089150" y="3741738"/>
          <p14:tracePt t="32076" x="2089150" y="3754438"/>
          <p14:tracePt t="32092" x="2101850" y="3754438"/>
          <p14:tracePt t="32108" x="2101850" y="3767138"/>
          <p14:tracePt t="32117" x="2127250" y="3779838"/>
          <p14:tracePt t="32123" x="2127250" y="3792538"/>
          <p14:tracePt t="32133" x="2151063" y="3792538"/>
          <p14:tracePt t="32139" x="2163763" y="3803650"/>
          <p14:tracePt t="32163" x="2189163" y="3816350"/>
          <p14:tracePt t="32195" x="2201863" y="3829050"/>
          <p14:tracePt t="32219" x="2214563" y="3829050"/>
          <p14:tracePt t="32227" x="2227263" y="3829050"/>
          <p14:tracePt t="32236" x="2238375" y="3841750"/>
          <p14:tracePt t="32243" x="2263775" y="3841750"/>
          <p14:tracePt t="32253" x="2263775" y="3854450"/>
          <p14:tracePt t="32259" x="2276475" y="3854450"/>
          <p14:tracePt t="32324" x="2276475" y="3867150"/>
          <p14:tracePt t="32340" x="2289175" y="3867150"/>
          <p14:tracePt t="32348" x="2301875" y="3867150"/>
          <p14:tracePt t="32357" x="2314575" y="3867150"/>
          <p14:tracePt t="32371" x="2338388" y="3867150"/>
          <p14:tracePt t="32379" x="2351088" y="3867150"/>
          <p14:tracePt t="32388" x="2363788" y="3879850"/>
          <p14:tracePt t="32411" x="2376488" y="3879850"/>
          <p14:tracePt t="32427" x="2389188" y="3879850"/>
          <p14:tracePt t="32483" x="2401888" y="3879850"/>
          <p14:tracePt t="32491" x="2414588" y="3879850"/>
          <p14:tracePt t="32501" x="2427288" y="3879850"/>
          <p14:tracePt t="32507" x="2439988" y="3879850"/>
          <p14:tracePt t="32517" x="2463800" y="3879850"/>
          <p14:tracePt t="32533" x="2489200" y="3879850"/>
          <p14:tracePt t="32563" x="2501900" y="3879850"/>
          <p14:tracePt t="32645" x="2527300" y="3879850"/>
          <p14:tracePt t="32655" x="2540000" y="3879850"/>
          <p14:tracePt t="32660" x="2563813" y="3879850"/>
          <p14:tracePt t="32669" x="2576513" y="3879850"/>
          <p14:tracePt t="32686" x="2589213" y="3879850"/>
          <p14:tracePt t="32748" x="2601913" y="3879850"/>
          <p14:tracePt t="32755" x="2614613" y="3879850"/>
          <p14:tracePt t="32763" x="2627313" y="3879850"/>
          <p14:tracePt t="32772" x="2651125" y="3879850"/>
          <p14:tracePt t="32787" x="2663825" y="3879850"/>
          <p14:tracePt t="32795" x="2689225" y="3879850"/>
          <p14:tracePt t="32819" x="2701925" y="3879850"/>
          <p14:tracePt t="32827" x="2727325" y="3879850"/>
          <p14:tracePt t="32836" x="2752725" y="3879850"/>
          <p14:tracePt t="32843" x="2763838" y="3867150"/>
          <p14:tracePt t="32853" x="2776538" y="3854450"/>
          <p14:tracePt t="32868" x="2801938" y="3841750"/>
          <p14:tracePt t="32875" x="2814638" y="3841750"/>
          <p14:tracePt t="32884" x="2827338" y="3829050"/>
          <p14:tracePt t="32891" x="2840038" y="3816350"/>
          <p14:tracePt t="32907" x="2863850" y="3803650"/>
          <p14:tracePt t="32917" x="2889250" y="3792538"/>
          <p14:tracePt t="32932" x="2901950" y="3779838"/>
          <p14:tracePt t="32939" x="2914650" y="3779838"/>
          <p14:tracePt t="32955" x="2940050" y="3767138"/>
          <p14:tracePt t="32963" x="2963863" y="3741738"/>
          <p14:tracePt t="32986" x="2976563" y="3741738"/>
          <p14:tracePt t="32989" x="2989263" y="3729038"/>
          <p14:tracePt t="32995" x="3001963" y="3729038"/>
          <p14:tracePt t="33003" x="3014663" y="3729038"/>
          <p14:tracePt t="33011" x="3027363" y="3729038"/>
          <p14:tracePt t="33021" x="3040063" y="3729038"/>
          <p14:tracePt t="33036" x="3052763" y="3703638"/>
          <p14:tracePt t="33052" x="3065463" y="3703638"/>
          <p14:tracePt t="33059" x="3089275" y="3703638"/>
          <p14:tracePt t="33068" x="3089275" y="3692525"/>
          <p14:tracePt t="33075" x="3101975" y="3692525"/>
          <p14:tracePt t="33086" x="3114675" y="3679825"/>
          <p14:tracePt t="33091" x="3127375" y="3679825"/>
          <p14:tracePt t="33163" x="3140075" y="3667125"/>
          <p14:tracePt t="33213" x="3152775" y="3654425"/>
          <p14:tracePt t="33220" x="3176588" y="3654425"/>
          <p14:tracePt t="33235" x="3176588" y="3641725"/>
          <p14:tracePt t="33308" x="3189288" y="3641725"/>
          <p14:tracePt t="33318" x="3214688" y="3641725"/>
          <p14:tracePt t="33324" x="3227388" y="3629025"/>
          <p14:tracePt t="33334" x="3252788" y="3616325"/>
          <p14:tracePt t="33363" x="3265488" y="3603625"/>
          <p14:tracePt t="33379" x="3302000" y="3579813"/>
          <p14:tracePt t="33387" x="3314700" y="3554413"/>
          <p14:tracePt t="33395" x="3340100" y="3541713"/>
          <p14:tracePt t="33403" x="3340100" y="3529013"/>
          <p14:tracePt t="33411" x="3365500" y="3516313"/>
          <p14:tracePt t="33419" x="3376613" y="3490913"/>
          <p14:tracePt t="33427" x="3389313" y="3490913"/>
          <p14:tracePt t="33443" x="3402013" y="3479800"/>
          <p14:tracePt t="33459" x="3414713" y="3441700"/>
          <p14:tracePt t="33469" x="3427413" y="3416300"/>
          <p14:tracePt t="33475" x="3440113" y="3403600"/>
          <p14:tracePt t="33485" x="3452813" y="3367088"/>
          <p14:tracePt t="33492" x="3465513" y="3341688"/>
          <p14:tracePt t="33503" x="3465513" y="3316288"/>
          <p14:tracePt t="33507" x="3478213" y="3316288"/>
          <p14:tracePt t="33519" x="3489325" y="3278188"/>
          <p14:tracePt t="33523" x="3489325" y="3267075"/>
          <p14:tracePt t="33534" x="3502025" y="3216275"/>
          <p14:tracePt t="33548" x="3514725" y="3178175"/>
          <p14:tracePt t="33555" x="3514725" y="3154363"/>
          <p14:tracePt t="33563" x="3514725" y="3141663"/>
          <p14:tracePt t="33571" x="3514725" y="3116263"/>
          <p14:tracePt t="33579" x="3514725" y="3103563"/>
          <p14:tracePt t="33588" x="3514725" y="3090863"/>
          <p14:tracePt t="33595" x="3514725" y="3054350"/>
          <p14:tracePt t="33604" x="3514725" y="3041650"/>
          <p14:tracePt t="33611" x="3527425" y="3016250"/>
          <p14:tracePt t="33620" x="3527425" y="2978150"/>
          <p14:tracePt t="33627" x="3527425" y="2965450"/>
          <p14:tracePt t="33636" x="3527425" y="2941638"/>
          <p14:tracePt t="33643" x="3527425" y="2928938"/>
          <p14:tracePt t="33652" x="3527425" y="2903538"/>
          <p14:tracePt t="33659" x="3527425" y="2878138"/>
          <p14:tracePt t="33668" x="3527425" y="2852738"/>
          <p14:tracePt t="33675" x="3527425" y="2840038"/>
          <p14:tracePt t="33686" x="3527425" y="2816225"/>
          <p14:tracePt t="33691" x="3527425" y="2803525"/>
          <p14:tracePt t="33702" x="3527425" y="2765425"/>
          <p14:tracePt t="33707" x="3527425" y="2752725"/>
          <p14:tracePt t="33718" x="3527425" y="2716213"/>
          <p14:tracePt t="33723" x="3527425" y="2703513"/>
          <p14:tracePt t="33733" x="3527425" y="2678113"/>
          <p14:tracePt t="33739" x="3527425" y="2652713"/>
          <p14:tracePt t="33748" x="3527425" y="2627313"/>
          <p14:tracePt t="33763" x="3527425" y="2603500"/>
          <p14:tracePt t="33779" x="3527425" y="2590800"/>
          <p14:tracePt t="33803" x="3527425" y="2578100"/>
          <p14:tracePt t="33811" x="3514725" y="2565400"/>
          <p14:tracePt t="33819" x="3514725" y="2552700"/>
          <p14:tracePt t="33843" x="3514725" y="2527300"/>
          <p14:tracePt t="33853" x="3502025" y="2516188"/>
          <p14:tracePt t="33869" x="3489325" y="2503488"/>
          <p14:tracePt t="33875" x="3478213" y="2490788"/>
          <p14:tracePt t="33901" x="3465513" y="2490788"/>
          <p14:tracePt t="33917" x="3452813" y="2465388"/>
          <p14:tracePt t="33923" x="3427413" y="2465388"/>
          <p14:tracePt t="33932" x="3402013" y="2452688"/>
          <p14:tracePt t="33939" x="3365500" y="2427288"/>
          <p14:tracePt t="33948" x="3340100" y="2427288"/>
          <p14:tracePt t="33957" x="3314700" y="2414588"/>
          <p14:tracePt t="33965" x="3276600" y="2403475"/>
          <p14:tracePt t="33972" x="3265488" y="2403475"/>
          <p14:tracePt t="33979" x="3252788" y="2403475"/>
          <p14:tracePt t="33988" x="3240088" y="2403475"/>
          <p14:tracePt t="33995" x="3240088" y="2390775"/>
          <p14:tracePt t="34003" x="3214688" y="2390775"/>
          <p14:tracePt t="34011" x="3201988" y="2378075"/>
          <p14:tracePt t="34020" x="3189288" y="2378075"/>
          <p14:tracePt t="34027" x="3165475" y="2378075"/>
          <p14:tracePt t="34036" x="3127375" y="2378075"/>
          <p14:tracePt t="34043" x="3076575" y="2378075"/>
          <p14:tracePt t="34053" x="3052763" y="2365375"/>
          <p14:tracePt t="34059" x="3014663" y="2365375"/>
          <p14:tracePt t="34069" x="2976563" y="2339975"/>
          <p14:tracePt t="34075" x="2940050" y="2339975"/>
          <p14:tracePt t="34086" x="2927350" y="2339975"/>
          <p14:tracePt t="34091" x="2889250" y="2339975"/>
          <p14:tracePt t="34102" x="2863850" y="2339975"/>
          <p14:tracePt t="34107" x="2852738" y="2339975"/>
          <p14:tracePt t="34123" x="2840038" y="2339975"/>
          <p14:tracePt t="34133" x="2814638" y="2339975"/>
          <p14:tracePt t="34139" x="2801938" y="2339975"/>
          <p14:tracePt t="34148" x="2776538" y="2339975"/>
          <p14:tracePt t="34155" x="2752725" y="2339975"/>
          <p14:tracePt t="34163" x="2740025" y="2339975"/>
          <p14:tracePt t="34171" x="2727325" y="2339975"/>
          <p14:tracePt t="34179" x="2701925" y="2339975"/>
          <p14:tracePt t="34187" x="2663825" y="2365375"/>
          <p14:tracePt t="34195" x="2640013" y="2378075"/>
          <p14:tracePt t="34204" x="2627313" y="2390775"/>
          <p14:tracePt t="34211" x="2589213" y="2403475"/>
          <p14:tracePt t="34220" x="2540000" y="2427288"/>
          <p14:tracePt t="34227" x="2501900" y="2452688"/>
          <p14:tracePt t="34236" x="2476500" y="2452688"/>
          <p14:tracePt t="34243" x="2439988" y="2490788"/>
          <p14:tracePt t="34252" x="2427288" y="2490788"/>
          <p14:tracePt t="34259" x="2401888" y="2503488"/>
          <p14:tracePt t="34269" x="2376488" y="2527300"/>
          <p14:tracePt t="34275" x="2363788" y="2540000"/>
          <p14:tracePt t="34285" x="2327275" y="2578100"/>
          <p14:tracePt t="34291" x="2314575" y="2590800"/>
          <p14:tracePt t="34302" x="2289175" y="2616200"/>
          <p14:tracePt t="34307" x="2251075" y="2652713"/>
          <p14:tracePt t="34317" x="2238375" y="2678113"/>
          <p14:tracePt t="34323" x="2201863" y="2716213"/>
          <p14:tracePt t="34339" x="2176463" y="2740025"/>
          <p14:tracePt t="34347" x="2151063" y="2765425"/>
          <p14:tracePt t="34356" x="2138363" y="2790825"/>
          <p14:tracePt t="34363" x="2127250" y="2803525"/>
          <p14:tracePt t="34372" x="2114550" y="2816225"/>
          <p14:tracePt t="34379" x="2114550" y="2828925"/>
          <p14:tracePt t="34388" x="2101850" y="2840038"/>
          <p14:tracePt t="34395" x="2101850" y="2878138"/>
          <p14:tracePt t="34404" x="2089150" y="2903538"/>
          <p14:tracePt t="34411" x="2076450" y="2916238"/>
          <p14:tracePt t="34420" x="2063750" y="2941638"/>
          <p14:tracePt t="34427" x="2063750" y="2965450"/>
          <p14:tracePt t="34435" x="2063750" y="2978150"/>
          <p14:tracePt t="34443" x="2051050" y="2990850"/>
          <p14:tracePt t="34452" x="2025650" y="3016250"/>
          <p14:tracePt t="34459" x="2025650" y="3028950"/>
          <p14:tracePt t="34469" x="2025650" y="3054350"/>
          <p14:tracePt t="34475" x="2025650" y="3065463"/>
          <p14:tracePt t="34484" x="2025650" y="3090863"/>
          <p14:tracePt t="34491" x="2025650" y="3103563"/>
          <p14:tracePt t="34502" x="2025650" y="3116263"/>
          <p14:tracePt t="34507" x="2025650" y="3128963"/>
          <p14:tracePt t="34519" x="2025650" y="3141663"/>
          <p14:tracePt t="34523" x="2025650" y="3154363"/>
          <p14:tracePt t="34533" x="2025650" y="3178175"/>
          <p14:tracePt t="34540" x="2025650" y="3203575"/>
          <p14:tracePt t="34547" x="2025650" y="3216275"/>
          <p14:tracePt t="34555" x="2025650" y="3228975"/>
          <p14:tracePt t="34563" x="2025650" y="3254375"/>
          <p14:tracePt t="34571" x="2025650" y="3267075"/>
          <p14:tracePt t="34579" x="2025650" y="3290888"/>
          <p14:tracePt t="34595" x="2025650" y="3303588"/>
          <p14:tracePt t="34604" x="2025650" y="3316288"/>
          <p14:tracePt t="34611" x="2025650" y="3328988"/>
          <p14:tracePt t="34620" x="2038350" y="3341688"/>
          <p14:tracePt t="34635" x="2051050" y="3378200"/>
          <p14:tracePt t="34643" x="2063750" y="3390900"/>
          <p14:tracePt t="34659" x="2089150" y="3416300"/>
          <p14:tracePt t="34669" x="2114550" y="3429000"/>
          <p14:tracePt t="34675" x="2151063" y="3454400"/>
          <p14:tracePt t="34685" x="2176463" y="3479800"/>
          <p14:tracePt t="34691" x="2238375" y="3516313"/>
          <p14:tracePt t="34702" x="2301875" y="3554413"/>
          <p14:tracePt t="34707" x="2327275" y="3554413"/>
          <p14:tracePt t="34717" x="2363788" y="3590925"/>
          <p14:tracePt t="34723" x="2389188" y="3603625"/>
          <p14:tracePt t="34734" x="2401888" y="3603625"/>
          <p14:tracePt t="34748" x="2427288" y="3629025"/>
          <p14:tracePt t="34772" x="2439988" y="3641725"/>
          <p14:tracePt t="34779" x="2451100" y="3641725"/>
          <p14:tracePt t="34788" x="2476500" y="3654425"/>
          <p14:tracePt t="34795" x="2476500" y="3667125"/>
          <p14:tracePt t="34804" x="2489200" y="3667125"/>
          <p14:tracePt t="34811" x="2501900" y="3679825"/>
          <p14:tracePt t="34836" x="2527300" y="3679825"/>
          <p14:tracePt t="34859" x="2540000" y="3692525"/>
          <p14:tracePt t="34952" x="2540000" y="3703638"/>
          <p14:tracePt t="34976" x="2551113" y="3716338"/>
          <p14:tracePt t="34989" x="2576513" y="3741738"/>
          <p14:tracePt t="35004" x="2589213" y="3741738"/>
          <p14:tracePt t="35148" x="2589213" y="3754438"/>
          <p14:tracePt t="35171" x="2601913" y="3754438"/>
          <p14:tracePt t="35235" x="2614613" y="3754438"/>
          <p14:tracePt t="35243" x="2627313" y="3754438"/>
          <p14:tracePt t="35253" x="2651125" y="3779838"/>
          <p14:tracePt t="35259" x="2701925" y="3779838"/>
          <p14:tracePt t="35269" x="2714625" y="3779838"/>
          <p14:tracePt t="35275" x="2740025" y="3792538"/>
          <p14:tracePt t="35286" x="2789238" y="3803650"/>
          <p14:tracePt t="35291" x="2840038" y="3829050"/>
          <p14:tracePt t="35303" x="2889250" y="3829050"/>
          <p14:tracePt t="35307" x="2914650" y="3829050"/>
          <p14:tracePt t="35317" x="2940050" y="3841750"/>
          <p14:tracePt t="35323" x="2963863" y="3854450"/>
          <p14:tracePt t="35333" x="2976563" y="3854450"/>
          <p14:tracePt t="35339" x="2989263" y="3854450"/>
          <p14:tracePt t="35347" x="3001963" y="3867150"/>
          <p14:tracePt t="35363" x="3014663" y="3867150"/>
          <p14:tracePt t="35372" x="3027363" y="3867150"/>
          <p14:tracePt t="35379" x="3040063" y="3879850"/>
          <p14:tracePt t="35388" x="3052763" y="3879850"/>
          <p14:tracePt t="35404" x="3076575" y="3879850"/>
          <p14:tracePt t="35411" x="3101975" y="3879850"/>
          <p14:tracePt t="35427" x="3127375" y="3892550"/>
          <p14:tracePt t="35436" x="3165475" y="3892550"/>
          <p14:tracePt t="35443" x="3189288" y="3905250"/>
          <p14:tracePt t="35451" x="3201988" y="3916363"/>
          <p14:tracePt t="35459" x="3227388" y="3916363"/>
          <p14:tracePt t="35469" x="3252788" y="3929063"/>
          <p14:tracePt t="35475" x="3276600" y="3929063"/>
          <p14:tracePt t="35491" x="3302000" y="3929063"/>
          <p14:tracePt t="35502" x="3340100" y="3954463"/>
          <p14:tracePt t="35508" x="3365500" y="3967163"/>
          <p14:tracePt t="35518" x="3402013" y="3967163"/>
          <p14:tracePt t="35523" x="3427413" y="3979863"/>
          <p14:tracePt t="35532" x="3502025" y="4005263"/>
          <p14:tracePt t="35539" x="3527425" y="4017963"/>
          <p14:tracePt t="35548" x="3589338" y="4017963"/>
          <p14:tracePt t="35556" x="3627438" y="4029075"/>
          <p14:tracePt t="35563" x="3665538" y="4054475"/>
          <p14:tracePt t="35572" x="3702050" y="4067175"/>
          <p14:tracePt t="35579" x="3727450" y="4067175"/>
          <p14:tracePt t="35588" x="3765550" y="4079875"/>
          <p14:tracePt t="35595" x="3827463" y="4092575"/>
          <p14:tracePt t="35604" x="3865563" y="4117975"/>
          <p14:tracePt t="35611" x="3902075" y="4117975"/>
          <p14:tracePt t="35621" x="3952875" y="4129088"/>
          <p14:tracePt t="35627" x="4002088" y="4141788"/>
          <p14:tracePt t="35636" x="4027488" y="4154488"/>
          <p14:tracePt t="35643" x="4065588" y="4167188"/>
          <p14:tracePt t="35652" x="4078288" y="4167188"/>
          <p14:tracePt t="35659" x="4103688" y="4167188"/>
          <p14:tracePt t="35669" x="4127500" y="4179888"/>
          <p14:tracePt t="35675" x="4152900" y="4179888"/>
          <p14:tracePt t="35691" x="4178300" y="4192588"/>
          <p14:tracePt t="35701" x="4191000" y="4192588"/>
          <p14:tracePt t="35723" x="4203700" y="4192588"/>
          <p14:tracePt t="35732" x="4214813" y="4192588"/>
          <p14:tracePt t="35739" x="4240213" y="4205288"/>
          <p14:tracePt t="35748" x="4265613" y="4205288"/>
          <p14:tracePt t="35755" x="4291013" y="4205288"/>
          <p14:tracePt t="35763" x="4327525" y="4217988"/>
          <p14:tracePt t="35772" x="4365625" y="4230688"/>
          <p14:tracePt t="35779" x="4378325" y="4241800"/>
          <p14:tracePt t="35788" x="4427538" y="4254500"/>
          <p14:tracePt t="35795" x="4465638" y="4254500"/>
          <p14:tracePt t="35811" x="4491038" y="4267200"/>
          <p14:tracePt t="35819" x="4503738" y="4267200"/>
          <p14:tracePt t="35827" x="4516438" y="4267200"/>
          <p14:tracePt t="35836" x="4552950" y="4292600"/>
          <p14:tracePt t="35843" x="4565650" y="4292600"/>
          <p14:tracePt t="35852" x="4603750" y="4292600"/>
          <p14:tracePt t="35859" x="4616450" y="4305300"/>
          <p14:tracePt t="35869" x="4627563" y="4305300"/>
          <p14:tracePt t="35875" x="4640263" y="4318000"/>
          <p14:tracePt t="35902" x="4652963" y="4318000"/>
          <p14:tracePt t="35907" x="4665663" y="4318000"/>
          <p14:tracePt t="35919" x="4678363" y="4330700"/>
          <p14:tracePt t="35923" x="4691063" y="4330700"/>
          <p14:tracePt t="35933" x="4716463" y="4341813"/>
          <p14:tracePt t="35948" x="4740275" y="4341813"/>
          <p14:tracePt t="35957" x="4752975" y="4341813"/>
          <p14:tracePt t="35971" x="4765675" y="4341813"/>
          <p14:tracePt t="35979" x="4778375" y="4354513"/>
          <p14:tracePt t="35995" x="4791075" y="4354513"/>
          <p14:tracePt t="36012" x="4803775" y="4354513"/>
          <p14:tracePt t="36020" x="4816475" y="4367213"/>
          <p14:tracePt t="36027" x="4829175" y="4367213"/>
          <p14:tracePt t="36059" x="4840288" y="4367213"/>
          <p14:tracePt t="36075" x="4852988" y="4367213"/>
          <p14:tracePt t="36100" x="4865688" y="4367213"/>
          <p14:tracePt t="36123" x="4878388" y="4367213"/>
          <p14:tracePt t="36132" x="4891088" y="4367213"/>
          <p14:tracePt t="36148" x="4903788" y="4367213"/>
          <p14:tracePt t="36237" x="4916488" y="4367213"/>
          <p14:tracePt t="36246" x="4940300" y="4367213"/>
          <p14:tracePt t="36260" x="4965700" y="4367213"/>
          <p14:tracePt t="36268" x="4978400" y="4367213"/>
          <p14:tracePt t="36276" x="5016500" y="4367213"/>
          <p14:tracePt t="36286" x="5029200" y="4367213"/>
          <p14:tracePt t="36291" x="5053013" y="4367213"/>
          <p14:tracePt t="36302" x="5065713" y="4367213"/>
          <p14:tracePt t="36307" x="5091113" y="4367213"/>
          <p14:tracePt t="36318" x="5116513" y="4367213"/>
          <p14:tracePt t="36332" x="5141913" y="4367213"/>
          <p14:tracePt t="36339" x="5153025" y="4367213"/>
          <p14:tracePt t="36348" x="5191125" y="4367213"/>
          <p14:tracePt t="36363" x="5229225" y="4367213"/>
          <p14:tracePt t="36372" x="5241925" y="4367213"/>
          <p14:tracePt t="36379" x="5265738" y="4367213"/>
          <p14:tracePt t="36388" x="5278438" y="4367213"/>
          <p14:tracePt t="36395" x="5316538" y="4367213"/>
          <p14:tracePt t="36404" x="5329238" y="4367213"/>
          <p14:tracePt t="36411" x="5353050" y="4367213"/>
          <p14:tracePt t="36419" x="5365750" y="4367213"/>
          <p14:tracePt t="36427" x="5391150" y="4367213"/>
          <p14:tracePt t="36435" x="5403850" y="4367213"/>
          <p14:tracePt t="36443" x="5416550" y="4367213"/>
          <p14:tracePt t="36452" x="5429250" y="4367213"/>
          <p14:tracePt t="36459" x="5454650" y="4367213"/>
          <p14:tracePt t="36469" x="5465763" y="4367213"/>
          <p14:tracePt t="36475" x="5478463" y="4367213"/>
          <p14:tracePt t="36486" x="5503863" y="4367213"/>
          <p14:tracePt t="36491" x="5529263" y="4367213"/>
          <p14:tracePt t="36507" x="5541963" y="4367213"/>
          <p14:tracePt t="36519" x="5554663" y="4367213"/>
          <p14:tracePt t="36523" x="5565775" y="4367213"/>
          <p14:tracePt t="36532" x="5578475" y="4367213"/>
          <p14:tracePt t="36539" x="5603875" y="4379913"/>
          <p14:tracePt t="36555" x="5654675" y="4379913"/>
          <p14:tracePt t="36563" x="5691188" y="4392613"/>
          <p14:tracePt t="36572" x="5754688" y="4392613"/>
          <p14:tracePt t="36579" x="5803900" y="4392613"/>
          <p14:tracePt t="36588" x="5891213" y="4418013"/>
          <p14:tracePt t="36595" x="5929313" y="4418013"/>
          <p14:tracePt t="36603" x="5978525" y="4430713"/>
          <p14:tracePt t="36611" x="6029325" y="4430713"/>
          <p14:tracePt t="36620" x="6067425" y="4443413"/>
          <p14:tracePt t="36627" x="6116638" y="4454525"/>
          <p14:tracePt t="36636" x="6154738" y="4479925"/>
          <p14:tracePt t="36643" x="6216650" y="4479925"/>
          <p14:tracePt t="36653" x="6254750" y="4479925"/>
          <p14:tracePt t="36659" x="6303963" y="4479925"/>
          <p14:tracePt t="36669" x="6329363" y="4492625"/>
          <p14:tracePt t="36675" x="6380163" y="4492625"/>
          <p14:tracePt t="36685" x="6416675" y="4505325"/>
          <p14:tracePt t="36691" x="6454775" y="4505325"/>
          <p14:tracePt t="36701" x="6492875" y="4505325"/>
          <p14:tracePt t="36708" x="6529388" y="4518025"/>
          <p14:tracePt t="36718" x="6567488" y="4530725"/>
          <p14:tracePt t="36723" x="6616700" y="4530725"/>
          <p14:tracePt t="36734" x="6680200" y="4543425"/>
          <p14:tracePt t="36739" x="6716713" y="4543425"/>
          <p14:tracePt t="36747" x="6754813" y="4543425"/>
          <p14:tracePt t="36756" x="6767513" y="4554538"/>
          <p14:tracePt t="36763" x="6805613" y="4554538"/>
          <p14:tracePt t="36771" x="6829425" y="4567238"/>
          <p14:tracePt t="36779" x="6854825" y="4567238"/>
          <p14:tracePt t="36787" x="6880225" y="4567238"/>
          <p14:tracePt t="36795" x="6905625" y="4579938"/>
          <p14:tracePt t="36804" x="6929438" y="4579938"/>
          <p14:tracePt t="36811" x="6980238" y="4579938"/>
          <p14:tracePt t="36819" x="7016750" y="4592638"/>
          <p14:tracePt t="36827" x="7042150" y="4592638"/>
          <p14:tracePt t="36837" x="7080250" y="4592638"/>
          <p14:tracePt t="36875" x="7092950" y="4592638"/>
          <p14:tracePt t="36891" x="7118350" y="4592638"/>
          <p14:tracePt t="36907" x="7129463" y="4592638"/>
          <p14:tracePt t="36924" x="7142163" y="4592638"/>
          <p14:tracePt t="37603" x="7154863" y="4605338"/>
          <p14:tracePt t="37611" x="7154863" y="4618038"/>
          <p14:tracePt t="37627" x="7142163" y="4643438"/>
          <p14:tracePt t="37636" x="7118350" y="4667250"/>
          <p14:tracePt t="37643" x="7067550" y="4679950"/>
          <p14:tracePt t="37652" x="7005638" y="4705350"/>
          <p14:tracePt t="37659" x="6954838" y="4730750"/>
          <p14:tracePt t="37669" x="6854825" y="4756150"/>
          <p14:tracePt t="37675" x="6742113" y="4779963"/>
          <p14:tracePt t="37684" x="6629400" y="4805363"/>
          <p14:tracePt t="37691" x="6503988" y="4805363"/>
          <p14:tracePt t="37703" x="6403975" y="4830763"/>
          <p14:tracePt t="37708" x="6303963" y="4830763"/>
          <p14:tracePt t="37717" x="6242050" y="4830763"/>
          <p14:tracePt t="37723" x="6167438" y="4830763"/>
          <p14:tracePt t="37733" x="6078538" y="4843463"/>
          <p14:tracePt t="37740" x="6003925" y="4843463"/>
          <p14:tracePt t="37749" x="5878513" y="4843463"/>
          <p14:tracePt t="37756" x="5754688" y="4843463"/>
          <p14:tracePt t="37763" x="5565775" y="4843463"/>
          <p14:tracePt t="37772" x="5365750" y="4843463"/>
          <p14:tracePt t="37779" x="5153025" y="4843463"/>
          <p14:tracePt t="37788" x="4916488" y="4843463"/>
          <p14:tracePt t="37795" x="4765675" y="4843463"/>
          <p14:tracePt t="37804" x="4640263" y="4843463"/>
          <p14:tracePt t="37811" x="4516438" y="4843463"/>
          <p14:tracePt t="37820" x="4416425" y="4843463"/>
          <p14:tracePt t="37827" x="4352925" y="4843463"/>
          <p14:tracePt t="37835" x="4240213" y="4843463"/>
          <p14:tracePt t="37843" x="4114800" y="4843463"/>
          <p14:tracePt t="37853" x="3965575" y="4843463"/>
          <p14:tracePt t="37859" x="3814763" y="4843463"/>
          <p14:tracePt t="37869" x="3652838" y="4843463"/>
          <p14:tracePt t="37875" x="3478213" y="4843463"/>
          <p14:tracePt t="37884" x="3289300" y="4830763"/>
          <p14:tracePt t="37891" x="3114675" y="4818063"/>
          <p14:tracePt t="37902" x="2952750" y="4768850"/>
          <p14:tracePt t="37907" x="2852738" y="4756150"/>
          <p14:tracePt t="37917" x="2727325" y="4743450"/>
          <p14:tracePt t="37924" x="2701925" y="4705350"/>
          <p14:tracePt t="37934" x="2676525" y="4705350"/>
          <p14:tracePt t="37939" x="2663825" y="4705350"/>
          <p14:tracePt t="37971" x="2640013" y="4705350"/>
          <p14:tracePt t="37973" x="2614613" y="4705350"/>
          <p14:tracePt t="37979" x="2540000" y="4705350"/>
          <p14:tracePt t="37988" x="2451100" y="4705350"/>
          <p14:tracePt t="37995" x="2363788" y="4705350"/>
          <p14:tracePt t="38005" x="2289175" y="4705350"/>
          <p14:tracePt t="38011" x="2189163" y="4705350"/>
          <p14:tracePt t="38021" x="2114550" y="4705350"/>
          <p14:tracePt t="38027" x="2089150" y="4705350"/>
          <p14:tracePt t="38037" x="2063750" y="4705350"/>
          <p14:tracePt t="38043" x="2051050" y="4705350"/>
          <p14:tracePt t="38085" x="2038350" y="4705350"/>
          <p14:tracePt t="38091" x="2014538" y="4705350"/>
          <p14:tracePt t="38101" x="1976438" y="4705350"/>
          <p14:tracePt t="38107" x="1963738" y="4705350"/>
          <p14:tracePt t="38406" x="1976438" y="4705350"/>
          <p14:tracePt t="38415" x="2014538" y="4718050"/>
          <p14:tracePt t="38424" x="2051050" y="4730750"/>
          <p14:tracePt t="38429" x="2063750" y="4730750"/>
          <p14:tracePt t="38443" x="2089150" y="4730750"/>
          <p14:tracePt t="38453" x="2101850" y="4730750"/>
          <p14:tracePt t="38460" x="2114550" y="4743450"/>
          <p14:tracePt t="38469" x="2127250" y="4743450"/>
          <p14:tracePt t="38475" x="2138363" y="4743450"/>
          <p14:tracePt t="38486" x="2163763" y="4743450"/>
          <p14:tracePt t="38491" x="2176463" y="4743450"/>
          <p14:tracePt t="38503" x="2214563" y="4743450"/>
          <p14:tracePt t="38507" x="2251075" y="4743450"/>
          <p14:tracePt t="38519" x="2289175" y="4743450"/>
          <p14:tracePt t="38523" x="2327275" y="4756150"/>
          <p14:tracePt t="38532" x="2363788" y="4756150"/>
          <p14:tracePt t="38539" x="2389188" y="4756150"/>
          <p14:tracePt t="38548" x="2401888" y="4756150"/>
          <p14:tracePt t="38556" x="2414588" y="4756150"/>
          <p14:tracePt t="38628" x="2427288" y="4756150"/>
          <p14:tracePt t="38635" x="2451100" y="4756150"/>
          <p14:tracePt t="38651" x="2476500" y="4756150"/>
          <p14:tracePt t="38659" x="2489200" y="4756150"/>
          <p14:tracePt t="38675" x="2514600" y="4756150"/>
          <p14:tracePt t="38795" x="2527300" y="4756150"/>
          <p14:tracePt t="38803" x="2551113" y="4756150"/>
          <p14:tracePt t="38811" x="2563813" y="4756150"/>
          <p14:tracePt t="38821" x="2589213" y="4756150"/>
          <p14:tracePt t="38827" x="2601913" y="4756150"/>
          <p14:tracePt t="38836" x="2614613" y="4756150"/>
          <p14:tracePt t="38844" x="2627313" y="4756150"/>
          <p14:tracePt t="38853" x="2640013" y="4756150"/>
          <p14:tracePt t="38859" x="2651125" y="4756150"/>
          <p14:tracePt t="38869" x="2663825" y="4756150"/>
          <p14:tracePt t="38875" x="2676525" y="4756150"/>
          <p14:tracePt t="38891" x="2701925" y="4756150"/>
          <p14:tracePt t="38902" x="2714625" y="4756150"/>
          <p14:tracePt t="38917" x="2727325" y="4756150"/>
          <p14:tracePt t="38923" x="2740025" y="4756150"/>
          <p14:tracePt t="38932" x="2752725" y="4756150"/>
          <p14:tracePt t="38939" x="2763838" y="4756150"/>
          <p14:tracePt t="38948" x="2789238" y="4756150"/>
          <p14:tracePt t="38955" x="2801938" y="4756150"/>
          <p14:tracePt t="38972" x="2827338" y="4756150"/>
          <p14:tracePt t="38975" x="2840038" y="4756150"/>
          <p14:tracePt t="38979" x="2863850" y="4756150"/>
          <p14:tracePt t="38988" x="2876550" y="4756150"/>
          <p14:tracePt t="38995" x="2901950" y="4756150"/>
          <p14:tracePt t="39004" x="2927350" y="4756150"/>
          <p14:tracePt t="39021" x="2940050" y="4756150"/>
          <p14:tracePt t="39027" x="2952750" y="4756150"/>
          <p14:tracePt t="39036" x="2963863" y="4756150"/>
          <p14:tracePt t="39043" x="2989263" y="4756150"/>
          <p14:tracePt t="39051" x="3001963" y="4756150"/>
          <p14:tracePt t="39059" x="3027363" y="4756150"/>
          <p14:tracePt t="39069" x="3052763" y="4756150"/>
          <p14:tracePt t="39075" x="3076575" y="4756150"/>
          <p14:tracePt t="39086" x="3089275" y="4756150"/>
          <p14:tracePt t="39091" x="3127375" y="4756150"/>
          <p14:tracePt t="39103" x="3140075" y="4756150"/>
          <p14:tracePt t="39107" x="3165475" y="4756150"/>
          <p14:tracePt t="39117" x="3176588" y="4756150"/>
          <p14:tracePt t="39133" x="3189288" y="4756150"/>
          <p14:tracePt t="39148" x="3201988" y="4756150"/>
          <p14:tracePt t="39171" x="3214688" y="4756150"/>
          <p14:tracePt t="39179" x="3227388" y="4756150"/>
          <p14:tracePt t="39188" x="3240088" y="4756150"/>
          <p14:tracePt t="39195" x="3252788" y="4756150"/>
          <p14:tracePt t="39204" x="3276600" y="4756150"/>
          <p14:tracePt t="39212" x="3289300" y="4756150"/>
          <p14:tracePt t="39227" x="3314700" y="4756150"/>
          <p14:tracePt t="40401" x="3327400" y="4756150"/>
          <p14:tracePt t="40413" x="3365500" y="4756150"/>
          <p14:tracePt t="40424" x="3489325" y="4756150"/>
          <p14:tracePt t="40430" x="3514725" y="4756150"/>
          <p14:tracePt t="40435" x="3527425" y="4756150"/>
          <p14:tracePt t="40443" x="3565525" y="4743450"/>
          <p14:tracePt t="40459" x="3578225" y="4743450"/>
          <p14:tracePt t="40468" x="3589338" y="4743450"/>
          <p14:tracePt t="40501" x="3602038" y="4743450"/>
          <p14:tracePt t="40507" x="3627438" y="4743450"/>
          <p14:tracePt t="40519" x="3652838" y="4730750"/>
          <p14:tracePt t="40524" x="3678238" y="4730750"/>
          <p14:tracePt t="40533" x="3714750" y="4730750"/>
          <p14:tracePt t="40540" x="3740150" y="4730750"/>
          <p14:tracePt t="40548" x="3765550" y="4705350"/>
          <p14:tracePt t="40556" x="3790950" y="4705350"/>
          <p14:tracePt t="40563" x="3802063" y="4705350"/>
          <p14:tracePt t="40571" x="3827463" y="4705350"/>
          <p14:tracePt t="40588" x="3852863" y="4705350"/>
          <p14:tracePt t="40595" x="3865563" y="4705350"/>
          <p14:tracePt t="40604" x="3878263" y="4705350"/>
          <p14:tracePt t="40611" x="3890963" y="4692650"/>
          <p14:tracePt t="40627" x="3914775" y="4692650"/>
          <p14:tracePt t="40636" x="3940175" y="4679950"/>
          <p14:tracePt t="40644" x="3965575" y="4667250"/>
          <p14:tracePt t="40653" x="3978275" y="4667250"/>
          <p14:tracePt t="40659" x="4002088" y="4667250"/>
          <p14:tracePt t="40669" x="4014788" y="4667250"/>
          <p14:tracePt t="40675" x="4027488" y="4667250"/>
          <p14:tracePt t="40686" x="4040188" y="4667250"/>
          <p14:tracePt t="40691" x="4040188" y="4656138"/>
          <p14:tracePt t="40702" x="4052888" y="4656138"/>
          <p14:tracePt t="40718" x="4078288" y="4656138"/>
          <p14:tracePt t="40723" x="4103688" y="4656138"/>
          <p14:tracePt t="40739" x="4127500" y="4656138"/>
          <p14:tracePt t="40747" x="4152900" y="4656138"/>
          <p14:tracePt t="40756" x="4178300" y="4656138"/>
          <p14:tracePt t="40763" x="4203700" y="4643438"/>
          <p14:tracePt t="40772" x="4227513" y="4643438"/>
          <p14:tracePt t="40779" x="4240213" y="4643438"/>
          <p14:tracePt t="40788" x="4265613" y="4643438"/>
          <p14:tracePt t="40795" x="4291013" y="4643438"/>
          <p14:tracePt t="40804" x="4314825" y="4643438"/>
          <p14:tracePt t="40820" x="4327525" y="4643438"/>
          <p14:tracePt t="40827" x="4340225" y="4643438"/>
          <p14:tracePt t="40836" x="4352925" y="4643438"/>
          <p14:tracePt t="40843" x="4365625" y="4630738"/>
          <p14:tracePt t="40859" x="4378325" y="4630738"/>
          <p14:tracePt t="40870" x="4416425" y="4618038"/>
          <p14:tracePt t="40875" x="4427538" y="4618038"/>
          <p14:tracePt t="40886" x="4452938" y="4618038"/>
          <p14:tracePt t="40891" x="4465638" y="4618038"/>
          <p14:tracePt t="40903" x="4478338" y="4618038"/>
          <p14:tracePt t="40907" x="4491038" y="4618038"/>
          <p14:tracePt t="40917" x="4516438" y="4618038"/>
          <p14:tracePt t="40940" x="4527550" y="4618038"/>
          <p14:tracePt t="40949" x="4540250" y="4605338"/>
          <p14:tracePt t="40956" x="4552950" y="4605338"/>
          <p14:tracePt t="40974" x="4578350" y="4605338"/>
          <p14:tracePt t="40979" x="4616450" y="4605338"/>
          <p14:tracePt t="40988" x="4640263" y="4605338"/>
          <p14:tracePt t="40995" x="4691063" y="4605338"/>
          <p14:tracePt t="41003" x="4727575" y="4605338"/>
          <p14:tracePt t="41011" x="4765675" y="4605338"/>
          <p14:tracePt t="41020" x="4791075" y="4605338"/>
          <p14:tracePt t="41027" x="4840288" y="4605338"/>
          <p14:tracePt t="41036" x="4865688" y="4605338"/>
          <p14:tracePt t="41043" x="4891088" y="4605338"/>
          <p14:tracePt t="41053" x="4916488" y="4605338"/>
          <p14:tracePt t="41059" x="4953000" y="4605338"/>
          <p14:tracePt t="41069" x="4978400" y="4605338"/>
          <p14:tracePt t="41075" x="5003800" y="4605338"/>
          <p14:tracePt t="41086" x="5040313" y="4605338"/>
          <p14:tracePt t="41091" x="5078413" y="4605338"/>
          <p14:tracePt t="41102" x="5116513" y="4605338"/>
          <p14:tracePt t="41107" x="5153025" y="4605338"/>
          <p14:tracePt t="41117" x="5191125" y="4605338"/>
          <p14:tracePt t="41123" x="5241925" y="4592638"/>
          <p14:tracePt t="41133" x="5253038" y="4592638"/>
          <p14:tracePt t="41139" x="5291138" y="4592638"/>
          <p14:tracePt t="41147" x="5329238" y="4579938"/>
          <p14:tracePt t="41155" x="5341938" y="4567238"/>
          <p14:tracePt t="41163" x="5353050" y="4567238"/>
          <p14:tracePt t="41172" x="5378450" y="4567238"/>
          <p14:tracePt t="41179" x="5391150" y="4567238"/>
          <p14:tracePt t="41188" x="5416550" y="4567238"/>
          <p14:tracePt t="41195" x="5441950" y="4567238"/>
          <p14:tracePt t="41204" x="5478463" y="4567238"/>
          <p14:tracePt t="41211" x="5516563" y="4567238"/>
          <p14:tracePt t="41220" x="5554663" y="4554538"/>
          <p14:tracePt t="41227" x="5578475" y="4554538"/>
          <p14:tracePt t="41237" x="5603875" y="4554538"/>
          <p14:tracePt t="41244" x="5616575" y="4554538"/>
          <p14:tracePt t="41253" x="5641975" y="4554538"/>
          <p14:tracePt t="41259" x="5678488" y="4554538"/>
          <p14:tracePt t="41269" x="5716588" y="4554538"/>
          <p14:tracePt t="41276" x="5754688" y="4554538"/>
          <p14:tracePt t="41287" x="5778500" y="4554538"/>
          <p14:tracePt t="41291" x="5803900" y="4554538"/>
          <p14:tracePt t="41302" x="5829300" y="4554538"/>
          <p14:tracePt t="41307" x="5867400" y="4554538"/>
          <p14:tracePt t="41318" x="5878513" y="4554538"/>
          <p14:tracePt t="41324" x="5903913" y="4554538"/>
          <p14:tracePt t="41333" x="5929313" y="4554538"/>
          <p14:tracePt t="41339" x="5942013" y="4554538"/>
          <p14:tracePt t="41347" x="5954713" y="4554538"/>
          <p14:tracePt t="41379" x="5967413" y="4554538"/>
          <p14:tracePt t="41388" x="5991225" y="4567238"/>
          <p14:tracePt t="41396" x="6016625" y="4567238"/>
          <p14:tracePt t="41404" x="6054725" y="4579938"/>
          <p14:tracePt t="41411" x="6091238" y="4592638"/>
          <p14:tracePt t="41420" x="6129338" y="4592638"/>
          <p14:tracePt t="41427" x="6154738" y="4605338"/>
          <p14:tracePt t="41437" x="6191250" y="4618038"/>
          <p14:tracePt t="41541" x="6203950" y="4618038"/>
          <p14:tracePt t="41557" x="6229350" y="4618038"/>
          <p14:tracePt t="41567" x="6242050" y="4618038"/>
          <p14:tracePt t="41572" x="6254750" y="4630738"/>
          <p14:tracePt t="41580" x="6280150" y="4630738"/>
          <p14:tracePt t="41588" x="6316663" y="4630738"/>
          <p14:tracePt t="41595" x="6329363" y="4630738"/>
          <p14:tracePt t="41605" x="6342063" y="4630738"/>
          <p14:tracePt t="41611" x="6354763" y="4630738"/>
          <p14:tracePt t="41620" x="6391275" y="4630738"/>
          <p14:tracePt t="41627" x="6403975" y="4630738"/>
          <p14:tracePt t="41636" x="6442075" y="4643438"/>
          <p14:tracePt t="41643" x="6442075" y="4656138"/>
          <p14:tracePt t="41653" x="6454775" y="4656138"/>
          <p14:tracePt t="41660" x="6467475" y="4656138"/>
          <p14:tracePt t="41669" x="6480175" y="4656138"/>
          <p14:tracePt t="41685" x="6503988" y="4656138"/>
          <p14:tracePt t="41691" x="6529388" y="4667250"/>
          <p14:tracePt t="41707" x="6554788" y="4667250"/>
          <p14:tracePt t="41717" x="6580188" y="4667250"/>
          <p14:tracePt t="41723" x="6604000" y="4667250"/>
          <p14:tracePt t="41733" x="6616700" y="4679950"/>
          <p14:tracePt t="41739" x="6642100" y="4679950"/>
          <p14:tracePt t="41747" x="6680200" y="4679950"/>
          <p14:tracePt t="41756" x="6704013" y="4679950"/>
          <p14:tracePt t="41763" x="6716713" y="4679950"/>
          <p14:tracePt t="41772" x="6742113" y="4692650"/>
          <p14:tracePt t="41779" x="6767513" y="4692650"/>
          <p14:tracePt t="41788" x="6792913" y="4705350"/>
          <p14:tracePt t="41795" x="6829425" y="4705350"/>
          <p14:tracePt t="41811" x="6854825" y="4705350"/>
          <p14:tracePt t="41820" x="6867525" y="4705350"/>
          <p14:tracePt t="41827" x="6905625" y="4705350"/>
          <p14:tracePt t="41837" x="6916738" y="4705350"/>
          <p14:tracePt t="41843" x="6942138" y="4705350"/>
          <p14:tracePt t="41853" x="6967538" y="4705350"/>
          <p14:tracePt t="41859" x="6992938" y="4705350"/>
          <p14:tracePt t="41869" x="7005638" y="4705350"/>
          <p14:tracePt t="41875" x="7042150" y="4705350"/>
          <p14:tracePt t="41887" x="7080250" y="4705350"/>
          <p14:tracePt t="41891" x="7092950" y="4705350"/>
          <p14:tracePt t="41907" x="7105650" y="4705350"/>
          <p14:tracePt t="41917" x="7118350" y="4705350"/>
          <p14:tracePt t="41948" x="7129463" y="4705350"/>
          <p14:tracePt t="41968" x="7154863" y="4705350"/>
          <p14:tracePt t="41973" x="7180263" y="4705350"/>
          <p14:tracePt t="41979" x="7205663" y="4705350"/>
          <p14:tracePt t="41995" x="7218363" y="4705350"/>
          <p14:tracePt t="42043" x="7229475" y="4705350"/>
          <p14:tracePt t="42052" x="7242175" y="4705350"/>
          <p14:tracePt t="42059" x="7254875" y="4705350"/>
          <p14:tracePt t="42068" x="7280275" y="4705350"/>
          <p14:tracePt t="42084" x="7292975" y="4705350"/>
          <p14:tracePt t="42132" x="7305675" y="4705350"/>
          <p14:tracePt t="42140" x="7318375" y="4705350"/>
          <p14:tracePt t="42148" x="7329488" y="4705350"/>
          <p14:tracePt t="42156" x="7354888" y="4705350"/>
          <p14:tracePt t="42164" x="7367588" y="4705350"/>
          <p14:tracePt t="43199" x="7380288" y="4705350"/>
          <p14:tracePt t="43206" x="7380288" y="4679950"/>
          <p14:tracePt t="43219" x="7380288" y="4667250"/>
          <p14:tracePt t="43222" x="7367588" y="4656138"/>
          <p14:tracePt t="43229" x="7354888" y="4643438"/>
          <p14:tracePt t="43237" x="7318375" y="4630738"/>
          <p14:tracePt t="43245" x="7305675" y="4605338"/>
          <p14:tracePt t="43260" x="7280275" y="4592638"/>
          <p14:tracePt t="43308" x="7280275" y="4579938"/>
          <p14:tracePt t="43324" x="7280275" y="4567238"/>
          <p14:tracePt t="43333" x="7280275" y="4554538"/>
          <p14:tracePt t="43340" x="7254875" y="4543425"/>
          <p14:tracePt t="43349" x="7254875" y="4518025"/>
          <p14:tracePt t="43355" x="7229475" y="4492625"/>
          <p14:tracePt t="43363" x="7218363" y="4479925"/>
          <p14:tracePt t="43372" x="7192963" y="4454525"/>
          <p14:tracePt t="43379" x="7180263" y="4443413"/>
          <p14:tracePt t="43388" x="7142163" y="4430713"/>
          <p14:tracePt t="43395" x="7118350" y="4405313"/>
          <p14:tracePt t="43404" x="7080250" y="4379913"/>
          <p14:tracePt t="43411" x="7042150" y="4367213"/>
          <p14:tracePt t="43428" x="7029450" y="4354513"/>
          <p14:tracePt t="43443" x="7005638" y="4341813"/>
          <p14:tracePt t="43453" x="6967538" y="4318000"/>
          <p14:tracePt t="43460" x="6916738" y="4305300"/>
          <p14:tracePt t="43470" x="6816725" y="4267200"/>
          <p14:tracePt t="43475" x="6654800" y="4192588"/>
          <p14:tracePt t="43485" x="6480175" y="4117975"/>
          <p14:tracePt t="43492" x="6191250" y="4005263"/>
          <p14:tracePt t="43502" x="5878513" y="3867150"/>
          <p14:tracePt t="43507" x="5378450" y="3754438"/>
          <p14:tracePt t="43518" x="4852988" y="3541713"/>
          <p14:tracePt t="43524" x="4416425" y="3429000"/>
          <p14:tracePt t="43533" x="3978275" y="3290888"/>
          <p14:tracePt t="43540" x="3489325" y="3141663"/>
          <p14:tracePt t="43548" x="3052763" y="3028950"/>
          <p14:tracePt t="43555" x="2614613" y="2890838"/>
          <p14:tracePt t="43563" x="2176463" y="2778125"/>
          <p14:tracePt t="43572" x="1763713" y="2652713"/>
          <p14:tracePt t="43580" x="1325563" y="2540000"/>
          <p14:tracePt t="43588" x="963613" y="2439988"/>
          <p14:tracePt t="43595" x="612775" y="2339975"/>
          <p14:tracePt t="43604" x="338138" y="2252663"/>
          <p14:tracePt t="43612" x="200025" y="2190750"/>
          <p14:tracePt t="43619" x="50800" y="21272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BCAC1D-F556-496B-8BDC-48FA0C1F6532}"/>
              </a:ext>
            </a:extLst>
          </p:cNvPr>
          <p:cNvSpPr txBox="1"/>
          <p:nvPr/>
        </p:nvSpPr>
        <p:spPr>
          <a:xfrm>
            <a:off x="0" y="51616"/>
            <a:ext cx="6588223" cy="1126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20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2-жаттығу  </a:t>
            </a:r>
            <a:r>
              <a:rPr kumimoji="0" lang="kk-KZ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(оқулық, 38-39 бет, «Атамұра» баспасы, 2018ж.) </a:t>
            </a:r>
            <a:r>
              <a:rPr lang="kk-KZ" sz="20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Мәтіндерді түсініп оқыңыздар. Әр мәтінге сұрақ қоя отырып, түрін анықтаңыз және сәйкестендіріңіз</a:t>
            </a:r>
            <a:r>
              <a:rPr lang="kk-KZ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KZ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BBA4520-5D93-4624-96A2-E00BE76D8D5E}"/>
              </a:ext>
            </a:extLst>
          </p:cNvPr>
          <p:cNvSpPr/>
          <p:nvPr/>
        </p:nvSpPr>
        <p:spPr>
          <a:xfrm>
            <a:off x="85747" y="1671043"/>
            <a:ext cx="2967967" cy="2654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kk-KZ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Лашын қазіргі   кезде сирек кездеседі. Табиғатта саны азайып бара жатқан құстардың қатарында. Сондықтан ол біздің елімізде қорғауға алынған.  </a:t>
            </a:r>
            <a:endParaRPr lang="ru-KZ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B829A9-D4ED-4886-8CBB-F0B67B1E25BA}"/>
              </a:ext>
            </a:extLst>
          </p:cNvPr>
          <p:cNvSpPr txBox="1"/>
          <p:nvPr/>
        </p:nvSpPr>
        <p:spPr>
          <a:xfrm>
            <a:off x="3851920" y="4451606"/>
            <a:ext cx="30499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kumimoji="0" lang="kk-KZ" sz="20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kk-KZ" sz="2000" b="1" i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kumimoji="0" lang="kk-KZ" sz="20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kumimoji="0" lang="kk-KZ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пайымдау</a:t>
            </a:r>
            <a:endParaRPr lang="ru-KZ" sz="36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830A0-78F6-434D-B3E1-FBDA44024DCF}"/>
              </a:ext>
            </a:extLst>
          </p:cNvPr>
          <p:cNvSpPr txBox="1"/>
          <p:nvPr/>
        </p:nvSpPr>
        <p:spPr>
          <a:xfrm>
            <a:off x="790226" y="3897533"/>
            <a:ext cx="61116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kumimoji="0" lang="kk-KZ" sz="20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kk-KZ" sz="2000" b="1" i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kumimoji="0" lang="kk-KZ" sz="20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kumimoji="0" lang="kk-KZ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сипаттау</a:t>
            </a:r>
            <a:endParaRPr lang="ru-KZ" sz="36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34DDF2-F876-4FC8-88EF-8056C8943618}"/>
              </a:ext>
            </a:extLst>
          </p:cNvPr>
          <p:cNvSpPr txBox="1"/>
          <p:nvPr/>
        </p:nvSpPr>
        <p:spPr>
          <a:xfrm flipH="1">
            <a:off x="6378225" y="4654100"/>
            <a:ext cx="256535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kumimoji="0" lang="kk-KZ" sz="20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kk-KZ" sz="2000" b="1" i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kumimoji="0" lang="kk-KZ" sz="20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kk-KZ" sz="2000" b="1" i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kumimoji="0" lang="kk-KZ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әңгімелеу</a:t>
            </a:r>
            <a:endParaRPr lang="ru-KZ" sz="3600" dirty="0">
              <a:solidFill>
                <a:srgbClr val="00206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58FFD2-757E-4740-BB51-2F27EFE4C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372" y="1468549"/>
            <a:ext cx="2757296" cy="28570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0380216-3FA3-4748-9116-A42160049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140" y="1828534"/>
            <a:ext cx="2855113" cy="26995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F82C90-ABCD-4D80-9A28-9AF4D6E1CD48}"/>
              </a:ext>
            </a:extLst>
          </p:cNvPr>
          <p:cNvSpPr txBox="1"/>
          <p:nvPr/>
        </p:nvSpPr>
        <p:spPr>
          <a:xfrm>
            <a:off x="6220118" y="1879767"/>
            <a:ext cx="2730186" cy="2445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Лашын – сұңқар тұқымдасына жататын жыртқыш құс. Лашынның ту сырты көк сұр немесе қара сұр, ал алқымы ақ сұрлау болып келеді. Көзі дөп-дөңгелек, қап-қара. Қанаты ұзын және сүйір, саусақтары салалы</a:t>
            </a:r>
            <a:r>
              <a:rPr lang="kk-KZ" sz="1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KZ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97987C-B3E3-49EA-ACA5-65AB0D0E5760}"/>
              </a:ext>
            </a:extLst>
          </p:cNvPr>
          <p:cNvSpPr txBox="1"/>
          <p:nvPr/>
        </p:nvSpPr>
        <p:spPr>
          <a:xfrm>
            <a:off x="3377242" y="1828533"/>
            <a:ext cx="25802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Мен лашынды хайуанаттар бағынан кездестірдім. Ол ұясында отырды. Ол бізден қорыққан да жоқ. </a:t>
            </a:r>
            <a:endParaRPr lang="ru-KZ" b="1" dirty="0">
              <a:solidFill>
                <a:srgbClr val="002060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492D4E-3243-477E-8976-C5CE2B44D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3" y="158988"/>
            <a:ext cx="2355357" cy="1430680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CEC40230-54A3-4980-B984-9C6A90457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9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17"/>
    </mc:Choice>
    <mc:Fallback xmlns="">
      <p:transition spd="slow" advTm="19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1" x="7167563" y="4092575"/>
          <p14:tracePt t="372" x="7205663" y="3992563"/>
          <p14:tracePt t="406" x="7405688" y="3616325"/>
          <p14:tracePt t="415" x="7429500" y="3503613"/>
          <p14:tracePt t="421" x="7480300" y="3390900"/>
          <p14:tracePt t="429" x="7531100" y="3316288"/>
          <p14:tracePt t="437" x="7554913" y="3254375"/>
          <p14:tracePt t="445" x="7593013" y="3228975"/>
          <p14:tracePt t="452" x="7605713" y="3190875"/>
          <p14:tracePt t="460" x="7631113" y="3141663"/>
          <p14:tracePt t="469" x="7642225" y="3103563"/>
          <p14:tracePt t="476" x="7654925" y="3065463"/>
          <p14:tracePt t="485" x="7680325" y="3016250"/>
          <p14:tracePt t="492" x="7693025" y="2990850"/>
          <p14:tracePt t="501" x="7693025" y="2952750"/>
          <p14:tracePt t="508" x="7705725" y="2916238"/>
          <p14:tracePt t="517" x="7731125" y="2890838"/>
          <p14:tracePt t="524" x="7754938" y="2852738"/>
          <p14:tracePt t="534" x="7767638" y="2828925"/>
          <p14:tracePt t="540" x="7793038" y="2790825"/>
          <p14:tracePt t="549" x="7818438" y="2728913"/>
          <p14:tracePt t="556" x="7854950" y="2678113"/>
          <p14:tracePt t="566" x="7854950" y="2640013"/>
          <p14:tracePt t="572" x="7905750" y="2578100"/>
          <p14:tracePt t="583" x="7943850" y="2490788"/>
          <p14:tracePt t="588" x="7980363" y="2427288"/>
          <p14:tracePt t="600" x="8018463" y="2390775"/>
          <p14:tracePt t="605" x="8080375" y="2327275"/>
          <p14:tracePt t="619" x="8143875" y="2265363"/>
          <p14:tracePt t="620" x="8218488" y="2201863"/>
          <p14:tracePt t="630" x="8305800" y="2127250"/>
          <p14:tracePt t="636" x="8380413" y="2065338"/>
          <p14:tracePt t="645" x="8443913" y="2014538"/>
          <p14:tracePt t="652" x="8518525" y="1952625"/>
          <p14:tracePt t="661" x="8543925" y="1914525"/>
          <p14:tracePt t="669" x="8605838" y="1852613"/>
          <p14:tracePt t="676" x="8656638" y="1789113"/>
          <p14:tracePt t="685" x="8680450" y="1739900"/>
          <p14:tracePt t="692" x="8743950" y="1676400"/>
          <p14:tracePt t="700" x="8769350" y="1601788"/>
          <p14:tracePt t="708" x="8805863" y="1539875"/>
          <p14:tracePt t="718" x="8843963" y="1463675"/>
          <p14:tracePt t="724" x="8882063" y="1389063"/>
          <p14:tracePt t="734" x="8893175" y="1363663"/>
          <p14:tracePt t="740" x="8918575" y="1301750"/>
          <p14:tracePt t="749" x="8931275" y="1289050"/>
          <p14:tracePt t="756" x="8931275" y="1263650"/>
          <p14:tracePt t="766" x="8943975" y="1238250"/>
          <p14:tracePt t="788" x="8943975" y="1214438"/>
          <p14:tracePt t="797" x="8943975" y="1201738"/>
          <p14:tracePt t="804" x="8943975" y="1189038"/>
          <p14:tracePt t="1084" x="8943975" y="1176338"/>
          <p14:tracePt t="1100" x="8931275" y="1176338"/>
          <p14:tracePt t="1108" x="8905875" y="1176338"/>
          <p14:tracePt t="1117" x="8893175" y="1176338"/>
          <p14:tracePt t="1124" x="8882063" y="1176338"/>
          <p14:tracePt t="1133" x="8856663" y="1176338"/>
          <p14:tracePt t="1149" x="8843963" y="1176338"/>
          <p14:tracePt t="1156" x="8831263" y="1176338"/>
          <p14:tracePt t="1172" x="8818563" y="1176338"/>
          <p14:tracePt t="1245" x="8805863" y="1176338"/>
          <p14:tracePt t="1253" x="8793163" y="1176338"/>
          <p14:tracePt t="1263" x="8780463" y="1176338"/>
          <p14:tracePt t="1292" x="8769350" y="1176338"/>
          <p14:tracePt t="1316" x="8769350" y="1189038"/>
          <p14:tracePt t="2284" x="8743950" y="1189038"/>
          <p14:tracePt t="2293" x="8705850" y="1201738"/>
          <p14:tracePt t="2302" x="8656638" y="1201738"/>
          <p14:tracePt t="2308" x="8631238" y="1201738"/>
          <p14:tracePt t="2316" x="8593138" y="1201738"/>
          <p14:tracePt t="2324" x="8569325" y="1201738"/>
          <p14:tracePt t="2332" x="8556625" y="1201738"/>
          <p14:tracePt t="2647" x="8531225" y="1201738"/>
          <p14:tracePt t="2655" x="8518525" y="1227138"/>
          <p14:tracePt t="2671" x="8518525" y="1238250"/>
          <p14:tracePt t="2685" x="8518525" y="1250950"/>
          <p14:tracePt t="2701" x="8518525" y="1263650"/>
          <p14:tracePt t="2848" x="8518525" y="1276350"/>
          <p14:tracePt t="2858" x="8518525" y="1301750"/>
          <p14:tracePt t="2870" x="8518525" y="1339850"/>
          <p14:tracePt t="2876" x="8518525" y="1350963"/>
          <p14:tracePt t="2885" x="8518525" y="1363663"/>
          <p14:tracePt t="2901" x="8518525" y="1376363"/>
          <p14:tracePt t="2924" x="8518525" y="1389063"/>
          <p14:tracePt t="3590" x="8505825" y="1350963"/>
          <p14:tracePt t="3606" x="8493125" y="1350963"/>
          <p14:tracePt t="6367" x="8480425" y="1339850"/>
          <p14:tracePt t="6486" x="8480425" y="1314450"/>
          <p14:tracePt t="6495" x="8480425" y="1301750"/>
          <p14:tracePt t="6501" x="8480425" y="1289050"/>
          <p14:tracePt t="6518" x="8480425" y="1276350"/>
          <p14:tracePt t="6556" x="8480425" y="1263650"/>
          <p14:tracePt t="6572" x="8480425" y="1250950"/>
          <p14:tracePt t="6581" x="8480425" y="1238250"/>
          <p14:tracePt t="6687" x="8469313" y="1227138"/>
          <p14:tracePt t="6704" x="8456613" y="1227138"/>
          <p14:tracePt t="6712" x="8443913" y="1227138"/>
          <p14:tracePt t="6796" x="8405813" y="1227138"/>
          <p14:tracePt t="6804" x="8380413" y="1201738"/>
          <p14:tracePt t="6815" x="8343900" y="1189038"/>
          <p14:tracePt t="6821" x="8305800" y="1176338"/>
          <p14:tracePt t="6832" x="8267700" y="1138238"/>
          <p14:tracePt t="6836" x="8231188" y="1125538"/>
          <p14:tracePt t="6847" x="8180388" y="1101725"/>
          <p14:tracePt t="6852" x="8156575" y="1089025"/>
          <p14:tracePt t="6861" x="8131175" y="1076325"/>
          <p14:tracePt t="6868" x="8105775" y="1076325"/>
          <p14:tracePt t="6876" x="8031163" y="1050925"/>
          <p14:tracePt t="6886" x="7980363" y="1050925"/>
          <p14:tracePt t="6892" x="7931150" y="1050925"/>
          <p14:tracePt t="6902" x="7843838" y="1050925"/>
          <p14:tracePt t="6908" x="7767638" y="1050925"/>
          <p14:tracePt t="6917" x="7693025" y="1050925"/>
          <p14:tracePt t="6924" x="7605713" y="1076325"/>
          <p14:tracePt t="6933" x="7518400" y="1101725"/>
          <p14:tracePt t="6940" x="7454900" y="1114425"/>
          <p14:tracePt t="6950" x="7329488" y="1138238"/>
          <p14:tracePt t="6956" x="7229475" y="1176338"/>
          <p14:tracePt t="6966" x="7105650" y="1189038"/>
          <p14:tracePt t="6972" x="6980238" y="1250950"/>
          <p14:tracePt t="6981" x="6867525" y="1276350"/>
          <p14:tracePt t="6988" x="6742113" y="1327150"/>
          <p14:tracePt t="6998" x="6654800" y="1339850"/>
          <p14:tracePt t="7004" x="6592888" y="1401763"/>
          <p14:tracePt t="7016" x="6529388" y="1450975"/>
          <p14:tracePt t="7020" x="6442075" y="1501775"/>
          <p14:tracePt t="7030" x="6316663" y="1563688"/>
          <p14:tracePt t="7036" x="6203950" y="1627188"/>
          <p14:tracePt t="7048" x="6067425" y="1652588"/>
          <p14:tracePt t="7052" x="5916613" y="1676400"/>
          <p14:tracePt t="7061" x="5754688" y="1714500"/>
          <p14:tracePt t="7068" x="5565775" y="1776413"/>
          <p14:tracePt t="7076" x="5353050" y="1839913"/>
          <p14:tracePt t="7084" x="5091113" y="1901825"/>
          <p14:tracePt t="7092" x="4791075" y="1952625"/>
          <p14:tracePt t="7100" x="4540250" y="1989138"/>
          <p14:tracePt t="7108" x="4165600" y="2065338"/>
          <p14:tracePt t="7117" x="3852863" y="2089150"/>
          <p14:tracePt t="7124" x="3565525" y="2139950"/>
          <p14:tracePt t="7133" x="3265488" y="2178050"/>
          <p14:tracePt t="7140" x="3001963" y="2252663"/>
          <p14:tracePt t="7150" x="2789238" y="2314575"/>
          <p14:tracePt t="7156" x="2640013" y="2390775"/>
          <p14:tracePt t="7165" x="2476500" y="2452688"/>
          <p14:tracePt t="7172" x="2301875" y="2527300"/>
          <p14:tracePt t="7183" x="2163763" y="2590800"/>
          <p14:tracePt t="7188" x="2014538" y="2652713"/>
          <p14:tracePt t="7200" x="1863725" y="2703513"/>
          <p14:tracePt t="7204" x="1701800" y="2740025"/>
          <p14:tracePt t="7215" x="1538288" y="2803525"/>
          <p14:tracePt t="7234" x="1263650" y="2878138"/>
          <p14:tracePt t="7239" x="1138238" y="2903538"/>
          <p14:tracePt t="7247" x="1050925" y="2941638"/>
          <p14:tracePt t="7252" x="976313" y="2952750"/>
          <p14:tracePt t="7261" x="925513" y="2965450"/>
          <p14:tracePt t="7268" x="876300" y="2990850"/>
          <p14:tracePt t="7276" x="812800" y="3003550"/>
          <p14:tracePt t="7284" x="776288" y="3016250"/>
          <p14:tracePt t="7292" x="738188" y="3041650"/>
          <p14:tracePt t="7301" x="712788" y="3065463"/>
          <p14:tracePt t="7319" x="712788" y="3078163"/>
          <p14:tracePt t="7324" x="687388" y="3090863"/>
          <p14:tracePt t="7340" x="687388" y="3103563"/>
          <p14:tracePt t="7351" x="687388" y="3116263"/>
          <p14:tracePt t="7774" x="687388" y="3128963"/>
          <p14:tracePt t="7784" x="738188" y="3128963"/>
          <p14:tracePt t="7790" x="838200" y="3128963"/>
          <p14:tracePt t="7798" x="963613" y="3128963"/>
          <p14:tracePt t="7806" x="1063625" y="3128963"/>
          <p14:tracePt t="7816" x="1163638" y="3128963"/>
          <p14:tracePt t="7821" x="1276350" y="3128963"/>
          <p14:tracePt t="7832" x="1389063" y="3128963"/>
          <p14:tracePt t="7836" x="1489075" y="3128963"/>
          <p14:tracePt t="7846" x="1612900" y="3116263"/>
          <p14:tracePt t="7852" x="1751013" y="3103563"/>
          <p14:tracePt t="7861" x="1876425" y="3090863"/>
          <p14:tracePt t="7868" x="2038350" y="3054350"/>
          <p14:tracePt t="7876" x="2163763" y="3041650"/>
          <p14:tracePt t="7884" x="2301875" y="3028950"/>
          <p14:tracePt t="7892" x="2451100" y="2990850"/>
          <p14:tracePt t="7901" x="2589213" y="2978150"/>
          <p14:tracePt t="7908" x="2727325" y="2965450"/>
          <p14:tracePt t="7916" x="2852738" y="2965450"/>
          <p14:tracePt t="7924" x="2976563" y="2965450"/>
          <p14:tracePt t="7935" x="3101975" y="2965450"/>
          <p14:tracePt t="7942" x="3240088" y="2952750"/>
          <p14:tracePt t="7950" x="3376613" y="2952750"/>
          <p14:tracePt t="7956" x="3489325" y="2928938"/>
          <p14:tracePt t="7964" x="3614738" y="2928938"/>
          <p14:tracePt t="7972" x="3714750" y="2916238"/>
          <p14:tracePt t="7983" x="3827463" y="2916238"/>
          <p14:tracePt t="7988" x="3890963" y="2916238"/>
          <p14:tracePt t="7999" x="3990975" y="2916238"/>
          <p14:tracePt t="8004" x="4052888" y="2916238"/>
          <p14:tracePt t="8016" x="4114800" y="2916238"/>
          <p14:tracePt t="8020" x="4165600" y="2916238"/>
          <p14:tracePt t="8030" x="4214813" y="2916238"/>
          <p14:tracePt t="8036" x="4265613" y="2916238"/>
          <p14:tracePt t="8048" x="4327525" y="2916238"/>
          <p14:tracePt t="8053" x="4378325" y="2916238"/>
          <p14:tracePt t="8061" x="4427538" y="2916238"/>
          <p14:tracePt t="8068" x="4478338" y="2916238"/>
          <p14:tracePt t="8076" x="4503738" y="2916238"/>
          <p14:tracePt t="8085" x="4527550" y="2916238"/>
          <p14:tracePt t="8720" x="4552950" y="2928938"/>
          <p14:tracePt t="8725" x="4565650" y="2928938"/>
          <p14:tracePt t="8734" x="4591050" y="2928938"/>
          <p14:tracePt t="8740" x="4665663" y="2928938"/>
          <p14:tracePt t="8750" x="4716463" y="2928938"/>
          <p14:tracePt t="8756" x="4765675" y="2928938"/>
          <p14:tracePt t="8766" x="4816475" y="2941638"/>
          <p14:tracePt t="8772" x="4916488" y="2941638"/>
          <p14:tracePt t="8781" x="5003800" y="2941638"/>
          <p14:tracePt t="8788" x="5103813" y="2941638"/>
          <p14:tracePt t="8797" x="5203825" y="2965450"/>
          <p14:tracePt t="8804" x="5329238" y="2978150"/>
          <p14:tracePt t="8816" x="5441950" y="2990850"/>
          <p14:tracePt t="8820" x="5529263" y="2990850"/>
          <p14:tracePt t="8832" x="5641975" y="3003550"/>
          <p14:tracePt t="8837" x="5754688" y="3028950"/>
          <p14:tracePt t="8846" x="5854700" y="3041650"/>
          <p14:tracePt t="8852" x="5954713" y="3041650"/>
          <p14:tracePt t="8861" x="6042025" y="3054350"/>
          <p14:tracePt t="8868" x="6154738" y="3065463"/>
          <p14:tracePt t="8876" x="6280150" y="3090863"/>
          <p14:tracePt t="8885" x="6354763" y="3090863"/>
          <p14:tracePt t="8892" x="6480175" y="3103563"/>
          <p14:tracePt t="8900" x="6580188" y="3116263"/>
          <p14:tracePt t="8908" x="6667500" y="3128963"/>
          <p14:tracePt t="8917" x="6742113" y="3154363"/>
          <p14:tracePt t="8924" x="6805613" y="3165475"/>
          <p14:tracePt t="8932" x="6842125" y="3178175"/>
          <p14:tracePt t="8940" x="6905625" y="3216275"/>
          <p14:tracePt t="8950" x="6929438" y="3216275"/>
          <p14:tracePt t="8956" x="6967538" y="3228975"/>
          <p14:tracePt t="8966" x="6992938" y="3228975"/>
          <p14:tracePt t="8972" x="7029450" y="3228975"/>
          <p14:tracePt t="8983" x="7067550" y="3241675"/>
          <p14:tracePt t="8988" x="7129463" y="3241675"/>
          <p14:tracePt t="8998" x="7180263" y="3278188"/>
          <p14:tracePt t="9004" x="7242175" y="3290888"/>
          <p14:tracePt t="9016" x="7280275" y="3303588"/>
          <p14:tracePt t="9020" x="7305675" y="3316288"/>
          <p14:tracePt t="9031" x="7329488" y="3316288"/>
          <p14:tracePt t="9036" x="7342188" y="3316288"/>
          <p14:tracePt t="9052" x="7354888" y="3328988"/>
          <p14:tracePt t="9062" x="7367588" y="3328988"/>
          <p14:tracePt t="9068" x="7380288" y="3328988"/>
          <p14:tracePt t="9076" x="7405688" y="3328988"/>
          <p14:tracePt t="9092" x="7418388" y="3328988"/>
          <p14:tracePt t="9124" x="7429500" y="3328988"/>
          <p14:tracePt t="9149" x="7442200" y="3341688"/>
          <p14:tracePt t="9156" x="7454900" y="3341688"/>
          <p14:tracePt t="9165" x="7480300" y="3354388"/>
          <p14:tracePt t="9189" x="7493000" y="3354388"/>
          <p14:tracePt t="11185" x="7493000" y="3367088"/>
          <p14:tracePt t="11205" x="7442200" y="3378200"/>
          <p14:tracePt t="11210" x="7418388" y="3378200"/>
          <p14:tracePt t="11214" x="7405688" y="3378200"/>
          <p14:tracePt t="11485" x="7392988" y="3378200"/>
          <p14:tracePt t="11490" x="7380288" y="3378200"/>
          <p14:tracePt t="11510" x="7329488" y="3378200"/>
          <p14:tracePt t="11513" x="7318375" y="3378200"/>
          <p14:tracePt t="11517" x="7280275" y="3378200"/>
          <p14:tracePt t="11524" x="7242175" y="3378200"/>
          <p14:tracePt t="11533" x="7180263" y="3378200"/>
          <p14:tracePt t="11541" x="7118350" y="3378200"/>
          <p14:tracePt t="11550" x="7016750" y="3378200"/>
          <p14:tracePt t="11556" x="6942138" y="3378200"/>
          <p14:tracePt t="11566" x="6880225" y="3378200"/>
          <p14:tracePt t="11572" x="6780213" y="3378200"/>
          <p14:tracePt t="11581" x="6729413" y="3378200"/>
          <p14:tracePt t="11589" x="6642100" y="3378200"/>
          <p14:tracePt t="11597" x="6503988" y="3378200"/>
          <p14:tracePt t="11604" x="6354763" y="3378200"/>
          <p14:tracePt t="11614" x="6180138" y="3378200"/>
          <p14:tracePt t="11621" x="5978525" y="3378200"/>
          <p14:tracePt t="11633" x="5767388" y="3378200"/>
          <p14:tracePt t="11636" x="5529263" y="3378200"/>
          <p14:tracePt t="11645" x="5316538" y="3378200"/>
          <p14:tracePt t="11652" x="5116513" y="3378200"/>
          <p14:tracePt t="11662" x="4965700" y="3378200"/>
          <p14:tracePt t="11669" x="4816475" y="3378200"/>
          <p14:tracePt t="11676" x="4691063" y="3378200"/>
          <p14:tracePt t="11685" x="4578350" y="3378200"/>
          <p14:tracePt t="11692" x="4516438" y="3378200"/>
          <p14:tracePt t="11701" x="4465638" y="3378200"/>
          <p14:tracePt t="11708" x="4416425" y="3378200"/>
          <p14:tracePt t="11717" x="4378325" y="3403600"/>
          <p14:tracePt t="11724" x="4365625" y="3416300"/>
          <p14:tracePt t="11765" x="4352925" y="3416300"/>
          <p14:tracePt t="11772" x="4340225" y="3416300"/>
          <p14:tracePt t="11912" x="4314825" y="3416300"/>
          <p14:tracePt t="11924" x="4278313" y="3416300"/>
          <p14:tracePt t="11930" x="4227513" y="3416300"/>
          <p14:tracePt t="11933" x="4178300" y="3416300"/>
          <p14:tracePt t="11940" x="4065588" y="3416300"/>
          <p14:tracePt t="11950" x="3940175" y="3390900"/>
          <p14:tracePt t="11956" x="3814763" y="3378200"/>
          <p14:tracePt t="11967" x="3640138" y="3328988"/>
          <p14:tracePt t="11972" x="3427413" y="3303588"/>
          <p14:tracePt t="11983" x="3214688" y="3290888"/>
          <p14:tracePt t="11988" x="2914650" y="3228975"/>
          <p14:tracePt t="11997" x="2627313" y="3190875"/>
          <p14:tracePt t="12005" x="2327275" y="3116263"/>
          <p14:tracePt t="12016" x="2025650" y="3065463"/>
          <p14:tracePt t="12021" x="1725613" y="3016250"/>
          <p14:tracePt t="12032" x="1438275" y="2952750"/>
          <p14:tracePt t="12037" x="1138238" y="2878138"/>
          <p14:tracePt t="12047" x="863600" y="2828925"/>
          <p14:tracePt t="12053" x="600075" y="2752725"/>
          <p14:tracePt t="12061" x="387350" y="2690813"/>
          <p14:tracePt t="12068" x="238125" y="2665413"/>
          <p14:tracePt t="12076" x="87313" y="2640013"/>
          <p14:tracePt t="12420" x="74613" y="2916238"/>
          <p14:tracePt t="12433" x="150813" y="2965450"/>
          <p14:tracePt t="12437" x="200025" y="2990850"/>
          <p14:tracePt t="12445" x="287338" y="3028950"/>
          <p14:tracePt t="12453" x="363538" y="3054350"/>
          <p14:tracePt t="12463" x="425450" y="3065463"/>
          <p14:tracePt t="12468" x="474663" y="3078163"/>
          <p14:tracePt t="12476" x="512763" y="3090863"/>
          <p14:tracePt t="12485" x="550863" y="3103563"/>
          <p14:tracePt t="12493" x="600075" y="3116263"/>
          <p14:tracePt t="12501" x="650875" y="3128963"/>
          <p14:tracePt t="12508" x="700088" y="3141663"/>
          <p14:tracePt t="12517" x="750888" y="3154363"/>
          <p14:tracePt t="12525" x="825500" y="3178175"/>
          <p14:tracePt t="12533" x="876300" y="3190875"/>
          <p14:tracePt t="12540" x="925513" y="3203575"/>
          <p14:tracePt t="12551" x="963613" y="3203575"/>
          <p14:tracePt t="13928" x="987425" y="3203575"/>
          <p14:tracePt t="13936" x="1050925" y="3203575"/>
          <p14:tracePt t="13942" x="1125538" y="3203575"/>
          <p14:tracePt t="13951" x="1189038" y="3203575"/>
          <p14:tracePt t="13960" x="1250950" y="3203575"/>
          <p14:tracePt t="13967" x="1325563" y="3203575"/>
          <p14:tracePt t="13972" x="1389063" y="3203575"/>
          <p14:tracePt t="13982" x="1463675" y="3203575"/>
          <p14:tracePt t="13988" x="1538288" y="3203575"/>
          <p14:tracePt t="13999" x="1625600" y="3203575"/>
          <p14:tracePt t="14004" x="1701800" y="3228975"/>
          <p14:tracePt t="14017" x="1751013" y="3228975"/>
          <p14:tracePt t="14020" x="1801813" y="3228975"/>
          <p14:tracePt t="14033" x="1838325" y="3241675"/>
          <p14:tracePt t="14037" x="1876425" y="3241675"/>
          <p14:tracePt t="14045" x="1889125" y="3241675"/>
          <p14:tracePt t="14052" x="1914525" y="3254375"/>
          <p14:tracePt t="14061" x="1925638" y="3254375"/>
          <p14:tracePt t="14069" x="1938338" y="3254375"/>
          <p14:tracePt t="14076" x="1963738" y="3254375"/>
          <p14:tracePt t="14124" x="1976438" y="3267075"/>
          <p14:tracePt t="14133" x="1989138" y="3278188"/>
          <p14:tracePt t="14140" x="2014538" y="3278188"/>
          <p14:tracePt t="14150" x="2089150" y="3316288"/>
          <p14:tracePt t="14156" x="2127250" y="3341688"/>
          <p14:tracePt t="14166" x="2176463" y="3341688"/>
          <p14:tracePt t="14172" x="2214563" y="3354388"/>
          <p14:tracePt t="14181" x="2276475" y="3378200"/>
          <p14:tracePt t="14189" x="2301875" y="3378200"/>
          <p14:tracePt t="14197" x="2327275" y="3390900"/>
          <p14:tracePt t="14204" x="2376488" y="3403600"/>
          <p14:tracePt t="14221" x="2551113" y="3441700"/>
          <p14:tracePt t="14231" x="2676525" y="3454400"/>
          <p14:tracePt t="14236" x="2801938" y="3467100"/>
          <p14:tracePt t="14246" x="2940050" y="3479800"/>
          <p14:tracePt t="14252" x="3065463" y="3503613"/>
          <p14:tracePt t="14262" x="3127375" y="3516313"/>
          <p14:tracePt t="14268" x="3201988" y="3516313"/>
          <p14:tracePt t="14276" x="3252788" y="3516313"/>
          <p14:tracePt t="14285" x="3289300" y="3516313"/>
          <p14:tracePt t="14293" x="3302000" y="3516313"/>
          <p14:tracePt t="14302" x="3352800" y="3516313"/>
          <p14:tracePt t="14308" x="3402013" y="3516313"/>
          <p14:tracePt t="14316" x="3489325" y="3516313"/>
          <p14:tracePt t="14325" x="3552825" y="3516313"/>
          <p14:tracePt t="14334" x="3640138" y="3541713"/>
          <p14:tracePt t="14340" x="3752850" y="3567113"/>
          <p14:tracePt t="14350" x="3802063" y="3567113"/>
          <p14:tracePt t="14356" x="3840163" y="3567113"/>
          <p14:tracePt t="14366" x="3852863" y="3579813"/>
          <p14:tracePt t="14470" x="3878263" y="3579813"/>
          <p14:tracePt t="14480" x="3902075" y="3579813"/>
          <p14:tracePt t="14487" x="3952875" y="3579813"/>
          <p14:tracePt t="14502" x="4090988" y="3579813"/>
          <p14:tracePt t="14510" x="4165600" y="3579813"/>
          <p14:tracePt t="14517" x="4227513" y="3579813"/>
          <p14:tracePt t="14524" x="4278313" y="3579813"/>
          <p14:tracePt t="14533" x="4327525" y="3579813"/>
          <p14:tracePt t="14540" x="4365625" y="3579813"/>
          <p14:tracePt t="14550" x="4416425" y="3579813"/>
          <p14:tracePt t="14556" x="4465638" y="3579813"/>
          <p14:tracePt t="14565" x="4540250" y="3579813"/>
          <p14:tracePt t="14572" x="4640263" y="3590925"/>
          <p14:tracePt t="14583" x="4740275" y="3629025"/>
          <p14:tracePt t="14588" x="4891088" y="3641725"/>
          <p14:tracePt t="14599" x="5029200" y="3654425"/>
          <p14:tracePt t="14604" x="5153025" y="3667125"/>
          <p14:tracePt t="14616" x="5265738" y="3692525"/>
          <p14:tracePt t="14620" x="5365750" y="3716338"/>
          <p14:tracePt t="14630" x="5441950" y="3716338"/>
          <p14:tracePt t="14636" x="5516563" y="3729038"/>
          <p14:tracePt t="14645" x="5565775" y="3754438"/>
          <p14:tracePt t="14652" x="5603875" y="3754438"/>
          <p14:tracePt t="14661" x="5654675" y="3754438"/>
          <p14:tracePt t="14668" x="5703888" y="3767138"/>
          <p14:tracePt t="14676" x="5778500" y="3792538"/>
          <p14:tracePt t="14684" x="5854700" y="3803650"/>
          <p14:tracePt t="14692" x="5903913" y="3816350"/>
          <p14:tracePt t="14701" x="5991225" y="3829050"/>
          <p14:tracePt t="14709" x="6067425" y="3829050"/>
          <p14:tracePt t="14717" x="6167438" y="3854450"/>
          <p14:tracePt t="14724" x="6267450" y="3879850"/>
          <p14:tracePt t="14733" x="6329363" y="3879850"/>
          <p14:tracePt t="14740" x="6416675" y="3879850"/>
          <p14:tracePt t="14750" x="6492875" y="3892550"/>
          <p14:tracePt t="14756" x="6542088" y="3892550"/>
          <p14:tracePt t="14766" x="6604000" y="3892550"/>
          <p14:tracePt t="14772" x="6667500" y="3892550"/>
          <p14:tracePt t="14781" x="6716713" y="3892550"/>
          <p14:tracePt t="14789" x="6754813" y="3892550"/>
          <p14:tracePt t="14797" x="6805613" y="3892550"/>
          <p14:tracePt t="14804" x="6842125" y="3892550"/>
          <p14:tracePt t="14816" x="6892925" y="3892550"/>
          <p14:tracePt t="14821" x="6905625" y="3892550"/>
          <p14:tracePt t="14831" x="6929438" y="3892550"/>
          <p14:tracePt t="14837" x="6942138" y="3892550"/>
          <p14:tracePt t="14862" x="6954838" y="3892550"/>
          <p14:tracePt t="14876" x="6967538" y="3892550"/>
          <p14:tracePt t="14885" x="6980238" y="3892550"/>
          <p14:tracePt t="14901" x="6992938" y="3892550"/>
          <p14:tracePt t="14908" x="7016750" y="3892550"/>
          <p14:tracePt t="14916" x="7029450" y="3892550"/>
          <p14:tracePt t="14924" x="7042150" y="3905250"/>
          <p14:tracePt t="14933" x="7067550" y="3905250"/>
          <p14:tracePt t="15236" x="7080250" y="3916363"/>
          <p14:tracePt t="15239" x="7080250" y="3954463"/>
          <p14:tracePt t="15252" x="7029450" y="4005263"/>
          <p14:tracePt t="15254" x="6992938" y="4067175"/>
          <p14:tracePt t="15265" x="6929438" y="4129088"/>
          <p14:tracePt t="15268" x="6867525" y="4192588"/>
          <p14:tracePt t="15277" x="6792913" y="4267200"/>
          <p14:tracePt t="15285" x="6716713" y="4341813"/>
          <p14:tracePt t="15292" x="6680200" y="4405313"/>
          <p14:tracePt t="15300" x="6592888" y="4543425"/>
          <p14:tracePt t="15308" x="6503988" y="4705350"/>
          <p14:tracePt t="15319" x="6429375" y="4830763"/>
          <p14:tracePt t="15325" x="6316663" y="5056188"/>
          <p14:tracePt t="15332" x="6254750" y="5168900"/>
          <p14:tracePt t="15340" x="6167438" y="5343525"/>
          <p14:tracePt t="15350" x="6103938" y="5456238"/>
          <p14:tracePt t="15356" x="6067425" y="5556250"/>
          <p14:tracePt t="15366" x="6016625" y="5668963"/>
          <p14:tracePt t="15372" x="5967413" y="5743575"/>
          <p14:tracePt t="15383" x="5942013" y="5807075"/>
          <p14:tracePt t="15388" x="5891213" y="5868988"/>
          <p14:tracePt t="15398" x="5878513" y="5894388"/>
          <p14:tracePt t="15404" x="5842000" y="5919788"/>
          <p14:tracePt t="15416" x="5816600" y="5932488"/>
          <p14:tracePt t="15421" x="5778500" y="5932488"/>
          <p14:tracePt t="15431" x="5754688" y="5932488"/>
          <p14:tracePt t="15437" x="5716588" y="5932488"/>
          <p14:tracePt t="15446" x="5665788" y="5932488"/>
          <p14:tracePt t="15452" x="5629275" y="5932488"/>
          <p14:tracePt t="15461" x="5565775" y="5932488"/>
          <p14:tracePt t="15469" x="5516563" y="5907088"/>
          <p14:tracePt t="15476" x="5465763" y="5856288"/>
          <p14:tracePt t="15485" x="5403850" y="5832475"/>
          <p14:tracePt t="15492" x="5329238" y="5794375"/>
          <p14:tracePt t="15501" x="5291138" y="5794375"/>
          <p14:tracePt t="15508" x="5241925" y="5781675"/>
          <p14:tracePt t="15523" x="5191125" y="5768975"/>
          <p14:tracePt t="15525" x="5153025" y="5756275"/>
          <p14:tracePt t="15534" x="5116513" y="5756275"/>
          <p14:tracePt t="15540" x="5078413" y="5743575"/>
          <p14:tracePt t="15549" x="5040313" y="5743575"/>
          <p14:tracePt t="15556" x="5016500" y="5743575"/>
          <p14:tracePt t="15566" x="4978400" y="5743575"/>
          <p14:tracePt t="15572" x="4940300" y="5743575"/>
          <p14:tracePt t="15588" x="4903788" y="5743575"/>
          <p14:tracePt t="15598" x="4878388" y="5743575"/>
          <p14:tracePt t="15604" x="4829175" y="5743575"/>
          <p14:tracePt t="15614" x="4752975" y="5732463"/>
          <p14:tracePt t="15620" x="4678363" y="5694363"/>
          <p14:tracePt t="15630" x="4603750" y="5668963"/>
          <p14:tracePt t="15636" x="4540250" y="5643563"/>
          <p14:tracePt t="15646" x="4503738" y="5630863"/>
          <p14:tracePt t="15652" x="4440238" y="5594350"/>
          <p14:tracePt t="15663" x="4391025" y="5568950"/>
          <p14:tracePt t="15669" x="4352925" y="5543550"/>
          <p14:tracePt t="15676" x="4327525" y="5518150"/>
          <p14:tracePt t="15684" x="4303713" y="5494338"/>
          <p14:tracePt t="15692" x="4278313" y="5481638"/>
          <p14:tracePt t="15701" x="4265613" y="5468938"/>
          <p14:tracePt t="15708" x="4227513" y="5443538"/>
          <p14:tracePt t="15718" x="4203700" y="5430838"/>
          <p14:tracePt t="15724" x="4165600" y="5407025"/>
          <p14:tracePt t="15732" x="4140200" y="5394325"/>
          <p14:tracePt t="15740" x="4114800" y="5381625"/>
          <p14:tracePt t="15750" x="4078288" y="5368925"/>
          <p14:tracePt t="15756" x="4027488" y="5343525"/>
          <p14:tracePt t="15767" x="4002088" y="5343525"/>
          <p14:tracePt t="15772" x="3952875" y="5330825"/>
          <p14:tracePt t="15782" x="3927475" y="5318125"/>
          <p14:tracePt t="15788" x="3902075" y="5305425"/>
          <p14:tracePt t="15800" x="3878263" y="5281613"/>
          <p14:tracePt t="15804" x="3840163" y="5268913"/>
          <p14:tracePt t="15817" x="3814763" y="5268913"/>
          <p14:tracePt t="15821" x="3778250" y="5230813"/>
          <p14:tracePt t="15830" x="3765550" y="5218113"/>
          <p14:tracePt t="15836" x="3702050" y="5194300"/>
          <p14:tracePt t="15846" x="3665538" y="5181600"/>
          <p14:tracePt t="15852" x="3614738" y="5168900"/>
          <p14:tracePt t="15861" x="3552825" y="5156200"/>
          <p14:tracePt t="15869" x="3502025" y="5143500"/>
          <p14:tracePt t="15878" x="3440113" y="5118100"/>
          <p14:tracePt t="15885" x="3414713" y="5118100"/>
          <p14:tracePt t="15892" x="3389313" y="5105400"/>
          <p14:tracePt t="15924" x="3376613" y="5105400"/>
          <p14:tracePt t="15949" x="3365500" y="5105400"/>
          <p14:tracePt t="15965" x="3365500" y="5092700"/>
          <p14:tracePt t="15972" x="3352800" y="5092700"/>
          <p14:tracePt t="15981" x="3340100" y="5092700"/>
          <p14:tracePt t="15989" x="3327400" y="5092700"/>
          <p14:tracePt t="15998" x="3314700" y="5081588"/>
          <p14:tracePt t="16005" x="3302000" y="5081588"/>
          <p14:tracePt t="16016" x="3289300" y="5081588"/>
          <p14:tracePt t="16021" x="3276600" y="5081588"/>
          <p14:tracePt t="16048" x="3265488" y="5081588"/>
          <p14:tracePt t="16248" x="3289300" y="5081588"/>
          <p14:tracePt t="16254" x="3340100" y="5081588"/>
          <p14:tracePt t="16265" x="3414713" y="5105400"/>
          <p14:tracePt t="16270" x="3502025" y="5143500"/>
          <p14:tracePt t="16278" x="3589338" y="5181600"/>
          <p14:tracePt t="16286" x="3665538" y="5230813"/>
          <p14:tracePt t="16293" x="3778250" y="5281613"/>
          <p14:tracePt t="16301" x="3852863" y="5318125"/>
          <p14:tracePt t="16308" x="3940175" y="5368925"/>
          <p14:tracePt t="16317" x="4014788" y="5418138"/>
          <p14:tracePt t="16324" x="4078288" y="5468938"/>
          <p14:tracePt t="16335" x="4165600" y="5530850"/>
          <p14:tracePt t="16340" x="4214813" y="5568950"/>
          <p14:tracePt t="16350" x="4227513" y="5581650"/>
          <p14:tracePt t="16356" x="4303713" y="5656263"/>
          <p14:tracePt t="16367" x="4340225" y="5681663"/>
          <p14:tracePt t="16373" x="4391025" y="5732463"/>
          <p14:tracePt t="16383" x="4465638" y="5768975"/>
          <p14:tracePt t="16388" x="4503738" y="5794375"/>
          <p14:tracePt t="16398" x="4540250" y="5807075"/>
          <p14:tracePt t="16405" x="4616450" y="5832475"/>
          <p14:tracePt t="16417" x="4678363" y="5868988"/>
          <p14:tracePt t="16421" x="4727575" y="5881688"/>
          <p14:tracePt t="16430" x="4778375" y="5894388"/>
          <p14:tracePt t="16436" x="4852988" y="5907088"/>
          <p14:tracePt t="16447" x="4891088" y="5919788"/>
          <p14:tracePt t="16453" x="4940300" y="5919788"/>
          <p14:tracePt t="16462" x="5003800" y="5932488"/>
          <p14:tracePt t="16468" x="5040313" y="5932488"/>
          <p14:tracePt t="16477" x="5091113" y="5945188"/>
          <p14:tracePt t="16486" x="5141913" y="5945188"/>
          <p14:tracePt t="16492" x="5191125" y="5956300"/>
          <p14:tracePt t="16501" x="5278438" y="5981700"/>
          <p14:tracePt t="16508" x="5329238" y="5981700"/>
          <p14:tracePt t="16516" x="5403850" y="5994400"/>
          <p14:tracePt t="16524" x="5478463" y="6007100"/>
          <p14:tracePt t="16533" x="5529263" y="6007100"/>
          <p14:tracePt t="16540" x="5591175" y="6019800"/>
          <p14:tracePt t="16550" x="5629275" y="6019800"/>
          <p14:tracePt t="16556" x="5678488" y="6032500"/>
          <p14:tracePt t="16567" x="5741988" y="6032500"/>
          <p14:tracePt t="16572" x="5803900" y="6045200"/>
          <p14:tracePt t="16583" x="5867400" y="6056313"/>
          <p14:tracePt t="16589" x="5916613" y="6056313"/>
          <p14:tracePt t="16601" x="5978525" y="6069013"/>
          <p14:tracePt t="16604" x="6054725" y="6094413"/>
          <p14:tracePt t="16616" x="6116638" y="6094413"/>
          <p14:tracePt t="16620" x="6203950" y="6107113"/>
          <p14:tracePt t="16631" x="6280150" y="6119813"/>
          <p14:tracePt t="16637" x="6354763" y="6132513"/>
          <p14:tracePt t="16646" x="6442075" y="6169025"/>
          <p14:tracePt t="16652" x="6503988" y="6181725"/>
          <p14:tracePt t="16661" x="6567488" y="6194425"/>
          <p14:tracePt t="16668" x="6654800" y="6219825"/>
          <p14:tracePt t="16676" x="6692900" y="6232525"/>
          <p14:tracePt t="16685" x="6754813" y="6245225"/>
          <p14:tracePt t="16693" x="6854825" y="6281738"/>
          <p14:tracePt t="16701" x="6916738" y="6281738"/>
          <p14:tracePt t="16710" x="6967538" y="6294438"/>
          <p14:tracePt t="16717" x="7067550" y="6332538"/>
          <p14:tracePt t="16725" x="7167563" y="6345238"/>
          <p14:tracePt t="16734" x="7218363" y="6345238"/>
          <p14:tracePt t="16740" x="7292975" y="6357938"/>
          <p14:tracePt t="16750" x="7342188" y="6357938"/>
          <p14:tracePt t="16757" x="7392988" y="6370638"/>
          <p14:tracePt t="16766" x="7454900" y="6394450"/>
          <p14:tracePt t="16772" x="7505700" y="6394450"/>
          <p14:tracePt t="16782" x="7554913" y="6394450"/>
          <p14:tracePt t="16788" x="7593013" y="6407150"/>
          <p14:tracePt t="16797" x="7631113" y="6407150"/>
          <p14:tracePt t="16805" x="7654925" y="6407150"/>
          <p14:tracePt t="16816" x="7680325" y="6407150"/>
          <p14:tracePt t="16821" x="7693025" y="6407150"/>
          <p14:tracePt t="16833" x="7731125" y="6407150"/>
          <p14:tracePt t="16836" x="7742238" y="6407150"/>
          <p14:tracePt t="16845" x="7767638" y="6407150"/>
          <p14:tracePt t="16852" x="7780338" y="6407150"/>
          <p14:tracePt t="16861" x="7793038" y="6407150"/>
          <p14:tracePt t="16869" x="7818438" y="6407150"/>
          <p14:tracePt t="16886" x="7831138" y="6407150"/>
          <p14:tracePt t="16893" x="7843838" y="6407150"/>
          <p14:tracePt t="16901" x="7854950" y="6407150"/>
          <p14:tracePt t="16924" x="7867650" y="6407150"/>
          <p14:tracePt t="16949" x="7880350" y="6407150"/>
          <p14:tracePt t="16956" x="7893050" y="6407150"/>
          <p14:tracePt t="16967" x="7905750" y="6407150"/>
          <p14:tracePt t="16973" x="7918450" y="6407150"/>
          <p14:tracePt t="16983" x="7931150" y="6407150"/>
          <p14:tracePt t="16988" x="7954963" y="6394450"/>
          <p14:tracePt t="17005" x="7967663" y="6381750"/>
          <p14:tracePt t="17017" x="7967663" y="6370638"/>
          <p14:tracePt t="17020" x="7967663" y="6357938"/>
          <p14:tracePt t="17030" x="7967663" y="6332538"/>
          <p14:tracePt t="17037" x="7967663" y="6307138"/>
          <p14:tracePt t="17050" x="7967663" y="6294438"/>
          <p14:tracePt t="17054" x="7967663" y="6269038"/>
          <p14:tracePt t="17061" x="7967663" y="6245225"/>
          <p14:tracePt t="17068" x="7967663" y="6232525"/>
          <p14:tracePt t="17076" x="7967663" y="6207125"/>
          <p14:tracePt t="17085" x="7967663" y="6194425"/>
          <p14:tracePt t="17092" x="7967663" y="6169025"/>
          <p14:tracePt t="17101" x="7967663" y="6157913"/>
          <p14:tracePt t="17108" x="7954963" y="6132513"/>
          <p14:tracePt t="17117" x="7943850" y="6107113"/>
          <p14:tracePt t="17124" x="7931150" y="6069013"/>
          <p14:tracePt t="17133" x="7931150" y="6056313"/>
          <p14:tracePt t="17140" x="7918450" y="6032500"/>
          <p14:tracePt t="17152" x="7905750" y="6007100"/>
          <p14:tracePt t="17157" x="7893050" y="5981700"/>
          <p14:tracePt t="17167" x="7893050" y="5956300"/>
          <p14:tracePt t="17172" x="7880350" y="5932488"/>
          <p14:tracePt t="17183" x="7880350" y="5894388"/>
          <p14:tracePt t="17188" x="7867650" y="5856288"/>
          <p14:tracePt t="17204" x="7854950" y="5843588"/>
          <p14:tracePt t="17222" x="7805738" y="5743575"/>
          <p14:tracePt t="17233" x="7793038" y="5719763"/>
          <p14:tracePt t="17237" x="7780338" y="5694363"/>
          <p14:tracePt t="17245" x="7780338" y="5681663"/>
          <p14:tracePt t="17252" x="7767638" y="5668963"/>
          <p14:tracePt t="17262" x="7767638" y="5656263"/>
          <p14:tracePt t="17269" x="7767638" y="5643563"/>
          <p14:tracePt t="17276" x="7767638" y="5619750"/>
          <p14:tracePt t="17285" x="7767638" y="5581650"/>
          <p14:tracePt t="17292" x="7767638" y="5556250"/>
          <p14:tracePt t="17302" x="7767638" y="5530850"/>
          <p14:tracePt t="17309" x="7767638" y="5481638"/>
          <p14:tracePt t="17317" x="7767638" y="5456238"/>
          <p14:tracePt t="17324" x="7767638" y="5418138"/>
          <p14:tracePt t="17336" x="7767638" y="5381625"/>
          <p14:tracePt t="17340" x="7767638" y="5368925"/>
          <p14:tracePt t="17350" x="7767638" y="5330825"/>
          <p14:tracePt t="17356" x="7767638" y="5305425"/>
          <p14:tracePt t="17366" x="7767638" y="5281613"/>
          <p14:tracePt t="17372" x="7780338" y="5230813"/>
          <p14:tracePt t="17383" x="7780338" y="5194300"/>
          <p14:tracePt t="17388" x="7793038" y="5156200"/>
          <p14:tracePt t="17397" x="7805738" y="5130800"/>
          <p14:tracePt t="17405" x="7831138" y="5081588"/>
          <p14:tracePt t="17416" x="7843838" y="5018088"/>
          <p14:tracePt t="17421" x="7843838" y="4981575"/>
          <p14:tracePt t="17431" x="7854950" y="4943475"/>
          <p14:tracePt t="17437" x="7893050" y="4905375"/>
          <p14:tracePt t="17446" x="7893050" y="4879975"/>
          <p14:tracePt t="17452" x="7905750" y="4856163"/>
          <p14:tracePt t="17461" x="7905750" y="4843463"/>
          <p14:tracePt t="17468" x="7931150" y="4818063"/>
          <p14:tracePt t="17476" x="7931150" y="4805363"/>
          <p14:tracePt t="17501" x="7943850" y="4779963"/>
          <p14:tracePt t="18238" x="7931150" y="4768850"/>
          <p14:tracePt t="18252" x="7742238" y="4779963"/>
          <p14:tracePt t="18254" x="7680325" y="4792663"/>
          <p14:tracePt t="18261" x="7554913" y="4818063"/>
          <p14:tracePt t="18270" x="7429500" y="4818063"/>
          <p14:tracePt t="18276" x="7280275" y="4818063"/>
          <p14:tracePt t="18285" x="7080250" y="4818063"/>
          <p14:tracePt t="18292" x="6867525" y="4818063"/>
          <p14:tracePt t="18301" x="6592888" y="4818063"/>
          <p14:tracePt t="18308" x="6354763" y="4818063"/>
          <p14:tracePt t="18317" x="6116638" y="4818063"/>
          <p14:tracePt t="18325" x="5778500" y="4818063"/>
          <p14:tracePt t="18334" x="5465763" y="4818063"/>
          <p14:tracePt t="18341" x="4991100" y="4818063"/>
          <p14:tracePt t="18350" x="4452938" y="4818063"/>
          <p14:tracePt t="18356" x="3890963" y="4756150"/>
          <p14:tracePt t="18367" x="3152775" y="4630738"/>
          <p14:tracePt t="18372" x="2401888" y="4530725"/>
          <p14:tracePt t="18383" x="1463675" y="4318000"/>
          <p14:tracePt t="18388" x="587375" y="41544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E20021-56F8-4C3F-B271-9D6CB575764D}"/>
              </a:ext>
            </a:extLst>
          </p:cNvPr>
          <p:cNvSpPr txBox="1"/>
          <p:nvPr/>
        </p:nvSpPr>
        <p:spPr>
          <a:xfrm>
            <a:off x="395536" y="476672"/>
            <a:ext cx="84249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Жеке тапсырма</a:t>
            </a:r>
          </a:p>
          <a:p>
            <a:pPr algn="ctr"/>
            <a:r>
              <a:rPr lang="kk-KZ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Берілген суретке байланысты бір мәтін құрап жазыңыз, жазған мәтініңізді мұғалімге жіберіңіз.</a:t>
            </a:r>
            <a:endParaRPr lang="ru-KZ" sz="2400" dirty="0">
              <a:solidFill>
                <a:srgbClr val="00206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EC37D5-DC1F-4E4E-82E3-6A8DDD771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1844824"/>
            <a:ext cx="5832648" cy="3632374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A6FED080-6B72-4848-B140-E5E86EB57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1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42"/>
    </mc:Choice>
    <mc:Fallback xmlns="">
      <p:transition spd="slow" advTm="24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9BCD8F6-49E0-4CDE-89CE-E9DBEC826DDE}"/>
              </a:ext>
            </a:extLst>
          </p:cNvPr>
          <p:cNvSpPr txBox="1"/>
          <p:nvPr/>
        </p:nvSpPr>
        <p:spPr>
          <a:xfrm>
            <a:off x="683568" y="836712"/>
            <a:ext cx="8064896" cy="4018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4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kumimoji="0" lang="kk-KZ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үгінгі сабақта: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k-KZ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*Мәтінді бөліктерге бөле аламын.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KZ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*Мәтін түрлерін ажыратамын.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KZ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*Мәтін мазмұнына сай жоспар құрып, мазмұндама жаза аламын.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k-KZ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Сабақ аяқталды. Сау болыңыздар!</a:t>
            </a:r>
            <a:endParaRPr kumimoji="0" lang="ru-KZ" sz="28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318985F7-B855-45D2-9286-5BDC4D2F3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7CFF14-A07E-439B-B1EE-AF59F470A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02028"/>
            <a:ext cx="1979711" cy="16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4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8"/>
    </mc:Choice>
    <mc:Fallback xmlns="">
      <p:transition spd="slow" advTm="29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1019</TotalTime>
  <Words>395</Words>
  <Application>Microsoft Office PowerPoint</Application>
  <PresentationFormat>Экран (4:3)</PresentationFormat>
  <Paragraphs>59</Paragraphs>
  <Slides>8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Дана</cp:lastModifiedBy>
  <cp:revision>41</cp:revision>
  <dcterms:created xsi:type="dcterms:W3CDTF">2020-07-15T16:26:51Z</dcterms:created>
  <dcterms:modified xsi:type="dcterms:W3CDTF">2020-07-30T07:46:07Z</dcterms:modified>
</cp:coreProperties>
</file>