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64" r:id="rId4"/>
    <p:sldId id="273" r:id="rId5"/>
    <p:sldId id="262" r:id="rId6"/>
    <p:sldId id="265" r:id="rId7"/>
    <p:sldId id="266" r:id="rId8"/>
    <p:sldId id="267" r:id="rId9"/>
    <p:sldId id="275" r:id="rId10"/>
    <p:sldId id="270" r:id="rId11"/>
    <p:sldId id="277" r:id="rId12"/>
    <p:sldId id="274" r:id="rId13"/>
    <p:sldId id="272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61" d="100"/>
          <a:sy n="61" d="100"/>
        </p:scale>
        <p:origin x="98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020272" cy="1368152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63688" y="1988840"/>
            <a:ext cx="72008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9"/>
            <a:ext cx="4320480" cy="2448272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416824" cy="1152128"/>
          </a:xfrm>
        </p:spPr>
        <p:txBody>
          <a:bodyPr>
            <a:no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Жақсыдан үйрен, </a:t>
            </a:r>
            <a:br>
              <a:rPr lang="kk-KZ" sz="36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жаманнан жирен. </a:t>
            </a:r>
            <a:r>
              <a:rPr lang="kk-KZ" sz="32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928" y="3573016"/>
            <a:ext cx="482453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Ч, щ дыбыстары </a:t>
            </a:r>
            <a:endParaRPr kumimoji="0" lang="ru-RU" sz="5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7992888" cy="1080120"/>
          </a:xfrm>
        </p:spPr>
        <p:txBody>
          <a:bodyPr>
            <a:normAutofit fontScale="92500"/>
          </a:bodyPr>
          <a:lstStyle/>
          <a:p>
            <a:r>
              <a:rPr lang="kk-KZ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Көп нүктенің орнына ш, щ, ч әріптерінің тиістісін қойып сөйлемдерді көшіріп жаз.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28169"/>
            <a:ext cx="8928992" cy="824568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Шығармашылық тапсырма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11960" y="2636912"/>
            <a:ext cx="46085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755576" y="3284984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899592" y="3356992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9784" y="0"/>
            <a:ext cx="3754216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23728" y="2691935"/>
            <a:ext cx="64807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Пияз, бұрыш, сарымсақ – а...ы көкөністер. Адамдар саяхаттауға шыққанда ...емоданға қажетті заттарын салады. «Айнұр, есікті аш...ы», - деді інісі.  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28169"/>
            <a:ext cx="8928992" cy="824568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11960" y="2636912"/>
            <a:ext cx="46085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755576" y="3284984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899592" y="3356992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9784" y="0"/>
            <a:ext cx="3754216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00100" y="1785926"/>
            <a:ext cx="64807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Пияз, бұрыш, сарымсақ – ащы көкөністер. Адамдар саяхаттауға шыққанда </a:t>
            </a:r>
            <a:r>
              <a:rPr lang="kk-K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емоданға қажетті заттарын салады. «Айнұр, есікті ашшы», - деді інісі.  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85918" y="1428736"/>
            <a:ext cx="6336704" cy="3960440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ü"/>
            </a:pPr>
            <a:endParaRPr lang="kk-KZ" sz="3600" dirty="0" smtClean="0"/>
          </a:p>
          <a:p>
            <a:pPr lvl="0">
              <a:buFont typeface="Wingdings" pitchFamily="2" charset="2"/>
              <a:buChar char="ü"/>
            </a:pPr>
            <a:r>
              <a:rPr lang="kk-KZ" sz="3600" dirty="0" smtClean="0"/>
              <a:t>Ш,щ, ч дыбысы бар сөздерді дұрыс тауып жазады;</a:t>
            </a:r>
          </a:p>
          <a:p>
            <a:pPr lvl="0">
              <a:buFont typeface="Wingdings" pitchFamily="2" charset="2"/>
              <a:buChar char="ü"/>
            </a:pPr>
            <a:r>
              <a:rPr lang="kk-KZ" sz="3600" dirty="0" smtClean="0"/>
              <a:t> Ертегіні көріп, жоспар құрады;</a:t>
            </a:r>
          </a:p>
          <a:p>
            <a:pPr lvl="0">
              <a:buFont typeface="Wingdings" pitchFamily="2" charset="2"/>
              <a:buChar char="ü"/>
            </a:pPr>
            <a:r>
              <a:rPr lang="kk-KZ" sz="3600" dirty="0" smtClean="0"/>
              <a:t> Жоспарға сүйеніп, ертегі мазмұнын жазады</a:t>
            </a:r>
          </a:p>
          <a:p>
            <a:pPr lvl="0">
              <a:buFont typeface="Wingdings" pitchFamily="2" charset="2"/>
              <a:buChar char="ü"/>
            </a:pPr>
            <a:endParaRPr lang="ru-RU" sz="36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Дескриптор: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C:\Users\Roboschool3\Desktop\img_user_file_5a82a56e7c528_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Сабақтың мақсаты: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296827" y="199933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267744" y="1772816"/>
            <a:ext cx="626469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kk-KZ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Ш, щ, ч әріптері бар сөздерді салыстыра отырып сауатты жазасың;</a:t>
            </a:r>
            <a:endParaRPr lang="ru-RU" sz="2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155833" y="2520358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016908" y="379953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843808" y="3501008"/>
            <a:ext cx="597666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k-KZ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Аудиовизуалды материал бойынша жоспар құрып, мазмұнын болжауды үйренесің.</a:t>
            </a:r>
            <a:endParaRPr lang="en-US" sz="2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sz="3600" b="1" dirty="0" smtClean="0">
                <a:solidFill>
                  <a:schemeClr val="bg1"/>
                </a:solidFill>
              </a:rPr>
              <a:t>1-тапсырма.</a:t>
            </a:r>
            <a:r>
              <a:rPr lang="kk-KZ" sz="3600" dirty="0" smtClean="0">
                <a:solidFill>
                  <a:schemeClr val="bg1"/>
                </a:solidFill>
              </a:rPr>
              <a:t> (Оқулық 56 - бет 31-жаттығу)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42910" y="2143116"/>
            <a:ext cx="7272808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3600" b="1" dirty="0" smtClean="0"/>
              <a:t>   Шағала, чемпион, щетка, карточка,шаш, борщ, оқушы, чек, шаңғы, плащ.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251520" y="1556792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kk-KZ" sz="24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Берілген сөздерді оқып, тиісті бағанға орналастырып жаз</a:t>
            </a:r>
            <a:r>
              <a:rPr lang="kk-KZ" sz="800" i="1" dirty="0" smtClean="0"/>
              <a:t>.</a:t>
            </a:r>
            <a:endParaRPr lang="ru-RU" sz="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915816" y="4149080"/>
          <a:ext cx="6096000" cy="144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/>
                <a:gridCol w="2032000"/>
                <a:gridCol w="203200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bg1"/>
                          </a:solidFill>
                        </a:rPr>
                        <a:t>Ш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bg1"/>
                          </a:solidFill>
                        </a:rPr>
                        <a:t>Щ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sz="3600" b="1" dirty="0" smtClean="0">
                <a:solidFill>
                  <a:schemeClr val="bg1"/>
                </a:solidFill>
              </a:rPr>
              <a:t> Өзіңді тексер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11560" y="2348880"/>
            <a:ext cx="7272808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3600" b="1" dirty="0" smtClean="0"/>
              <a:t> </a:t>
            </a:r>
            <a:endParaRPr lang="ru-RU" sz="3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728" y="2071678"/>
          <a:ext cx="6929486" cy="144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70569"/>
                <a:gridCol w="2252507"/>
                <a:gridCol w="250641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bg1"/>
                          </a:solidFill>
                        </a:rPr>
                        <a:t>Ш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bg1"/>
                          </a:solidFill>
                        </a:rPr>
                        <a:t>Щ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B050"/>
                          </a:solidFill>
                        </a:rPr>
                        <a:t>Шағала, шаш, шаңғы, оқушы. 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00B050"/>
                          </a:solidFill>
                        </a:rPr>
                        <a:t>борщ, плащ,</a:t>
                      </a:r>
                      <a:r>
                        <a:rPr lang="kk-KZ" sz="18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kk-KZ" sz="1800" b="1" dirty="0" smtClean="0">
                          <a:solidFill>
                            <a:srgbClr val="00B050"/>
                          </a:solidFill>
                        </a:rPr>
                        <a:t> щетка,</a:t>
                      </a:r>
                      <a:endParaRPr lang="ru-RU" sz="18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kk-KZ" sz="1800" b="1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rgbClr val="00B050"/>
                          </a:solidFill>
                        </a:rPr>
                        <a:t>чемпион, карточка, чек,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k-KZ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Есіңе сақта!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357290" y="1643050"/>
            <a:ext cx="5500726" cy="23574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k-KZ" sz="2400" dirty="0" smtClean="0"/>
              <a:t>Ч, щ – қатаң дауыссыз дыбыс. Олар өзге тілден енген сөздерде кездеседі: чек, чемпион, плащ, борщ. Щ дыбысы қазақ тілінде ащы тұщы сөздерінде ғана қолданылады.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boschool3\Desktop\s12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92696"/>
            <a:ext cx="5040362" cy="5040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 txBox="1">
            <a:spLocks/>
          </p:cNvSpPr>
          <p:nvPr/>
        </p:nvSpPr>
        <p:spPr>
          <a:xfrm>
            <a:off x="899592" y="1484784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Жәнібек_пен_Азамат_қазақша_ертегі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4870"/>
            <a:ext cx="9144000" cy="7066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483768" y="1772816"/>
            <a:ext cx="6120680" cy="3240360"/>
          </a:xfrm>
        </p:spPr>
        <p:txBody>
          <a:bodyPr/>
          <a:lstStyle/>
          <a:p>
            <a:pPr lvl="0"/>
            <a:r>
              <a:rPr lang="kk-KZ" sz="3600" dirty="0" smtClean="0"/>
              <a:t>Ертегі желісі бойынша жоспар құр.</a:t>
            </a:r>
            <a:endParaRPr lang="ru-RU" sz="3600" dirty="0" smtClean="0"/>
          </a:p>
          <a:p>
            <a:r>
              <a:rPr lang="kk-KZ" sz="3600" dirty="0" smtClean="0"/>
              <a:t>Жоспарға сүйеніп ертегінің қысқаша мазмұнын жаз.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Орында: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1538" y="1357298"/>
            <a:ext cx="7532910" cy="4071966"/>
          </a:xfrm>
        </p:spPr>
        <p:txBody>
          <a:bodyPr>
            <a:normAutofit/>
          </a:bodyPr>
          <a:lstStyle/>
          <a:p>
            <a:pPr lvl="0"/>
            <a:r>
              <a:rPr lang="kk-KZ" sz="3600" b="1" dirty="0" smtClean="0">
                <a:solidFill>
                  <a:schemeClr val="accent4">
                    <a:lumMod val="50000"/>
                  </a:schemeClr>
                </a:solidFill>
              </a:rPr>
              <a:t>Жоспар: </a:t>
            </a:r>
          </a:p>
          <a:p>
            <a:pPr lvl="0"/>
            <a:r>
              <a:rPr lang="kk-KZ" sz="2800" dirty="0" smtClean="0"/>
              <a:t>Жәнібек пен Азаматтың жолға шығуы;</a:t>
            </a:r>
          </a:p>
          <a:p>
            <a:pPr lvl="0"/>
            <a:r>
              <a:rPr lang="kk-KZ" sz="2800" dirty="0" smtClean="0"/>
              <a:t>Екі достың ерегесуі;</a:t>
            </a:r>
          </a:p>
          <a:p>
            <a:pPr lvl="0"/>
            <a:r>
              <a:rPr lang="kk-KZ" sz="2800" dirty="0" smtClean="0"/>
              <a:t>Құмға жазылған жазу;</a:t>
            </a:r>
          </a:p>
          <a:p>
            <a:pPr lvl="0"/>
            <a:r>
              <a:rPr lang="kk-KZ" sz="2800" dirty="0" smtClean="0"/>
              <a:t>Жәнібектің Азаматты құтқаруы;</a:t>
            </a:r>
          </a:p>
          <a:p>
            <a:pPr lvl="0"/>
            <a:r>
              <a:rPr lang="kk-KZ" sz="2800" dirty="0" smtClean="0"/>
              <a:t>Тасқа жазылған жазу.</a:t>
            </a:r>
          </a:p>
          <a:p>
            <a:pPr lvl="0"/>
            <a:endParaRPr lang="kk-KZ" sz="2800" dirty="0" smtClean="0"/>
          </a:p>
          <a:p>
            <a:pPr lvl="0"/>
            <a:endParaRPr lang="kk-KZ" sz="3600" dirty="0" smtClean="0"/>
          </a:p>
          <a:p>
            <a:pPr lvl="0"/>
            <a:endParaRPr lang="ru-RU" sz="36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Өзіңді тексер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fb4da563ae64d6e9c41d9c6445b11c997e54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281</Words>
  <Application>Microsoft Office PowerPoint</Application>
  <PresentationFormat>Экран (4:3)</PresentationFormat>
  <Paragraphs>50</Paragraphs>
  <Slides>13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   Жақсыдан үйрен,  жаманнан жирен.   </vt:lpstr>
      <vt:lpstr>Сабақтың мақсаты:</vt:lpstr>
      <vt:lpstr>  1-тапсырма. (Оқулық 56 - бет 31-жаттығу)  </vt:lpstr>
      <vt:lpstr>   Өзіңді тексер  </vt:lpstr>
      <vt:lpstr>Есіңе сақта!</vt:lpstr>
      <vt:lpstr>Презентация PowerPoint</vt:lpstr>
      <vt:lpstr>Презентация PowerPoint</vt:lpstr>
      <vt:lpstr>Орында:</vt:lpstr>
      <vt:lpstr> Өзіңді тексер</vt:lpstr>
      <vt:lpstr>  Шығармашылық тапсырма </vt:lpstr>
      <vt:lpstr> Өзіңді тексер </vt:lpstr>
      <vt:lpstr>Дескриптор: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снова в школу</dc:title>
  <dc:creator>obstinate</dc:creator>
  <dc:description>Шаблон презентации с сайта https://presentation-creation.ru/</dc:description>
  <cp:lastModifiedBy>User</cp:lastModifiedBy>
  <cp:revision>1354</cp:revision>
  <dcterms:created xsi:type="dcterms:W3CDTF">2018-02-25T09:09:03Z</dcterms:created>
  <dcterms:modified xsi:type="dcterms:W3CDTF">2020-08-08T07:38:46Z</dcterms:modified>
</cp:coreProperties>
</file>