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78" r:id="rId4"/>
    <p:sldId id="264" r:id="rId5"/>
    <p:sldId id="262" r:id="rId6"/>
    <p:sldId id="266" r:id="rId7"/>
    <p:sldId id="267" r:id="rId8"/>
    <p:sldId id="275" r:id="rId9"/>
    <p:sldId id="269" r:id="rId10"/>
    <p:sldId id="270" r:id="rId11"/>
    <p:sldId id="277" r:id="rId12"/>
    <p:sldId id="274" r:id="rId13"/>
    <p:sldId id="272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84583" autoAdjust="0"/>
  </p:normalViewPr>
  <p:slideViewPr>
    <p:cSldViewPr>
      <p:cViewPr>
        <p:scale>
          <a:sx n="80" d="100"/>
          <a:sy n="80" d="100"/>
        </p:scale>
        <p:origin x="1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08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020272" cy="1368152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63688" y="1988840"/>
            <a:ext cx="720080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9"/>
            <a:ext cx="4320480" cy="2448272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168"/>
            <a:ext cx="8928992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416824" cy="1152128"/>
          </a:xfrm>
        </p:spPr>
        <p:txBody>
          <a:bodyPr>
            <a:no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Жақсыдан үйрен, жаманнан жирен. </a:t>
            </a:r>
            <a:br>
              <a:rPr lang="kk-KZ" sz="32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Жақсы мен жаманды зерттеймін.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4005064"/>
            <a:ext cx="410445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1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 дыбысы </a:t>
            </a:r>
            <a:endParaRPr kumimoji="0" lang="ru-RU" sz="5400" b="1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7992888" cy="1080120"/>
          </a:xfrm>
        </p:spPr>
        <p:txBody>
          <a:bodyPr>
            <a:normAutofit/>
          </a:bodyPr>
          <a:lstStyle/>
          <a:p>
            <a:r>
              <a:rPr lang="kk-KZ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Берілген суреттерге назар аудар.Әр суреттің атауын дәптеріңе жаз.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28169"/>
            <a:ext cx="8928992" cy="824568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Тапсырма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11960" y="2636912"/>
            <a:ext cx="46085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755576" y="3284984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899592" y="3356992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4" name="Picture 4" descr="C:\Users\Roboschool3\Desktop\_____Soccer_ball_in_front_of_the_gate_08667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564904"/>
            <a:ext cx="2448272" cy="1750932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9784" y="0"/>
            <a:ext cx="3754216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861048"/>
            <a:ext cx="18402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 descr="C:\Users\Roboschool3\Desktop\s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355976" y="2996952"/>
            <a:ext cx="1599892" cy="2304256"/>
          </a:xfrm>
          <a:prstGeom prst="rect">
            <a:avLst/>
          </a:prstGeom>
          <a:noFill/>
        </p:spPr>
      </p:pic>
      <p:pic>
        <p:nvPicPr>
          <p:cNvPr id="25609" name="Picture 9" descr="C:\Users\Roboschool3\Desktop\df1dfdfcc335e2caa74ddc979a3f758d —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36912"/>
            <a:ext cx="1944216" cy="1634269"/>
          </a:xfrm>
          <a:prstGeom prst="rect">
            <a:avLst/>
          </a:prstGeom>
          <a:noFill/>
        </p:spPr>
      </p:pic>
      <p:pic>
        <p:nvPicPr>
          <p:cNvPr id="25610" name="Picture 10" descr="C:\Users\Roboschool3\Desktop\25396610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509120"/>
            <a:ext cx="2520280" cy="15489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4784"/>
            <a:ext cx="7992888" cy="1080120"/>
          </a:xfrm>
        </p:spPr>
        <p:txBody>
          <a:bodyPr>
            <a:normAutofit/>
          </a:bodyPr>
          <a:lstStyle/>
          <a:p>
            <a:r>
              <a:rPr lang="kk-KZ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Телефон, кофе, шкаф, футбол, флейта.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28169"/>
            <a:ext cx="8928992" cy="824568"/>
          </a:xfrm>
        </p:spPr>
        <p:txBody>
          <a:bodyPr>
            <a:normAutofit fontScale="90000"/>
          </a:bodyPr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 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211960" y="2636912"/>
            <a:ext cx="460851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755576" y="3284984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899592" y="3356992"/>
            <a:ext cx="7992888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9784" y="0"/>
            <a:ext cx="3754216" cy="15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55776" y="1556792"/>
            <a:ext cx="6336704" cy="3960440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ü"/>
            </a:pPr>
            <a:endParaRPr lang="kk-KZ" sz="3600" dirty="0" smtClean="0"/>
          </a:p>
          <a:p>
            <a:pPr lvl="0">
              <a:buFont typeface="Wingdings" pitchFamily="2" charset="2"/>
              <a:buChar char="ü"/>
            </a:pPr>
            <a:r>
              <a:rPr lang="kk-KZ" sz="3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Өлеңді оқып, сауатты көшіріп жазады;</a:t>
            </a:r>
            <a:endParaRPr lang="ru-RU" sz="360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kk-KZ" sz="3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Ф дыбысына қатысты тұжырым жасайды;</a:t>
            </a:r>
          </a:p>
          <a:p>
            <a:pPr>
              <a:buFont typeface="Wingdings" pitchFamily="2" charset="2"/>
              <a:buChar char="ü"/>
            </a:pPr>
            <a:r>
              <a:rPr lang="kk-KZ" sz="3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Мәтінді оқып, ат қояды;</a:t>
            </a:r>
          </a:p>
          <a:p>
            <a:pPr>
              <a:buFont typeface="Wingdings" pitchFamily="2" charset="2"/>
              <a:buChar char="ü"/>
            </a:pPr>
            <a:r>
              <a:rPr lang="kk-KZ" sz="3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Оқиғаның аяқталуын болжап жазады;</a:t>
            </a:r>
          </a:p>
          <a:p>
            <a:pPr>
              <a:buFont typeface="Wingdings" pitchFamily="2" charset="2"/>
              <a:buChar char="ü"/>
            </a:pPr>
            <a:r>
              <a:rPr lang="kk-KZ" sz="3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Суреттердің атауын  қатесіз жазып, каллиграфиялық нормаларды сақтайды.</a:t>
            </a:r>
            <a:endParaRPr lang="ru-RU" sz="36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Дескриптор: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Roboschool3\Desktop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Сабақтың мақсаты: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296827" y="199933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267744" y="1772816"/>
            <a:ext cx="626469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kk-KZ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Э, ф, в, ц, әріптері бар сөздерді </a:t>
            </a:r>
          </a:p>
          <a:p>
            <a:pPr lvl="0"/>
            <a:r>
              <a:rPr lang="kk-KZ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сауатты жазасың.</a:t>
            </a:r>
            <a:endParaRPr lang="ru-RU" sz="2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3155833" y="2520358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016908" y="3799536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843808" y="3501008"/>
            <a:ext cx="597666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kk-KZ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Мəтіннің тақырыбы  мен  берілген  суреттер/фото/диаграмма бойынша мəтіннің </a:t>
            </a:r>
            <a:r>
              <a:rPr lang="kk-KZ" sz="280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мазмұнын болжайсың.</a:t>
            </a:r>
            <a:endParaRPr lang="en-US" sz="28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1-тапсырма.</a:t>
            </a:r>
            <a:r>
              <a:rPr lang="kk-KZ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(Оқулық 52 – бет, 25-жаттығу)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1560" y="2348880"/>
            <a:ext cx="3888432" cy="1800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sz="11200" dirty="0" smtClean="0"/>
              <a:t>Фойеде ел жиналған</a:t>
            </a:r>
            <a:endParaRPr lang="ru-RU" sz="11200" dirty="0" smtClean="0"/>
          </a:p>
          <a:p>
            <a:pPr>
              <a:buNone/>
            </a:pPr>
            <a:r>
              <a:rPr lang="kk-KZ" sz="11200" dirty="0" smtClean="0"/>
              <a:t>Фестивальді тойлады.</a:t>
            </a:r>
            <a:endParaRPr lang="ru-RU" sz="11200" dirty="0" smtClean="0"/>
          </a:p>
          <a:p>
            <a:pPr>
              <a:buNone/>
            </a:pPr>
            <a:r>
              <a:rPr lang="kk-KZ" sz="11200" dirty="0" smtClean="0"/>
              <a:t>Фатима қыз финалда</a:t>
            </a:r>
            <a:endParaRPr lang="ru-RU" sz="11200" dirty="0" smtClean="0"/>
          </a:p>
          <a:p>
            <a:pPr>
              <a:buNone/>
            </a:pPr>
            <a:r>
              <a:rPr lang="kk-KZ" sz="11200" dirty="0" smtClean="0"/>
              <a:t>Флейтада ойнады.</a:t>
            </a:r>
            <a:endParaRPr lang="ru-RU" sz="11200" dirty="0"/>
          </a:p>
        </p:txBody>
      </p:sp>
      <p:pic>
        <p:nvPicPr>
          <p:cNvPr id="4098" name="Picture 2" descr="https://www.thomann.de/pics/bdb/290357/12534542_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52936"/>
            <a:ext cx="3600400" cy="2736303"/>
          </a:xfrm>
          <a:prstGeom prst="rect">
            <a:avLst/>
          </a:prstGeom>
          <a:noFill/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251520" y="1556792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112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Өлеңді бірге оқып көрейік</a:t>
            </a:r>
            <a:endParaRPr kumimoji="0" lang="ru-RU" sz="11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/>
              <a:t/>
            </a:r>
            <a:br>
              <a:rPr lang="kk-KZ" b="1" dirty="0" smtClean="0"/>
            </a:br>
            <a:r>
              <a:rPr lang="kk-KZ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1-тапсырма.</a:t>
            </a:r>
            <a:r>
              <a:rPr lang="kk-KZ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(Оқулық 52 – бет, 25-жаттығу)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1560" y="2348880"/>
            <a:ext cx="3888432" cy="1800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sz="11200" dirty="0" smtClean="0"/>
              <a:t>Фойеде ел жиналған</a:t>
            </a:r>
            <a:endParaRPr lang="ru-RU" sz="11200" dirty="0" smtClean="0"/>
          </a:p>
          <a:p>
            <a:pPr>
              <a:buNone/>
            </a:pPr>
            <a:r>
              <a:rPr lang="kk-KZ" sz="11200" dirty="0" smtClean="0"/>
              <a:t>Фестивальді тойлады.</a:t>
            </a:r>
            <a:endParaRPr lang="ru-RU" sz="11200" dirty="0" smtClean="0"/>
          </a:p>
          <a:p>
            <a:pPr>
              <a:buNone/>
            </a:pPr>
            <a:r>
              <a:rPr lang="kk-KZ" sz="11200" dirty="0" smtClean="0"/>
              <a:t>Фатима қыз финалда</a:t>
            </a:r>
            <a:endParaRPr lang="ru-RU" sz="11200" dirty="0" smtClean="0"/>
          </a:p>
          <a:p>
            <a:pPr>
              <a:buNone/>
            </a:pPr>
            <a:r>
              <a:rPr lang="kk-KZ" sz="11200" dirty="0" smtClean="0"/>
              <a:t>Флейтада ойнады.</a:t>
            </a:r>
            <a:endParaRPr lang="ru-RU" sz="11200" dirty="0"/>
          </a:p>
        </p:txBody>
      </p:sp>
      <p:pic>
        <p:nvPicPr>
          <p:cNvPr id="4098" name="Picture 2" descr="https://www.thomann.de/pics/bdb/290357/12534542_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52936"/>
            <a:ext cx="3600400" cy="2736303"/>
          </a:xfrm>
          <a:prstGeom prst="rect">
            <a:avLst/>
          </a:prstGeom>
          <a:noFill/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251520" y="1556792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k-KZ" sz="112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Өлеңді </a:t>
            </a:r>
            <a:r>
              <a:rPr kumimoji="0" lang="kk-KZ" sz="112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көшіріп </a:t>
            </a:r>
            <a:r>
              <a:rPr kumimoji="0" lang="kk-KZ" sz="112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жаз.</a:t>
            </a:r>
            <a:endParaRPr kumimoji="0" lang="ru-RU" sz="11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1013812"/>
          </a:xfrm>
        </p:spPr>
        <p:txBody>
          <a:bodyPr>
            <a:normAutofit/>
          </a:bodyPr>
          <a:lstStyle/>
          <a:p>
            <a:pPr lvl="0"/>
            <a:r>
              <a:rPr lang="kk-KZ" sz="2400" dirty="0" smtClean="0"/>
              <a:t>Осы </a:t>
            </a:r>
            <a:r>
              <a:rPr lang="kk-KZ" sz="2400" dirty="0" smtClean="0"/>
              <a:t>өлеңдегі Ф дыбысы бар сөздердің астын сызып, бұл дыбыстың айтылу ерекшелігіне назар аудар: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Орында</a:t>
            </a:r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928794" y="2857496"/>
            <a:ext cx="4464496" cy="2448272"/>
          </a:xfrm>
          <a:prstGeom prst="rect">
            <a:avLst/>
          </a:prstGeom>
          <a:gradFill rotWithShape="0">
            <a:gsLst>
              <a:gs pos="0">
                <a:srgbClr val="FFD966"/>
              </a:gs>
              <a:gs pos="50000">
                <a:srgbClr val="FFF2CC"/>
              </a:gs>
              <a:gs pos="100000">
                <a:srgbClr val="FFD966"/>
              </a:gs>
            </a:gsLst>
            <a:lin ang="18900000" scaled="1"/>
          </a:gradFill>
          <a:ln w="12700">
            <a:solidFill>
              <a:srgbClr val="FFD966"/>
            </a:solidFill>
            <a:miter lim="800000"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cs typeface="Arial" pitchFamily="34" charset="0"/>
              </a:rPr>
              <a:t>Ф</a:t>
            </a:r>
            <a:r>
              <a:rPr kumimoji="0" lang="kk-KZ" sz="2800" b="0" i="0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cs typeface="Arial" pitchFamily="34" charset="0"/>
              </a:rPr>
              <a:t> – қатаң дауыссыз дыбыс. Ол сөздің барлық буынында келе береді. Мысалы: фабрика, телефон, телеграф</a:t>
            </a:r>
            <a:r>
              <a:rPr kumimoji="0" lang="kk-KZ" sz="2000" b="0" i="0" u="none" strike="noStrike" cap="non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cs typeface="Arial" pitchFamily="34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19672" y="2132856"/>
            <a:ext cx="7344816" cy="38884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kk-KZ" b="1" dirty="0" smtClean="0"/>
          </a:p>
          <a:p>
            <a:pPr>
              <a:buNone/>
            </a:pPr>
            <a:endParaRPr lang="kk-KZ" b="1" dirty="0" smtClean="0"/>
          </a:p>
          <a:p>
            <a:pPr algn="ctr">
              <a:buNone/>
            </a:pPr>
            <a:r>
              <a:rPr lang="kk-KZ" sz="8000" b="1" dirty="0" smtClean="0"/>
              <a:t>Доп ойнаймын деп...</a:t>
            </a:r>
            <a:endParaRPr lang="ru-RU" sz="8000" dirty="0" smtClean="0"/>
          </a:p>
          <a:p>
            <a:pPr>
              <a:buNone/>
            </a:pPr>
            <a:r>
              <a:rPr lang="kk-KZ" sz="8000" dirty="0" smtClean="0"/>
              <a:t>Өскенбайға апасы:</a:t>
            </a:r>
            <a:endParaRPr lang="ru-RU" sz="8000" dirty="0" smtClean="0"/>
          </a:p>
          <a:p>
            <a:pPr lvl="0">
              <a:buNone/>
            </a:pPr>
            <a:r>
              <a:rPr lang="kk-KZ" sz="8000" dirty="0" smtClean="0"/>
              <a:t>- Балам, күн кешкірді. Бұзауға бар, - деді.</a:t>
            </a:r>
            <a:endParaRPr lang="ru-RU" sz="8000" dirty="0" smtClean="0"/>
          </a:p>
          <a:p>
            <a:pPr>
              <a:buNone/>
            </a:pPr>
            <a:r>
              <a:rPr lang="kk-KZ" sz="8000" dirty="0" smtClean="0"/>
              <a:t>Өскенбай бұзау іздеуге шықты. Ауыл сыртында футбол ойнап</a:t>
            </a:r>
          </a:p>
          <a:p>
            <a:pPr>
              <a:buNone/>
            </a:pPr>
            <a:r>
              <a:rPr lang="kk-KZ" sz="8000" dirty="0" smtClean="0"/>
              <a:t>жатқан балалардың қасынан өтіп бара жатқан.</a:t>
            </a:r>
            <a:endParaRPr lang="ru-RU" sz="8000" dirty="0" smtClean="0"/>
          </a:p>
          <a:p>
            <a:pPr lvl="0">
              <a:buNone/>
            </a:pPr>
            <a:r>
              <a:rPr lang="kk-KZ" sz="8000" dirty="0" smtClean="0"/>
              <a:t>- Әй, Өскенбай, мұнда кел! Бізге бір адам жетпей, жеңіліп жатырмыз! – деп айқайлады балалардың біреуі.</a:t>
            </a:r>
            <a:endParaRPr lang="ru-RU" sz="8000" dirty="0" smtClean="0"/>
          </a:p>
          <a:p>
            <a:pPr>
              <a:buNone/>
            </a:pPr>
            <a:r>
              <a:rPr lang="kk-KZ" sz="8000" dirty="0" smtClean="0"/>
              <a:t>«Аздап ойнайын» деп ойлады да, жүгіріп барып, ойынға қосыла кетті. Ойынның қызығына беріліп кеткендіктен, бұзау Өскенбайдың есінен шығып кетті...</a:t>
            </a:r>
            <a:endParaRPr lang="ru-RU" sz="8000" dirty="0" smtClean="0"/>
          </a:p>
          <a:p>
            <a:pPr>
              <a:buNone/>
            </a:pPr>
            <a:r>
              <a:rPr lang="kk-KZ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2 - тапсырма</a:t>
            </a:r>
            <a:r>
              <a:rPr lang="kk-KZ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(Оқулық 53 - бет 26-жаттығу)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899592" y="1484784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15008" y="1412777"/>
            <a:ext cx="36369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4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75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Мәтінді оқы.</a:t>
            </a:r>
            <a:r>
              <a:rPr kumimoji="0" lang="ru-RU" sz="53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300" b="0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43200" y="1556792"/>
            <a:ext cx="7200800" cy="4032448"/>
          </a:xfrm>
        </p:spPr>
        <p:txBody>
          <a:bodyPr/>
          <a:lstStyle/>
          <a:p>
            <a:pPr lvl="0"/>
            <a:r>
              <a:rPr lang="kk-KZ" dirty="0" smtClean="0"/>
              <a:t>Мәтін не туралы?</a:t>
            </a:r>
            <a:endParaRPr lang="ru-RU" dirty="0" smtClean="0"/>
          </a:p>
          <a:p>
            <a:pPr lvl="0"/>
            <a:r>
              <a:rPr lang="kk-KZ" dirty="0" smtClean="0"/>
              <a:t>Мәтін неліктен «Доп ойнаймын деп...» аталған? Сен қандай ат қояр едің?</a:t>
            </a:r>
            <a:endParaRPr lang="ru-RU" dirty="0" smtClean="0"/>
          </a:p>
          <a:p>
            <a:pPr lvl="0"/>
            <a:r>
              <a:rPr lang="kk-KZ" dirty="0" smtClean="0"/>
              <a:t>Мәтіннің тақырыбына сүйене отырып, оқиғаның қалай аяқталғанын болжап жаз.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Орында: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2000240"/>
            <a:ext cx="7344816" cy="3888432"/>
          </a:xfrm>
        </p:spPr>
        <p:txBody>
          <a:bodyPr>
            <a:normAutofit lnSpcReduction="10000"/>
          </a:bodyPr>
          <a:lstStyle/>
          <a:p>
            <a:r>
              <a:rPr lang="kk-KZ" b="1" dirty="0" smtClean="0"/>
              <a:t>Мәтін </a:t>
            </a:r>
            <a:r>
              <a:rPr lang="kk-KZ" dirty="0" smtClean="0"/>
              <a:t>(ойын туралы, Өскенбай туралы...) </a:t>
            </a:r>
          </a:p>
          <a:p>
            <a:r>
              <a:rPr lang="kk-KZ" dirty="0" smtClean="0"/>
              <a:t>Өйткені, Өскенбайдың бұзауға бармай қалуына доп ойнауы себепші болды.</a:t>
            </a:r>
          </a:p>
          <a:p>
            <a:r>
              <a:rPr lang="kk-KZ" dirty="0" smtClean="0"/>
              <a:t>“Доп ойыны”, “Ойынға алаңдау”...</a:t>
            </a:r>
          </a:p>
          <a:p>
            <a:r>
              <a:rPr lang="kk-KZ" dirty="0" smtClean="0"/>
              <a:t>Өскенбай өз қателігін түсінеді;</a:t>
            </a:r>
          </a:p>
          <a:p>
            <a:r>
              <a:rPr lang="kk-KZ" dirty="0" smtClean="0"/>
              <a:t>Ата-анасынан кешірім сұрайды...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/>
            </a:r>
            <a:b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kk-KZ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Өзіңді тексер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899592" y="1484784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kk-K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15008" y="1412777"/>
            <a:ext cx="363691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fb4da563ae64d6e9c41d9c6445b11c997e54a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320</Words>
  <Application>Microsoft Office PowerPoint</Application>
  <PresentationFormat>Экран (4:3)</PresentationFormat>
  <Paragraphs>66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Жақсыдан үйрен, жаманнан жирен.  Жақсы мен жаманды зерттеймін. </vt:lpstr>
      <vt:lpstr>Сабақтың мақсаты:</vt:lpstr>
      <vt:lpstr> 1-тапсырма. (Оқулық 52 – бет, 25-жаттығу) </vt:lpstr>
      <vt:lpstr> 1-тапсырма. (Оқулық 52 – бет, 25-жаттығу) </vt:lpstr>
      <vt:lpstr>Орында:</vt:lpstr>
      <vt:lpstr> 2 - тапсырма. (Оқулық 53 - бет 26-жаттығу) </vt:lpstr>
      <vt:lpstr>Орында:</vt:lpstr>
      <vt:lpstr> Өзіңді тексер </vt:lpstr>
      <vt:lpstr>Слайд 9</vt:lpstr>
      <vt:lpstr> Тапсырма  </vt:lpstr>
      <vt:lpstr> Өзіңді тексер  </vt:lpstr>
      <vt:lpstr>Дескриптор:</vt:lpstr>
      <vt:lpstr>Слайд 13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снова в школу</dc:title>
  <dc:creator>obstinate</dc:creator>
  <dc:description>Шаблон презентации с сайта https://presentation-creation.ru/</dc:description>
  <cp:lastModifiedBy>User</cp:lastModifiedBy>
  <cp:revision>1350</cp:revision>
  <dcterms:created xsi:type="dcterms:W3CDTF">2018-02-25T09:09:03Z</dcterms:created>
  <dcterms:modified xsi:type="dcterms:W3CDTF">2020-08-07T06:40:33Z</dcterms:modified>
</cp:coreProperties>
</file>