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9" r:id="rId3"/>
    <p:sldId id="262" r:id="rId4"/>
    <p:sldId id="267" r:id="rId5"/>
    <p:sldId id="261" r:id="rId6"/>
    <p:sldId id="268" r:id="rId7"/>
    <p:sldId id="270" r:id="rId8"/>
    <p:sldId id="266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888D2-CED0-4F1D-810D-4AD92FFCD035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2A1F0-7D7A-4023-B1BD-0D373A565D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95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2A1F0-7D7A-4023-B1BD-0D373A565D8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320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k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55CB0-A20F-4A5A-B866-604F13EB41DC}" type="slidenum">
              <a:rPr lang="kk-KZ" smtClean="0"/>
              <a:pPr/>
              <a:t>8</a:t>
            </a:fld>
            <a:endParaRPr lang="kk-K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AC518-B91B-4E60-8DA7-BA6B6DAB6F47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1F6C-90A4-4404-9444-DE74549A02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6lfYCpsuB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142852"/>
            <a:ext cx="8858312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Сөйлеу мәдениетіне үйренемін</a:t>
            </a:r>
          </a:p>
          <a:p>
            <a:pPr algn="ctr"/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>
              <a:buFont typeface="Wingdings" pitchFamily="2" charset="2"/>
              <a:buChar char="v"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Мәтіндегі негізгі ойды анықтап, мәтінге ат қоямыз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Өз  ойымызды  жүйелі түрде жоспарлап, тілдік нормаларды сақтап сөйлейміз</a:t>
            </a:r>
          </a:p>
          <a:p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Әдепті сөздерді қолданамыз</a:t>
            </a:r>
          </a:p>
          <a:p>
            <a:pPr>
              <a:buFont typeface="Wingdings" pitchFamily="2" charset="2"/>
              <a:buChar char="v"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en-US" sz="3200" u="sng" dirty="0" smtClean="0">
                <a:hlinkClick r:id="rId3"/>
              </a:rPr>
              <a:t>https://youtu.be/W6lfYCpsuBo</a:t>
            </a:r>
            <a:r>
              <a:rPr lang="en-US" sz="3200" dirty="0" smtClean="0"/>
              <a:t> </a:t>
            </a:r>
            <a:endParaRPr lang="ru-RU" sz="3200" dirty="0" smtClean="0"/>
          </a:p>
          <a:p>
            <a:pPr>
              <a:buFont typeface="Wingdings" pitchFamily="2" charset="2"/>
              <a:buChar char="v"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98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980728"/>
            <a:ext cx="810498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400" b="1" i="1" u="sng" dirty="0" smtClean="0">
                <a:latin typeface="Times New Roman" pitchFamily="18" charset="0"/>
                <a:cs typeface="Times New Roman" pitchFamily="18" charset="0"/>
              </a:rPr>
              <a:t>Сөйлеу мәдениеті </a:t>
            </a: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дегеніміз - сөздерді дұрыс және орынды қолдану. Тіл болмаса адам өз ойын екінші біреуге жеткізе алмас еді, біреудің ойын да түсініп, біле алмас еді.</a:t>
            </a:r>
          </a:p>
          <a:p>
            <a:pPr algn="just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00100" y="1142984"/>
            <a:ext cx="721523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Жылы жүрек, тәтті тіл,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Берекені берер біл.</a:t>
            </a:r>
          </a:p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Ащы сөзді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– өзімшіл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Өнер оны қылар тұл.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Қатесін тапсаң, 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жұмсақ айт,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Ызаланбай , сабыр қыл.</a:t>
            </a:r>
          </a:p>
          <a:p>
            <a:pPr algn="ctr"/>
            <a:endParaRPr lang="kk-KZ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Шәкәрім Құдайбердіұлы</a:t>
            </a:r>
            <a:endParaRPr lang="kk-K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0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1214422"/>
            <a:ext cx="556998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Жылы жүрек – тас жүрек</a:t>
            </a:r>
          </a:p>
          <a:p>
            <a:pPr algn="ctr"/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Тәтті тіл – ащы тіл</a:t>
            </a:r>
          </a:p>
          <a:p>
            <a:pPr algn="ctr"/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Ащы сөз – жылы сөз</a:t>
            </a:r>
          </a:p>
          <a:p>
            <a:pPr algn="ctr"/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Жұмсақ айт – қатты айт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.pinimg.com/originals/ad/4b/cf/ad4bcff3f04f62fdbc5151da7e76ee8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03" y="0"/>
            <a:ext cx="9153203" cy="687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771800" y="260648"/>
            <a:ext cx="60486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Үстел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үстінде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Радио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теледидар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ішіндегілер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Теледидарды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қызықтайтын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Радионың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намысы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келетін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- Сен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келдің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де,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ескерусіз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қалдым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ылғи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Теледидардың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атарға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ашуланбайтын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Екеуміз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кезек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сөйлейік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-Мен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сөйлеп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сөйле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Көрсетемін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кезекті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ашуланып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Тапқан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екенсің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ақымақты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!...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Теледидармен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қосыла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сөйлеп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мазақ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Тыңдап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Радионы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өшір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тастады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764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сус\Desktop\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20" y="312738"/>
            <a:ext cx="3744416" cy="376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Теледидар ерекшеліктері. Сипаттамасы, салыстыру, және қандай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6" descr="Теледидар ерекшеліктері. Сипаттамасы, салыстыру, және қандай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Асус\Desktop\0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128713"/>
            <a:ext cx="4104456" cy="294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33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2737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Wingdings" pitchFamily="2" charset="2"/>
              <a:buChar char="Ø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Өзге адамдардың сөзіне рұқсатсыз араласпаған жақсы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Соншалықты қажет жағдайда «кешіріңіз, ғафу етіңіз, сөзіңізді бөлуге бола ма?» деген сөздермен сөйлеушілерден рұқсат сұраған жөн-бұл әдептілік белгісін білдіреді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53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692697"/>
            <a:ext cx="7704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42860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Алғыс</a:t>
            </a:r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3848" y="3571876"/>
            <a:ext cx="5940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Аман –саумысыз? Сәлем!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Ассалауғалейкум! Сәлеметсіз бе?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1357298"/>
            <a:ext cx="2123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Құттықтау</a:t>
            </a:r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1785926"/>
            <a:ext cx="5940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Алла разы болсын! Рақмет! Көп жаса! Өркенің  өссін!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228599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Сәлемдесу</a:t>
            </a:r>
            <a:r>
              <a:rPr lang="kk-KZ" dirty="0" smtClean="0"/>
              <a:t> </a:t>
            </a:r>
            <a:endParaRPr lang="kk-KZ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5857892"/>
            <a:ext cx="6012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Жаса жаса! Айтқаның келсін! Керемет! Жарайсың , қызым (ұлым)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429264"/>
            <a:ext cx="269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Қошемет, қостау, </a:t>
            </a:r>
          </a:p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таңдану</a:t>
            </a:r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20972" y="4350295"/>
            <a:ext cx="6588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Сау бол! Келесі кездескенше</a:t>
            </a:r>
            <a:r>
              <a:rPr lang="kk-KZ" dirty="0" smtClean="0"/>
              <a:t>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472" y="4500570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Келісу</a:t>
            </a:r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3848" y="4998367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Әрине... Ия.... Мақұл</a:t>
            </a:r>
            <a:r>
              <a:rPr lang="kk-KZ" dirty="0" smtClean="0"/>
              <a:t>...</a:t>
            </a:r>
            <a:endParaRPr lang="kk-KZ" dirty="0"/>
          </a:p>
        </p:txBody>
      </p:sp>
      <p:sp>
        <p:nvSpPr>
          <p:cNvPr id="16" name="TextBox 15"/>
          <p:cNvSpPr txBox="1"/>
          <p:nvPr/>
        </p:nvSpPr>
        <p:spPr>
          <a:xfrm>
            <a:off x="571472" y="350043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Қоштасу</a:t>
            </a:r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86116" y="550070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... Құттықтаймын!  ....тілеймін</a:t>
            </a:r>
            <a:r>
              <a:rPr lang="kk-KZ" dirty="0" smtClean="0"/>
              <a:t>.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50380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5293E-6 L -3.88889E-6 -0.220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2105 L -0.00105 -0.608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6572E-6 L -0.00191 -0.1966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38793E-6 L 0.00018 -0.1258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8.53574E-7 L -3.05556E-6 -0.0957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35323E-6 L 0.00208 -0.057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Асус\Desktop\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48" y="404664"/>
            <a:ext cx="8568952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64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</TotalTime>
  <Words>214</Words>
  <Application>Microsoft Office PowerPoint</Application>
  <PresentationFormat>Экран (4:3)</PresentationFormat>
  <Paragraphs>50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Асус</cp:lastModifiedBy>
  <cp:revision>23</cp:revision>
  <dcterms:created xsi:type="dcterms:W3CDTF">2020-07-27T21:59:36Z</dcterms:created>
  <dcterms:modified xsi:type="dcterms:W3CDTF">2020-08-10T04:38:38Z</dcterms:modified>
</cp:coreProperties>
</file>