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imektep.kz/kz/angimeleu-matini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imektep.kz/kz/angimeleu-matini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A761B-D637-4F2C-8076-AF2F611BB48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F9D6086-57FC-4730-81C9-F70C05080932}">
      <dgm:prSet phldrT="[Текст]" custT="1"/>
      <dgm:spPr/>
      <dgm:t>
        <a:bodyPr/>
        <a:lstStyle/>
        <a:p>
          <a:r>
            <a:rPr lang="kk-KZ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Әңгімелеу мәтіні</a:t>
          </a:r>
          <a:endParaRPr lang="ru-RU" sz="4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6F3F3F-CDD7-4EDF-8649-F15FFAC92A8B}" type="parTrans" cxnId="{9D24BE7D-CF26-473C-9C95-301229C74EE2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68D7D06-C1CC-4098-B32A-860EFDA7B87B}" type="sibTrans" cxnId="{9D24BE7D-CF26-473C-9C95-301229C74EE2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99052E8-4FE8-45B4-A631-203D5A6BE03B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https://imektep.kz/kz/angimeleu-matini</a:t>
          </a:r>
          <a:endParaRPr lang="ru-RU" sz="1800" b="1" dirty="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25705A-9B52-42D1-937E-4C4141BCC141}" type="parTrans" cxnId="{C01E37DE-F17F-452C-AFBF-26B22355B35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E173824-1139-4710-A8CD-E0D4B9D3CC13}" type="sibTrans" cxnId="{C01E37DE-F17F-452C-AFBF-26B22355B35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C71EDF5-9219-46CC-B91D-4456D29139F2}">
      <dgm:prSet phldrT="[Текст]" custT="1"/>
      <dgm:spPr/>
      <dgm:t>
        <a:bodyPr/>
        <a:lstStyle/>
        <a:p>
          <a:r>
            <a:rPr lang="kk-KZ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Көркем мәтін</a:t>
          </a:r>
          <a:endParaRPr lang="ru-RU" sz="4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8EEFA4B-615F-4390-BDC1-8BD85BED8C63}" type="parTrans" cxnId="{1FBE455F-BDEE-46AB-A8AA-88AFB1B593D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BE8F8C8-788C-4E80-A102-478CB54B22BB}" type="sibTrans" cxnId="{1FBE455F-BDEE-46AB-A8AA-88AFB1B593D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CA75363-0873-49BF-B8F0-201774606B72}">
      <dgm:prSet phldrT="[Текст]" custT="1"/>
      <dgm:spPr/>
      <dgm:t>
        <a:bodyPr/>
        <a:lstStyle/>
        <a:p>
          <a:r>
            <a:rPr lang="ru-RU" sz="2000" b="1" i="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Көркем мәтін тіліндегі</a:t>
          </a:r>
          <a:r>
            <a:rPr lang="ru-RU" sz="2000" b="1" i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сөздің ерекше</a:t>
          </a:r>
          <a:r>
            <a:rPr lang="ru-RU" sz="2000" b="1" i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жан</a:t>
          </a:r>
          <a:r>
            <a:rPr lang="ru-RU" sz="2000" b="1" i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бітіп</a:t>
          </a:r>
          <a:r>
            <a:rPr lang="ru-RU" sz="2000" b="1" i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i="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құлпырады, жанданады</a:t>
          </a:r>
          <a:endParaRPr lang="ru-RU" sz="2000" b="1" i="0" dirty="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A8DADF-CFC1-4D53-A6E1-675183922424}" type="parTrans" cxnId="{E6C0F245-522A-4660-92F2-444B8CBB2E8C}">
      <dgm:prSet/>
      <dgm:spPr/>
      <dgm:t>
        <a:bodyPr/>
        <a:lstStyle/>
        <a:p>
          <a:endParaRPr lang="ru-RU"/>
        </a:p>
      </dgm:t>
    </dgm:pt>
    <dgm:pt modelId="{4BB7CD59-EB99-485A-8F00-C051E626B840}" type="sibTrans" cxnId="{E6C0F245-522A-4660-92F2-444B8CBB2E8C}">
      <dgm:prSet/>
      <dgm:spPr/>
      <dgm:t>
        <a:bodyPr/>
        <a:lstStyle/>
        <a:p>
          <a:endParaRPr lang="ru-RU"/>
        </a:p>
      </dgm:t>
    </dgm:pt>
    <dgm:pt modelId="{BFDECD2C-6BA2-42D0-ACBA-F343521A6280}" type="pres">
      <dgm:prSet presAssocID="{48BA761B-D637-4F2C-8076-AF2F611BB4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58ED9D-A709-4490-978D-D15F5A471736}" type="pres">
      <dgm:prSet presAssocID="{4F9D6086-57FC-4730-81C9-F70C0508093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5D857-F600-40EB-9002-E0A9EECE4AF4}" type="pres">
      <dgm:prSet presAssocID="{4F9D6086-57FC-4730-81C9-F70C0508093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FCB0A-415B-4F88-8F5E-6DEB072B26CD}" type="pres">
      <dgm:prSet presAssocID="{EC71EDF5-9219-46CC-B91D-4456D29139F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A4270-AAFD-4516-A9FE-A3B2A4753159}" type="pres">
      <dgm:prSet presAssocID="{EC71EDF5-9219-46CC-B91D-4456D29139F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EDA1E7-D8E4-4046-B508-550D1A2BC72F}" type="presOf" srcId="{EC71EDF5-9219-46CC-B91D-4456D29139F2}" destId="{897FCB0A-415B-4F88-8F5E-6DEB072B26CD}" srcOrd="0" destOrd="0" presId="urn:microsoft.com/office/officeart/2005/8/layout/vList2"/>
    <dgm:cxn modelId="{9860229F-81A5-4CA1-8155-C763A362881A}" type="presOf" srcId="{C99052E8-4FE8-45B4-A631-203D5A6BE03B}" destId="{E935D857-F600-40EB-9002-E0A9EECE4AF4}" srcOrd="0" destOrd="0" presId="urn:microsoft.com/office/officeart/2005/8/layout/vList2"/>
    <dgm:cxn modelId="{45E8EB79-2848-4B68-91CF-47FCDD947C93}" type="presOf" srcId="{48BA761B-D637-4F2C-8076-AF2F611BB48E}" destId="{BFDECD2C-6BA2-42D0-ACBA-F343521A6280}" srcOrd="0" destOrd="0" presId="urn:microsoft.com/office/officeart/2005/8/layout/vList2"/>
    <dgm:cxn modelId="{4BE4ABF6-F754-44CD-8BB1-D0A6953B1492}" type="presOf" srcId="{4CA75363-0873-49BF-B8F0-201774606B72}" destId="{DCAA4270-AAFD-4516-A9FE-A3B2A4753159}" srcOrd="0" destOrd="0" presId="urn:microsoft.com/office/officeart/2005/8/layout/vList2"/>
    <dgm:cxn modelId="{C01E37DE-F17F-452C-AFBF-26B22355B351}" srcId="{4F9D6086-57FC-4730-81C9-F70C05080932}" destId="{C99052E8-4FE8-45B4-A631-203D5A6BE03B}" srcOrd="0" destOrd="0" parTransId="{CB25705A-9B52-42D1-937E-4C4141BCC141}" sibTransId="{5E173824-1139-4710-A8CD-E0D4B9D3CC13}"/>
    <dgm:cxn modelId="{1FBE455F-BDEE-46AB-A8AA-88AFB1B593D5}" srcId="{48BA761B-D637-4F2C-8076-AF2F611BB48E}" destId="{EC71EDF5-9219-46CC-B91D-4456D29139F2}" srcOrd="1" destOrd="0" parTransId="{08EEFA4B-615F-4390-BDC1-8BD85BED8C63}" sibTransId="{FBE8F8C8-788C-4E80-A102-478CB54B22BB}"/>
    <dgm:cxn modelId="{49D37B16-75AF-4BE4-A36B-E97A34F8272F}" type="presOf" srcId="{4F9D6086-57FC-4730-81C9-F70C05080932}" destId="{DC58ED9D-A709-4490-978D-D15F5A471736}" srcOrd="0" destOrd="0" presId="urn:microsoft.com/office/officeart/2005/8/layout/vList2"/>
    <dgm:cxn modelId="{E6C0F245-522A-4660-92F2-444B8CBB2E8C}" srcId="{EC71EDF5-9219-46CC-B91D-4456D29139F2}" destId="{4CA75363-0873-49BF-B8F0-201774606B72}" srcOrd="0" destOrd="0" parTransId="{63A8DADF-CFC1-4D53-A6E1-675183922424}" sibTransId="{4BB7CD59-EB99-485A-8F00-C051E626B840}"/>
    <dgm:cxn modelId="{9D24BE7D-CF26-473C-9C95-301229C74EE2}" srcId="{48BA761B-D637-4F2C-8076-AF2F611BB48E}" destId="{4F9D6086-57FC-4730-81C9-F70C05080932}" srcOrd="0" destOrd="0" parTransId="{C66F3F3F-CDD7-4EDF-8649-F15FFAC92A8B}" sibTransId="{368D7D06-C1CC-4098-B32A-860EFDA7B87B}"/>
    <dgm:cxn modelId="{BDC1D31E-BFCE-42E9-8BD5-A6C1A85675BF}" type="presParOf" srcId="{BFDECD2C-6BA2-42D0-ACBA-F343521A6280}" destId="{DC58ED9D-A709-4490-978D-D15F5A471736}" srcOrd="0" destOrd="0" presId="urn:microsoft.com/office/officeart/2005/8/layout/vList2"/>
    <dgm:cxn modelId="{B43E7585-6140-4668-B19B-9D95FAC337A4}" type="presParOf" srcId="{BFDECD2C-6BA2-42D0-ACBA-F343521A6280}" destId="{E935D857-F600-40EB-9002-E0A9EECE4AF4}" srcOrd="1" destOrd="0" presId="urn:microsoft.com/office/officeart/2005/8/layout/vList2"/>
    <dgm:cxn modelId="{94DCB1F1-AA59-46E0-BC67-C99A12CD4713}" type="presParOf" srcId="{BFDECD2C-6BA2-42D0-ACBA-F343521A6280}" destId="{897FCB0A-415B-4F88-8F5E-6DEB072B26CD}" srcOrd="2" destOrd="0" presId="urn:microsoft.com/office/officeart/2005/8/layout/vList2"/>
    <dgm:cxn modelId="{1C1387DD-D36F-4A8D-99F3-FA44AA655F12}" type="presParOf" srcId="{BFDECD2C-6BA2-42D0-ACBA-F343521A6280}" destId="{DCAA4270-AAFD-4516-A9FE-A3B2A475315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8ED9D-A709-4490-978D-D15F5A471736}">
      <dsp:nvSpPr>
        <dsp:cNvPr id="0" name=""/>
        <dsp:cNvSpPr/>
      </dsp:nvSpPr>
      <dsp:spPr>
        <a:xfrm>
          <a:off x="0" y="635758"/>
          <a:ext cx="5286412" cy="1216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Әңгімелеу мәтіні</a:t>
          </a:r>
          <a:endParaRPr lang="ru-RU" sz="4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399" y="695157"/>
        <a:ext cx="5167614" cy="1098002"/>
      </dsp:txXfrm>
    </dsp:sp>
    <dsp:sp modelId="{E935D857-F600-40EB-9002-E0A9EECE4AF4}">
      <dsp:nvSpPr>
        <dsp:cNvPr id="0" name=""/>
        <dsp:cNvSpPr/>
      </dsp:nvSpPr>
      <dsp:spPr>
        <a:xfrm>
          <a:off x="0" y="1852558"/>
          <a:ext cx="5286412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84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k-KZ" sz="1800" b="1" kern="1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https://imektep.kz/kz/angimeleu-matini</a:t>
          </a:r>
          <a:endParaRPr lang="ru-RU" sz="1800" b="1" kern="1200" dirty="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852558"/>
        <a:ext cx="5286412" cy="1076400"/>
      </dsp:txXfrm>
    </dsp:sp>
    <dsp:sp modelId="{897FCB0A-415B-4F88-8F5E-6DEB072B26CD}">
      <dsp:nvSpPr>
        <dsp:cNvPr id="0" name=""/>
        <dsp:cNvSpPr/>
      </dsp:nvSpPr>
      <dsp:spPr>
        <a:xfrm>
          <a:off x="0" y="2928958"/>
          <a:ext cx="5286412" cy="12168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Көркем мәтін</a:t>
          </a:r>
          <a:endParaRPr lang="ru-RU" sz="4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399" y="2988357"/>
        <a:ext cx="5167614" cy="1098002"/>
      </dsp:txXfrm>
    </dsp:sp>
    <dsp:sp modelId="{DCAA4270-AAFD-4516-A9FE-A3B2A4753159}">
      <dsp:nvSpPr>
        <dsp:cNvPr id="0" name=""/>
        <dsp:cNvSpPr/>
      </dsp:nvSpPr>
      <dsp:spPr>
        <a:xfrm>
          <a:off x="0" y="4145758"/>
          <a:ext cx="5286412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84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i="0" kern="120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Көркем мәтін тіліндегі</a:t>
          </a:r>
          <a:r>
            <a:rPr lang="ru-RU" sz="2000" b="1" i="0" kern="1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0" kern="120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сөздің ерекше</a:t>
          </a:r>
          <a:r>
            <a:rPr lang="ru-RU" sz="2000" b="1" i="0" kern="1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0" kern="120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жан</a:t>
          </a:r>
          <a:r>
            <a:rPr lang="ru-RU" sz="2000" b="1" i="0" kern="1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0" kern="120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бітіп</a:t>
          </a:r>
          <a:r>
            <a:rPr lang="ru-RU" sz="2000" b="1" i="0" kern="1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i="0" kern="1200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құлпырады, жанданады</a:t>
          </a:r>
          <a:endParaRPr lang="ru-RU" sz="2000" b="1" i="0" kern="1200" dirty="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145758"/>
        <a:ext cx="5286412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7qBTK7eiSXI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89;&#1091;&#1089;\Desktop\&#1040;&#1096;&#1080;&#1088;&#1073;&#1077;&#1082;&#1086;&#1074;&#1072;%20&#1050;&#1057;%203%20&#1089;&#1099;&#1085;&#1099;&#1087;%20&#1082;&#1072;&#1079;%20&#1090;%209-16&#1089;&#1072;&#1073;&#1072;&#1082;&#1090;&#1072;&#1088;\&#1078;&#1080;&#1073;&#1080;%20&#1090;&#1091;&#1079;&#1091;.m4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571480"/>
            <a:ext cx="82868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Мәтін және оның түрлері</a:t>
            </a: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</a:p>
          <a:p>
            <a:pPr algn="just">
              <a:buFont typeface="Wingdings" pitchFamily="2" charset="2"/>
              <a:buChar char="v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Мəтіндегі негізгі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ойды  анықтау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Бас əріп пен кіші əріптің биіктігі мен мөлшерін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сақтап, көркем жазу;</a:t>
            </a:r>
          </a:p>
          <a:p>
            <a:pPr algn="just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Тірек сөздер/көмекші сөздер арқылы мəтін түрлерін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жəне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оның құрылымдық бөліктерін анықтау;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86380"/>
            <a:ext cx="3262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https://youtu.be/7qBTK7eiSXI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57158" y="3286124"/>
            <a:ext cx="2571768" cy="1357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оқиғаның басталуы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1643050"/>
            <a:ext cx="6573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Сызба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әңгімелеу мәтінін құрастыр.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143240" y="3286124"/>
            <a:ext cx="2928958" cy="1357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оның әрі қарай дамуы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286512" y="3286124"/>
            <a:ext cx="2571768" cy="1357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оқиғаның аяқталуы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785918" y="571480"/>
          <a:ext cx="5286412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1000108"/>
            <a:ext cx="8358246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(52-жаттығу,  31-бет)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        Мәтінді оқы. Мәтін не туралы? Мазмұнын айт. Мәтінге ат қой. Мәтіндегі негізгі ойды анықта. Балалар нені дұрыс істемеді? Олардың әрекетіне өз пікіріңді жаз.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жиби тузу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858148" y="5857892"/>
            <a:ext cx="571504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1472" y="928670"/>
            <a:ext cx="800105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3-тапсырма</a:t>
            </a: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(53-жаттығу, 32-бет)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/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           Мақалдарды көркем жаз. Мақалдардың мағынасын талқыла.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Әдепті бала – арлы бала,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Әдепсіз бала – сорлы бала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Әдепсіз өскен адамнан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Тәртіппен өскен тал жақсы.</a:t>
            </a:r>
            <a:endParaRPr kumimoji="0" lang="kk-KZ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7858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Өзіңе ұнаған сурет бойынша әңгімелеу мәтінін құрастыр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omp\Desktop\-uMmXfK9lh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85926"/>
            <a:ext cx="2919087" cy="2106608"/>
          </a:xfrm>
          <a:prstGeom prst="rect">
            <a:avLst/>
          </a:prstGeom>
          <a:noFill/>
        </p:spPr>
      </p:pic>
      <p:pic>
        <p:nvPicPr>
          <p:cNvPr id="1027" name="Picture 3" descr="C:\Users\Comp\Desktop\unnam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785926"/>
            <a:ext cx="2867028" cy="1920684"/>
          </a:xfrm>
          <a:prstGeom prst="rect">
            <a:avLst/>
          </a:prstGeom>
          <a:noFill/>
        </p:spPr>
      </p:pic>
      <p:pic>
        <p:nvPicPr>
          <p:cNvPr id="1028" name="Picture 4" descr="C:\Users\Comp\Desktop\6bbaab9376c95ea1395ccefcf8486d8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4286256"/>
            <a:ext cx="2857500" cy="2238375"/>
          </a:xfrm>
          <a:prstGeom prst="rect">
            <a:avLst/>
          </a:prstGeom>
          <a:noFill/>
        </p:spPr>
      </p:pic>
      <p:pic>
        <p:nvPicPr>
          <p:cNvPr id="1029" name="Picture 5" descr="C:\Users\Comp\Desktop\1200px-Fraxinus_excelsior_tree.jpg"/>
          <p:cNvPicPr>
            <a:picLocks noChangeAspect="1" noChangeArrowheads="1"/>
          </p:cNvPicPr>
          <p:nvPr/>
        </p:nvPicPr>
        <p:blipFill>
          <a:blip r:embed="rId5" cstate="print"/>
          <a:srcRect b="7241"/>
          <a:stretch>
            <a:fillRect/>
          </a:stretch>
        </p:blipFill>
        <p:spPr bwMode="auto">
          <a:xfrm>
            <a:off x="5357818" y="3929066"/>
            <a:ext cx="2137166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9" descr="C:\Documents and Settings\User\Local Settings\Temporary Internet Files\Content.IE5\FXWRW35U\MC900442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1699"/>
            <a:ext cx="25202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10" descr="C:\Documents and Settings\User\Local Settings\Temporary Internet Files\Content.IE5\FXWRW35U\MC90043382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564904"/>
            <a:ext cx="2160240" cy="186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1" descr="C:\Documents and Settings\User\Local Settings\Temporary Internet Files\Content.IE5\SVTRR7O6\MC90043438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3069" y="2564904"/>
            <a:ext cx="2088232" cy="1765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513546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«Смайликтер» әдісі арқылы өз іс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әрекеттеріне рефлексия жасап бағалау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683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160</Words>
  <Application>Microsoft Office PowerPoint</Application>
  <PresentationFormat>Экран (4:3)</PresentationFormat>
  <Paragraphs>34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Асус</cp:lastModifiedBy>
  <cp:revision>22</cp:revision>
  <dcterms:created xsi:type="dcterms:W3CDTF">2020-07-27T07:26:45Z</dcterms:created>
  <dcterms:modified xsi:type="dcterms:W3CDTF">2020-08-07T18:38:26Z</dcterms:modified>
</cp:coreProperties>
</file>