
<file path=[Content_Types].xml><?xml version="1.0" encoding="utf-8"?>
<Types xmlns="http://schemas.openxmlformats.org/package/2006/content-types">
  <Default Extension="png" ContentType="image/png"/>
  <Default Extension="jpeg" ContentType="image/jpe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sldIdLst>
    <p:sldId id="268" r:id="rId2"/>
    <p:sldId id="265" r:id="rId3"/>
    <p:sldId id="278" r:id="rId4"/>
    <p:sldId id="276" r:id="rId5"/>
    <p:sldId id="272" r:id="rId6"/>
    <p:sldId id="267" r:id="rId7"/>
    <p:sldId id="266" r:id="rId8"/>
    <p:sldId id="269" r:id="rId9"/>
    <p:sldId id="271" r:id="rId10"/>
    <p:sldId id="273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2185774-3A44-49D6-8E81-9635F5E04D2B}">
          <p14:sldIdLst>
            <p14:sldId id="268"/>
            <p14:sldId id="265"/>
            <p14:sldId id="278"/>
            <p14:sldId id="276"/>
            <p14:sldId id="272"/>
            <p14:sldId id="267"/>
            <p14:sldId id="266"/>
            <p14:sldId id="269"/>
            <p14:sldId id="271"/>
            <p14:sldId id="273"/>
            <p14:sldId id="274"/>
            <p14:sldId id="275"/>
            <p14:sldId id="27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A1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>
        <p:scale>
          <a:sx n="77" d="100"/>
          <a:sy n="77" d="100"/>
        </p:scale>
        <p:origin x="-116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3CF927-6C45-4214-83DC-D30ED40DE7BD}" type="datetimeFigureOut">
              <a:rPr lang="ru-RU" smtClean="0"/>
              <a:t>10.08.2020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0BF021-66AC-4C76-A3F3-7670F80B21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290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0BF021-66AC-4C76-A3F3-7670F80B214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149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iki/%D0%9C%D0%B0%D0%B7%D0%BC%D2%B1%D0%BD" TargetMode="External"/><Relationship Id="rId2" Type="http://schemas.openxmlformats.org/officeDocument/2006/relationships/hyperlink" Target="https://kk.wikipedia.org/wiki/%D0%9B%D0%BE%D0%B3%D0%B8%D0%BA%D0%B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1071546"/>
            <a:ext cx="8501122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</a:t>
            </a:r>
            <a:r>
              <a:rPr lang="kk-KZ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тақырыбы: </a:t>
            </a:r>
          </a:p>
          <a:p>
            <a:pPr algn="ctr"/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Мәтін және оның түрлері</a:t>
            </a:r>
          </a:p>
          <a:p>
            <a:pPr algn="ctr"/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</a:t>
            </a:r>
            <a:r>
              <a:rPr lang="kk-KZ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мақсаты: </a:t>
            </a:r>
          </a:p>
          <a:p>
            <a:pPr algn="ctr"/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Тірек сөздер/көмекші сөздер арқылы мəтін түрлерін (əңгімелеу, сипаттау, пайымдау) жəне оның құрылымдық бөліктерін анықтау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1142984"/>
            <a:ext cx="75724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Құмырсқа – пайдалы жәндік, өйткені еңбекшіл.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4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Ауа тазарды, себебі </a:t>
            </a:r>
            <a:r>
              <a:rPr lang="kk-KZ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жаңбыр жауды.</a:t>
            </a:r>
            <a:endParaRPr lang="kk-KZ" sz="4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4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Дала аппақ, өйткені қар жауды.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714876" y="1214422"/>
          <a:ext cx="3833820" cy="44291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6764"/>
                <a:gridCol w="766764"/>
                <a:gridCol w="766764"/>
                <a:gridCol w="766764"/>
                <a:gridCol w="766764"/>
              </a:tblGrid>
              <a:tr h="7381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4.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38193">
                <a:tc>
                  <a:txBody>
                    <a:bodyPr/>
                    <a:lstStyle/>
                    <a:p>
                      <a:r>
                        <a:rPr lang="kk-KZ" dirty="0" smtClean="0"/>
                        <a:t>3.</a:t>
                      </a:r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38193">
                <a:tc>
                  <a:txBody>
                    <a:bodyPr/>
                    <a:lstStyle/>
                    <a:p>
                      <a:r>
                        <a:rPr lang="kk-KZ" dirty="0" smtClean="0"/>
                        <a:t>1.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1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381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38193">
                <a:tc>
                  <a:txBody>
                    <a:bodyPr/>
                    <a:lstStyle/>
                    <a:p>
                      <a:r>
                        <a:rPr lang="kk-KZ" dirty="0" smtClean="0"/>
                        <a:t>2.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00034" y="928670"/>
            <a:ext cx="3875100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Көлденеңінен:</a:t>
            </a:r>
          </a:p>
          <a:p>
            <a:pPr marL="342900" indent="-342900">
              <a:buAutoNum type="arabicPeriod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Қанаты жоқ – ұшады</a:t>
            </a:r>
          </a:p>
          <a:p>
            <a:pPr marL="342900" indent="-34290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Аяғы жоқ – желеді,</a:t>
            </a:r>
          </a:p>
          <a:p>
            <a:pPr marL="342900" indent="-34290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Аузы жоқ ұлиды.</a:t>
            </a:r>
          </a:p>
          <a:p>
            <a:pPr marL="342900" indent="-34290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2. Тама-тама тас тескен.</a:t>
            </a:r>
          </a:p>
          <a:p>
            <a:pPr marL="342900" indent="-342900"/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Тігінен:</a:t>
            </a:r>
          </a:p>
          <a:p>
            <a:pPr marL="342900" indent="-34290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3.Көк көрпенің мақтасы</a:t>
            </a:r>
          </a:p>
          <a:p>
            <a:pPr marL="342900" indent="-34290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Әр жерде жүр бытырап.</a:t>
            </a:r>
          </a:p>
          <a:p>
            <a:pPr marL="342900" indent="-34290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4.Көзге ілінбейді,</a:t>
            </a:r>
          </a:p>
          <a:p>
            <a:pPr marL="342900" indent="-34290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Жұтсаң білінбейді.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285852" y="500042"/>
          <a:ext cx="5929355" cy="57864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5871"/>
                <a:gridCol w="1185871"/>
                <a:gridCol w="1185871"/>
                <a:gridCol w="1185871"/>
                <a:gridCol w="1185871"/>
              </a:tblGrid>
              <a:tr h="964413"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64413"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64413">
                <a:tc>
                  <a:txBody>
                    <a:bodyPr/>
                    <a:lstStyle/>
                    <a:p>
                      <a:pPr algn="ctr"/>
                      <a:r>
                        <a:rPr lang="kk-KZ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 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413">
                <a:tc>
                  <a:txBody>
                    <a:bodyPr/>
                    <a:lstStyle/>
                    <a:p>
                      <a:pPr algn="ctr"/>
                      <a:r>
                        <a:rPr lang="kk-KZ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Ұ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64413">
                <a:tc>
                  <a:txBody>
                    <a:bodyPr/>
                    <a:lstStyle/>
                    <a:p>
                      <a:pPr algn="ctr"/>
                      <a:r>
                        <a:rPr lang="kk-KZ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64413">
                <a:tc>
                  <a:txBody>
                    <a:bodyPr/>
                    <a:lstStyle/>
                    <a:p>
                      <a:pPr algn="ctr"/>
                      <a:r>
                        <a:rPr lang="kk-KZ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Ы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сус\Desktop\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450" y="1484313"/>
            <a:ext cx="6048375" cy="38168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4559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013943" y="2580718"/>
            <a:ext cx="1079488" cy="720080"/>
          </a:xfrm>
        </p:spPr>
        <p:txBody>
          <a:bodyPr>
            <a:noAutofit/>
          </a:bodyPr>
          <a:lstStyle/>
          <a:p>
            <a:r>
              <a:rPr lang="en-US" sz="6000" dirty="0" smtClean="0"/>
              <a:t>`</a:t>
            </a:r>
            <a:endParaRPr lang="ru-RU" sz="6000" dirty="0"/>
          </a:p>
        </p:txBody>
      </p:sp>
      <p:pic>
        <p:nvPicPr>
          <p:cNvPr id="1026" name="Picture 2" descr="C:\Users\Асус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580718"/>
            <a:ext cx="1368151" cy="1932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5" descr="Бақа қалай салу: табиғи және мультфильм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7" descr="Бақа қалай салу: табиғи және мультфильм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2" name="Picture 8" descr="C:\Users\Асус\Desktop\f94a5b41620e0e7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690" y="2810421"/>
            <a:ext cx="2276287" cy="1676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2"/>
          <p:cNvSpPr txBox="1">
            <a:spLocks/>
          </p:cNvSpPr>
          <p:nvPr/>
        </p:nvSpPr>
        <p:spPr>
          <a:xfrm>
            <a:off x="4139951" y="2204864"/>
            <a:ext cx="2652886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````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2"/>
          <p:cNvSpPr txBox="1">
            <a:spLocks/>
          </p:cNvSpPr>
          <p:nvPr/>
        </p:nvSpPr>
        <p:spPr>
          <a:xfrm>
            <a:off x="6240323" y="2204864"/>
            <a:ext cx="1631985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``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Заголовок 2"/>
          <p:cNvSpPr txBox="1">
            <a:spLocks/>
          </p:cNvSpPr>
          <p:nvPr/>
        </p:nvSpPr>
        <p:spPr>
          <a:xfrm>
            <a:off x="1931213" y="548680"/>
            <a:ext cx="4417477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kk-KZ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Ребусты шеш</a:t>
            </a:r>
            <a:endParaRPr lang="ru-RU" sz="36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3" name="Picture 9" descr="C:\Users\Асус\Desktop\1437650387_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3612" y="2702747"/>
            <a:ext cx="1952678" cy="1629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872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Құмырсқа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Асус\Desktop\014.jpeg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84784"/>
            <a:ext cx="7623930" cy="45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кумырсканын илеуи.m4a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812360" y="4851434"/>
            <a:ext cx="642942" cy="642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119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86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1233984"/>
            <a:ext cx="8319868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kk-KZ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kk-KZ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Мәтінді </a:t>
            </a:r>
            <a:r>
              <a:rPr kumimoji="0" lang="kk-KZ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тыңда. </a:t>
            </a:r>
            <a:endParaRPr kumimoji="0" lang="kk-KZ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kk-KZ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Мәтіннен </a:t>
            </a:r>
            <a:r>
              <a:rPr kumimoji="0" lang="kk-KZ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тірек сөздері тап. </a:t>
            </a:r>
            <a:endParaRPr kumimoji="0" lang="kk-KZ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kk-KZ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Сызба </a:t>
            </a:r>
            <a:r>
              <a:rPr kumimoji="0" lang="kk-KZ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бойынша мәтін бөліктерін тап. </a:t>
            </a:r>
            <a:endParaRPr kumimoji="0" lang="kk-KZ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kk-KZ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Ғылыми </a:t>
            </a:r>
            <a:r>
              <a:rPr kumimoji="0" lang="kk-KZ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мәтін екенін дәлелде. </a:t>
            </a:r>
            <a:endParaRPr kumimoji="0" lang="kk-KZ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785794"/>
            <a:ext cx="821537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          Ғылыми мәтін</a:t>
            </a: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kk-KZ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зат не құбылыс ғылыми негізде сипатталып, дәлелдеуді қажет ететін стильдің бір түрі. Ал, пікір дұрыстығын дәлелдеу үшін ғылыми мәтінге нақтылық, </a:t>
            </a:r>
            <a:r>
              <a:rPr lang="kk-KZ" sz="4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2" tooltip="Логика"/>
              </a:rPr>
              <a:t>логикалық</a:t>
            </a:r>
            <a:r>
              <a:rPr lang="kk-KZ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kk-KZ" sz="4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3" tooltip="Мазмұн"/>
              </a:rPr>
              <a:t>мазмұн</a:t>
            </a:r>
            <a:r>
              <a:rPr lang="kk-KZ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kk-KZ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дәлелділігі қажет.</a:t>
            </a:r>
            <a:endParaRPr lang="ru-RU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Тірек сөздерді тап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kk-KZ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Құмырсқа, ұйымшыл, илеу, шыбын-шіркей, зиянды заттар, табиғат, қорғау</a:t>
            </a:r>
            <a:r>
              <a:rPr lang="kk-KZ" sz="4800" b="1" dirty="0" smtClean="0">
                <a:solidFill>
                  <a:srgbClr val="FF0000"/>
                </a:solidFill>
              </a:rPr>
              <a:t>. 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Мәтін бөліктерін тап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072198" y="3214686"/>
            <a:ext cx="2571768" cy="92869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Дәлелдеу пікірі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143240" y="1857364"/>
            <a:ext cx="2928958" cy="100013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Құмырсқаның пайдасы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143240" y="5000636"/>
            <a:ext cx="3000396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71472" y="3214686"/>
            <a:ext cx="2357454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Дәлелденетін пікір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1571604" y="4286256"/>
            <a:ext cx="1357322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6322231" y="4393413"/>
            <a:ext cx="1071570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6286512" y="2357430"/>
            <a:ext cx="1071570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0800000" flipV="1">
            <a:off x="1643042" y="2285992"/>
            <a:ext cx="1285884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5400000">
            <a:off x="3714744" y="3929066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500694" y="2643182"/>
            <a:ext cx="3357586" cy="150019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Өйткені құмырсқалар өз илеуін солтүстікке қаратып салады екен.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57488" y="714356"/>
            <a:ext cx="3500462" cy="100013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Құмырсқа – ұйымдасып, жабыла жұмыс істейтін жәндік.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928926" y="5143512"/>
            <a:ext cx="3357586" cy="105727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Сондықтан олардың илеуін бұзбаған, баспаған дұрыс. Қайта қорғау керек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85720" y="2714620"/>
            <a:ext cx="3286148" cy="150019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Орманда жүріп адасып кетсеңіз құмырсқаның илеуіне қарап бағыт-бағдарды анықтап алуға болады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1428728" y="450057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6500826" y="4500570"/>
            <a:ext cx="1143008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6200000" flipH="1">
            <a:off x="6536545" y="1250141"/>
            <a:ext cx="1143008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1500166" y="1357298"/>
            <a:ext cx="1143008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5400000">
            <a:off x="3107521" y="3464719"/>
            <a:ext cx="307183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14348" y="714356"/>
            <a:ext cx="7572428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2-тапсырма. (50-жаттығу, 31-бет)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Сөйлемдердің жалғасын тауып, көшіріп жаз.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Құмырсқа – пайдалы жәндік, өйткені .........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Ауа тазарды, себебі ........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Дала аппақ, өйткені ..........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568</TotalTime>
  <Words>239</Words>
  <Application>Microsoft Office PowerPoint</Application>
  <PresentationFormat>Экран (4:3)</PresentationFormat>
  <Paragraphs>70</Paragraphs>
  <Slides>13</Slides>
  <Notes>1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`</vt:lpstr>
      <vt:lpstr>Құмырсқа </vt:lpstr>
      <vt:lpstr>Презентация PowerPoint</vt:lpstr>
      <vt:lpstr>Презентация PowerPoint</vt:lpstr>
      <vt:lpstr>Тірек сөздерді тап</vt:lpstr>
      <vt:lpstr>    Мәтін бөліктерін тап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Мәтін және оның түрлері</dc:title>
  <dc:creator>h</dc:creator>
  <cp:lastModifiedBy>Асус</cp:lastModifiedBy>
  <cp:revision>43</cp:revision>
  <dcterms:created xsi:type="dcterms:W3CDTF">2020-07-21T04:59:35Z</dcterms:created>
  <dcterms:modified xsi:type="dcterms:W3CDTF">2020-08-10T02:22:27Z</dcterms:modified>
</cp:coreProperties>
</file>