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7" r:id="rId2"/>
    <p:sldId id="268" r:id="rId3"/>
    <p:sldId id="260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2185774-3A44-49D6-8E81-9635F5E04D2B}">
          <p14:sldIdLst>
            <p14:sldId id="257"/>
            <p14:sldId id="268"/>
            <p14:sldId id="260"/>
            <p14:sldId id="262"/>
            <p14:sldId id="263"/>
            <p14:sldId id="264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>
        <p:scale>
          <a:sx n="78" d="100"/>
          <a:sy n="78" d="100"/>
        </p:scale>
        <p:origin x="-113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6F133-7E1D-4893-8737-BEBF504C8CC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5FD22-6A22-4888-BD67-179F12D440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266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5FD22-6A22-4888-BD67-179F12D4407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340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5FD22-6A22-4888-BD67-179F12D4407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49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4958011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kk-KZ" sz="9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</a:p>
          <a:p>
            <a:pPr algn="ctr">
              <a:buNone/>
            </a:pPr>
            <a:r>
              <a:rPr lang="kk-KZ" sz="12800" b="1" dirty="0" smtClean="0">
                <a:latin typeface="Times New Roman" pitchFamily="18" charset="0"/>
                <a:cs typeface="Times New Roman" pitchFamily="18" charset="0"/>
              </a:rPr>
              <a:t>Мәтін және оның түрлері</a:t>
            </a:r>
          </a:p>
          <a:p>
            <a:pPr>
              <a:buNone/>
            </a:pPr>
            <a:endParaRPr lang="kk-KZ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9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мақсаты: 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kk-KZ" sz="11200" b="1" dirty="0" smtClean="0">
                <a:latin typeface="Times New Roman" pitchFamily="18" charset="0"/>
                <a:cs typeface="Times New Roman" pitchFamily="18" charset="0"/>
              </a:rPr>
              <a:t>Мəтін түрлерін ажыратып, құрылымдық  бөліктерін анықтаймыз</a:t>
            </a:r>
            <a:r>
              <a:rPr lang="kk-KZ" sz="112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kk-KZ" sz="11200" b="1" dirty="0" smtClean="0">
                <a:latin typeface="Times New Roman" pitchFamily="18" charset="0"/>
                <a:cs typeface="Times New Roman" pitchFamily="18" charset="0"/>
              </a:rPr>
              <a:t>Мәтіндегі негізгі ойды анықтаймыз;</a:t>
            </a:r>
            <a:endParaRPr lang="ru-RU" sz="11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kk-KZ" sz="112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sz="11200" b="1" dirty="0" smtClean="0">
                <a:latin typeface="Times New Roman" pitchFamily="18" charset="0"/>
                <a:cs typeface="Times New Roman" pitchFamily="18" charset="0"/>
              </a:rPr>
              <a:t>əтін </a:t>
            </a:r>
            <a:r>
              <a:rPr lang="kk-KZ" sz="11200" b="1" dirty="0">
                <a:latin typeface="Times New Roman" pitchFamily="18" charset="0"/>
                <a:cs typeface="Times New Roman" pitchFamily="18" charset="0"/>
              </a:rPr>
              <a:t>мазмұны бойынша пікір білдіруге бағытталған  сұрақтар </a:t>
            </a:r>
            <a:r>
              <a:rPr lang="kk-KZ" sz="11200" b="1" dirty="0" smtClean="0">
                <a:latin typeface="Times New Roman" pitchFamily="18" charset="0"/>
                <a:cs typeface="Times New Roman" pitchFamily="18" charset="0"/>
              </a:rPr>
              <a:t>құрастырып </a:t>
            </a:r>
            <a:r>
              <a:rPr lang="kk-KZ" sz="11200" b="1" dirty="0">
                <a:latin typeface="Times New Roman" pitchFamily="18" charset="0"/>
                <a:cs typeface="Times New Roman" pitchFamily="18" charset="0"/>
              </a:rPr>
              <a:t>және жауап </a:t>
            </a:r>
            <a:r>
              <a:rPr lang="kk-KZ" sz="11200" b="1" dirty="0" smtClean="0">
                <a:latin typeface="Times New Roman" pitchFamily="18" charset="0"/>
                <a:cs typeface="Times New Roman" pitchFamily="18" charset="0"/>
              </a:rPr>
              <a:t>береміз;</a:t>
            </a:r>
            <a:endParaRPr lang="ru-RU" sz="11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kk-KZ" sz="11200" b="1" dirty="0" smtClean="0">
                <a:latin typeface="Times New Roman" pitchFamily="18" charset="0"/>
                <a:cs typeface="Times New Roman" pitchFamily="18" charset="0"/>
              </a:rPr>
              <a:t>Тілдік  </a:t>
            </a:r>
            <a:r>
              <a:rPr lang="kk-KZ" sz="11200" b="1" dirty="0">
                <a:latin typeface="Times New Roman" pitchFamily="18" charset="0"/>
                <a:cs typeface="Times New Roman" pitchFamily="18" charset="0"/>
              </a:rPr>
              <a:t>нормаларды </a:t>
            </a:r>
            <a:r>
              <a:rPr lang="kk-KZ" sz="11200" b="1" dirty="0" smtClean="0">
                <a:latin typeface="Times New Roman" pitchFamily="18" charset="0"/>
                <a:cs typeface="Times New Roman" pitchFamily="18" charset="0"/>
              </a:rPr>
              <a:t>сақтаймыз.</a:t>
            </a:r>
            <a:endParaRPr lang="ru-RU" sz="112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kk-KZ" sz="4000" dirty="0"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Ағаш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ек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сус\Desktop\008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00200"/>
            <a:ext cx="8712968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41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Аң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құсқа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қорған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728" indent="0">
              <a:buNone/>
            </a:pP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қалың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о… . </a:t>
            </a:r>
          </a:p>
          <a:p>
            <a:pPr marL="109728" indent="0">
              <a:buNone/>
            </a:pP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Құлпырып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көк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өсер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109728" indent="0">
              <a:buNone/>
            </a:pP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Құйған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н… . </a:t>
            </a:r>
          </a:p>
          <a:p>
            <a:pPr marL="109728" indent="0" algn="r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Тұрысбек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Еділбаев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/>
          </a:p>
          <a:p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Жазған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өлең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өзіндік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ой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тұжырым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жаса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1357298"/>
            <a:ext cx="1857388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орман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2714620"/>
            <a:ext cx="1857388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нөсер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A1C24"/>
                </a:solidFill>
              </a:rPr>
              <a:t> </a:t>
            </a:r>
            <a:br>
              <a:rPr lang="ru-RU" dirty="0" smtClean="0">
                <a:solidFill>
                  <a:srgbClr val="CA1C24"/>
                </a:solidFill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100" b="1" dirty="0" smtClean="0">
                <a:latin typeface="Times New Roman" pitchFamily="18" charset="0"/>
                <a:cs typeface="Times New Roman" pitchFamily="18" charset="0"/>
              </a:rPr>
              <a:t>өздерді мағынасына қарай орналастырып, өлеңді оқы</a:t>
            </a:r>
            <a:r>
              <a:rPr lang="ru-RU" sz="4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auto">
          <a:xfrm>
            <a:off x="-900459" y="4775424"/>
            <a:ext cx="18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ru-RU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Вертикальный свиток 7"/>
          <p:cNvSpPr/>
          <p:nvPr/>
        </p:nvSpPr>
        <p:spPr>
          <a:xfrm>
            <a:off x="576733" y="2063407"/>
            <a:ext cx="2046933" cy="1125442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10"/>
          <p:cNvSpPr>
            <a:spLocks noChangeArrowheads="1"/>
          </p:cNvSpPr>
          <p:nvPr/>
        </p:nvSpPr>
        <p:spPr bwMode="auto">
          <a:xfrm>
            <a:off x="920824" y="2302962"/>
            <a:ext cx="13587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жерге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бай</a:t>
            </a: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көлге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бай</a:t>
            </a:r>
          </a:p>
        </p:txBody>
      </p:sp>
      <p:sp>
        <p:nvSpPr>
          <p:cNvPr id="10" name="Вертикальный свиток 9"/>
          <p:cNvSpPr/>
          <p:nvPr/>
        </p:nvSpPr>
        <p:spPr>
          <a:xfrm>
            <a:off x="3554536" y="2043639"/>
            <a:ext cx="2046933" cy="1125441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шалқар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Вертикальный свиток 10"/>
          <p:cNvSpPr/>
          <p:nvPr/>
        </p:nvSpPr>
        <p:spPr>
          <a:xfrm>
            <a:off x="6376882" y="2043640"/>
            <a:ext cx="2045758" cy="1125441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Елім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менің Айдынды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адамда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733" y="3996295"/>
            <a:ext cx="7877155" cy="21424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адамда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357562"/>
            <a:ext cx="7877155" cy="21424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500034" y="571480"/>
            <a:ext cx="2143140" cy="7143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Елім менің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43240" y="571480"/>
            <a:ext cx="2143140" cy="7143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жерге бай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1785926"/>
            <a:ext cx="2143140" cy="7143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Айдынды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43240" y="1785926"/>
            <a:ext cx="2143140" cy="7143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шалқар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86446" y="1785926"/>
            <a:ext cx="2143140" cy="7143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көлге бай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omp\Desktop\img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71612"/>
            <a:ext cx="7286676" cy="4572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28728" y="571480"/>
            <a:ext cx="6507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Табиғатты қорғау үшін не істеу керек?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556792"/>
            <a:ext cx="810039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dirty="0">
                <a:latin typeface="Times New Roman" pitchFamily="18" charset="0"/>
                <a:cs typeface="Times New Roman" pitchFamily="18" charset="0"/>
              </a:rPr>
              <a:t>Жануарларды атпаймыз,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4000" dirty="0">
                <a:latin typeface="Times New Roman" pitchFamily="18" charset="0"/>
                <a:cs typeface="Times New Roman" pitchFamily="18" charset="0"/>
              </a:rPr>
              <a:t>Жасыл шөпті баспаймыз.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4000" dirty="0">
                <a:latin typeface="Times New Roman" pitchFamily="18" charset="0"/>
                <a:cs typeface="Times New Roman" pitchFamily="18" charset="0"/>
              </a:rPr>
              <a:t>Табиғатты қорғаймыз,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4000" dirty="0">
                <a:latin typeface="Times New Roman" pitchFamily="18" charset="0"/>
                <a:cs typeface="Times New Roman" pitchFamily="18" charset="0"/>
              </a:rPr>
              <a:t>Ағаштарды сатпаймыз.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4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сус\Desktop\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3616"/>
            <a:ext cx="7992888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79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</TotalTime>
  <Words>110</Words>
  <Application>Microsoft Office PowerPoint</Application>
  <PresentationFormat>Экран (4:3)</PresentationFormat>
  <Paragraphs>35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Ағаш ек</vt:lpstr>
      <vt:lpstr>Презентация PowerPoint</vt:lpstr>
      <vt:lpstr>  Сөздерді мағынасына қарай орналастырып, өлеңді оқы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Мәтін және оның түрлері</dc:title>
  <dc:creator>h</dc:creator>
  <cp:lastModifiedBy>Асус</cp:lastModifiedBy>
  <cp:revision>27</cp:revision>
  <dcterms:created xsi:type="dcterms:W3CDTF">2020-07-21T04:59:35Z</dcterms:created>
  <dcterms:modified xsi:type="dcterms:W3CDTF">2020-08-07T17:15:34Z</dcterms:modified>
</cp:coreProperties>
</file>