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0"/>
  </p:notesMasterIdLst>
  <p:sldIdLst>
    <p:sldId id="256" r:id="rId2"/>
    <p:sldId id="277" r:id="rId3"/>
    <p:sldId id="281" r:id="rId4"/>
    <p:sldId id="288" r:id="rId5"/>
    <p:sldId id="263" r:id="rId6"/>
    <p:sldId id="284" r:id="rId7"/>
    <p:sldId id="260" r:id="rId8"/>
    <p:sldId id="269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11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x-none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FE17B4E-E7C2-4A72-AF6E-01C55E2CC8CA}" type="datetimeFigureOut">
              <a:rPr lang="x-none"/>
              <a:pPr>
                <a:defRPr/>
              </a:pPr>
              <a:t>02.03.2025</a:t>
            </a:fld>
            <a:endParaRPr lang="x-none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x-none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  <a:endParaRPr lang="x-none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6A127D6-BC1E-405D-8071-49448229E09E}" type="slidenum">
              <a:rPr lang="x-none"/>
              <a:pPr>
                <a:defRPr/>
              </a:pPr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1655550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0483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35466EA-067A-48C1-B9B9-9C651BA13362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2531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1275820-F8B4-4D87-9A5C-445A731D1CEA}" type="slidenum">
              <a:rPr lang="ru-RU" sz="1200">
                <a:latin typeface="Calibri" pitchFamily="34" charset="0"/>
              </a:rPr>
              <a:pPr algn="r"/>
              <a:t>4</a:t>
            </a:fld>
            <a:endParaRPr lang="ru-RU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B3C7F8D-7924-4E3D-BB0F-8724CA366445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662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B823133-CA57-449D-898C-0F8B59A7BCA8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/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/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E0E42A-C857-4CDB-8CEC-2FBE0699F167}" type="datetimeFigureOut">
              <a:rPr lang="ru-RU"/>
              <a:pPr>
                <a:defRPr/>
              </a:pPr>
              <a:t>02.03.2025</a:t>
            </a:fld>
            <a:endParaRPr lang="ru-RU"/>
          </a:p>
        </p:txBody>
      </p:sp>
      <p:sp>
        <p:nvSpPr>
          <p:cNvPr id="5" name="Нижний колонтитул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BEAFD2-156D-4CFD-8063-21ADD1555F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434CE-0970-4CEE-BE86-A25F610A149A}" type="datetimeFigureOut">
              <a:rPr lang="ru-RU"/>
              <a:pPr>
                <a:defRPr/>
              </a:pPr>
              <a:t>02.03.2025</a:t>
            </a:fld>
            <a:endParaRPr lang="ru-RU"/>
          </a:p>
        </p:txBody>
      </p:sp>
      <p:sp>
        <p:nvSpPr>
          <p:cNvPr id="3" name="Нижний колонтитул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C95B1D-8B30-4925-A14E-197AEF4A27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/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/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7CA43A-61A7-4991-98A0-0AC04291F33A}" type="datetimeFigureOut">
              <a:rPr lang="ru-RU"/>
              <a:pPr>
                <a:defRPr/>
              </a:pPr>
              <a:t>02.03.2025</a:t>
            </a:fld>
            <a:endParaRPr lang="ru-RU"/>
          </a:p>
        </p:txBody>
      </p:sp>
      <p:sp>
        <p:nvSpPr>
          <p:cNvPr id="6" name="Нижний колонтитул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DC2D4-FBF2-4C61-A284-CC48735560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/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Текст 3">
            <a:extLst/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00279-FD19-4769-9A35-B4FD9EA97DCE}" type="datetimeFigureOut">
              <a:rPr lang="ru-RU"/>
              <a:pPr>
                <a:defRPr/>
              </a:pPr>
              <a:t>02.03.2025</a:t>
            </a:fld>
            <a:endParaRPr lang="ru-RU"/>
          </a:p>
        </p:txBody>
      </p:sp>
      <p:sp>
        <p:nvSpPr>
          <p:cNvPr id="6" name="Нижний колонтитул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F5666-32DF-4E61-A51E-AEF84A70DE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/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E65F71-4FEB-4872-B0FC-2C0B02A9B1A4}" type="datetimeFigureOut">
              <a:rPr lang="ru-RU"/>
              <a:pPr>
                <a:defRPr/>
              </a:pPr>
              <a:t>02.03.2025</a:t>
            </a:fld>
            <a:endParaRPr lang="ru-RU"/>
          </a:p>
        </p:txBody>
      </p:sp>
      <p:sp>
        <p:nvSpPr>
          <p:cNvPr id="5" name="Нижний колонтитул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27347-8F45-4BFF-B881-BEB14B8291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/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/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BB36B-810F-4971-811F-D520E1FF5D22}" type="datetimeFigureOut">
              <a:rPr lang="ru-RU"/>
              <a:pPr>
                <a:defRPr/>
              </a:pPr>
              <a:t>02.03.2025</a:t>
            </a:fld>
            <a:endParaRPr lang="ru-RU"/>
          </a:p>
        </p:txBody>
      </p:sp>
      <p:sp>
        <p:nvSpPr>
          <p:cNvPr id="5" name="Нижний колонтитул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049AE-6177-46E2-8263-32CFE9B685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9AD4E9-B677-4379-BEC5-6518A8F1C759}" type="datetimeFigureOut">
              <a:rPr lang="ru-RU"/>
              <a:pPr>
                <a:defRPr/>
              </a:pPr>
              <a:t>02.03.2025</a:t>
            </a:fld>
            <a:endParaRPr lang="ru-RU"/>
          </a:p>
        </p:txBody>
      </p:sp>
      <p:sp>
        <p:nvSpPr>
          <p:cNvPr id="4" name="Нижний колонтитул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92DD8-6129-424D-AE37-899076F907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/>
          </p:cNvPr>
          <p:cNvSpPr>
            <a:spLocks noGrp="1"/>
          </p:cNvSpPr>
          <p:nvPr>
            <p:ph type="ctrTitle"/>
          </p:nvPr>
        </p:nvSpPr>
        <p:spPr>
          <a:xfrm>
            <a:off x="117000" y="4464000"/>
            <a:ext cx="6858000" cy="1305000"/>
          </a:xfrm>
        </p:spPr>
        <p:txBody>
          <a:bodyPr anchor="b"/>
          <a:lstStyle>
            <a:lvl1pPr algn="ctr">
              <a:defRPr sz="4500" b="1">
                <a:solidFill>
                  <a:schemeClr val="accent2"/>
                </a:solidFill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218250" y="63256"/>
            <a:ext cx="7757100" cy="1325563"/>
          </a:xfrm>
        </p:spPr>
        <p:txBody>
          <a:bodyPr>
            <a:normAutofit/>
          </a:bodyPr>
          <a:lstStyle>
            <a:lvl1pPr>
              <a:defRPr sz="4500" b="1">
                <a:solidFill>
                  <a:schemeClr val="bg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>
            <a:extLst/>
          </p:cNvPr>
          <p:cNvSpPr>
            <a:spLocks noGrp="1"/>
          </p:cNvSpPr>
          <p:nvPr>
            <p:ph idx="1"/>
          </p:nvPr>
        </p:nvSpPr>
        <p:spPr>
          <a:xfrm>
            <a:off x="1095750" y="2034000"/>
            <a:ext cx="7886700" cy="40979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218250" y="63256"/>
            <a:ext cx="7757100" cy="1325563"/>
          </a:xfrm>
        </p:spPr>
        <p:txBody>
          <a:bodyPr>
            <a:normAutofit/>
          </a:bodyPr>
          <a:lstStyle>
            <a:lvl1pPr>
              <a:defRPr sz="4500" b="1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/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A50CD3-19B6-4D97-8AA9-B0FBAA9EE2D8}" type="datetimeFigureOut">
              <a:rPr lang="ru-RU"/>
              <a:pPr>
                <a:defRPr/>
              </a:pPr>
              <a:t>02.03.2025</a:t>
            </a:fld>
            <a:endParaRPr lang="ru-RU"/>
          </a:p>
        </p:txBody>
      </p:sp>
      <p:sp>
        <p:nvSpPr>
          <p:cNvPr id="5" name="Нижний колонтитул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347A14-4B8A-4DB5-B8CB-2CFF454EF6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/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/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7CF87D-9115-45FC-A48D-A3ADC5A53E2D}" type="datetimeFigureOut">
              <a:rPr lang="ru-RU"/>
              <a:pPr>
                <a:defRPr/>
              </a:pPr>
              <a:t>02.03.2025</a:t>
            </a:fld>
            <a:endParaRPr lang="ru-RU"/>
          </a:p>
        </p:txBody>
      </p:sp>
      <p:sp>
        <p:nvSpPr>
          <p:cNvPr id="6" name="Нижний колонтитул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061545-43FC-4F94-9DF7-41E383779C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/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/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/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/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E86E4-96B2-4C97-9BC0-BD67D33ED767}" type="datetimeFigureOut">
              <a:rPr lang="ru-RU"/>
              <a:pPr>
                <a:defRPr/>
              </a:pPr>
              <a:t>02.03.2025</a:t>
            </a:fld>
            <a:endParaRPr lang="ru-RU"/>
          </a:p>
        </p:txBody>
      </p:sp>
      <p:sp>
        <p:nvSpPr>
          <p:cNvPr id="8" name="Нижний колонтитул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F81F5-3B78-4C7B-A6C5-7F36E57C81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F7D7B7-03F9-4CC9-95D6-5FD1FA161E8B}" type="datetimeFigureOut">
              <a:rPr lang="ru-RU"/>
              <a:pPr>
                <a:defRPr/>
              </a:pPr>
              <a:t>02.03.2025</a:t>
            </a:fld>
            <a:endParaRPr lang="ru-RU"/>
          </a:p>
        </p:txBody>
      </p:sp>
      <p:sp>
        <p:nvSpPr>
          <p:cNvPr id="4" name="Нижний колонтитул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A53F81-686E-4E31-8160-8ECAD478A5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>
            <a:extLst/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1A597DF-F1E4-4220-96CC-36ECF8FFBD76}" type="datetimeFigureOut">
              <a:rPr lang="ru-RU"/>
              <a:pPr>
                <a:defRPr/>
              </a:pPr>
              <a:t>02.03.2025</a:t>
            </a:fld>
            <a:endParaRPr lang="ru-RU"/>
          </a:p>
        </p:txBody>
      </p:sp>
      <p:sp>
        <p:nvSpPr>
          <p:cNvPr id="5" name="Нижний колонтитул 4">
            <a:extLst/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/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E2F6768-A4C0-46B3-ABF6-2EB9E79755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23" r:id="rId3"/>
    <p:sldLayoutId id="2147483724" r:id="rId4"/>
    <p:sldLayoutId id="2147483725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</p:sldLayoutIdLst>
  <p:transition spd="med">
    <p:fade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8" descr="298-2989887_fractal-in-ms-paint-hd-png-downloa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35375" y="3716338"/>
            <a:ext cx="2232025" cy="161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Заголовок 1"/>
          <p:cNvSpPr>
            <a:spLocks noGrp="1"/>
          </p:cNvSpPr>
          <p:nvPr>
            <p:ph type="ctrTitle"/>
          </p:nvPr>
        </p:nvSpPr>
        <p:spPr>
          <a:xfrm>
            <a:off x="395288" y="1412875"/>
            <a:ext cx="5022850" cy="1304925"/>
          </a:xfrm>
        </p:spPr>
        <p:txBody>
          <a:bodyPr/>
          <a:lstStyle/>
          <a:p>
            <a:pPr eaLnBrk="1" hangingPunct="1"/>
            <a:r>
              <a:rPr lang="kk-KZ" sz="4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Аралас құжат құру</a:t>
            </a:r>
            <a:endParaRPr lang="ru-RU" sz="44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>
            <a:extLst/>
          </p:cNvPr>
          <p:cNvSpPr txBox="1"/>
          <p:nvPr/>
        </p:nvSpPr>
        <p:spPr>
          <a:xfrm>
            <a:off x="252413" y="584200"/>
            <a:ext cx="418465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3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 тақырыбы:</a:t>
            </a:r>
            <a:endParaRPr lang="x-none" sz="32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/>
          </p:cNvPr>
          <p:cNvSpPr txBox="1"/>
          <p:nvPr/>
        </p:nvSpPr>
        <p:spPr>
          <a:xfrm>
            <a:off x="684213" y="2852738"/>
            <a:ext cx="4456112" cy="641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3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3-сынып</a:t>
            </a:r>
            <a:endParaRPr lang="x-none" sz="36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414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213" y="3862388"/>
            <a:ext cx="2951162" cy="201453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кругленный прямоугольник 8"/>
          <p:cNvSpPr/>
          <p:nvPr/>
        </p:nvSpPr>
        <p:spPr>
          <a:xfrm>
            <a:off x="684213" y="1700213"/>
            <a:ext cx="7127875" cy="1512887"/>
          </a:xfrm>
          <a:prstGeom prst="roundRect">
            <a:avLst/>
          </a:prstGeom>
          <a:solidFill>
            <a:schemeClr val="bg1"/>
          </a:solidFill>
          <a:ln w="7620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285750" indent="-285750">
              <a:buFont typeface="Arial" charset="0"/>
              <a:buChar char="•"/>
              <a:defRPr/>
            </a:pPr>
            <a:r>
              <a:rPr lang="kk-KZ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мәтіндер арасында сурет қоюға болама?</a:t>
            </a:r>
          </a:p>
          <a:p>
            <a:pPr marL="285750" indent="-285750">
              <a:buFont typeface="Arial" charset="0"/>
              <a:buChar char="•"/>
              <a:defRPr/>
            </a:pPr>
            <a:r>
              <a:rPr lang="kk-KZ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суретті көшіруге болама?</a:t>
            </a:r>
            <a:endParaRPr lang="ru-RU" sz="28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11188" y="4292600"/>
            <a:ext cx="7416800" cy="1512888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buFont typeface="Arial" charset="0"/>
              <a:buChar char="•"/>
              <a:defRPr/>
            </a:pPr>
            <a:r>
              <a:rPr lang="kk-KZ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мәтіндік редакторда суретті қою;</a:t>
            </a:r>
          </a:p>
          <a:p>
            <a:pPr marL="457200" indent="-457200">
              <a:buFont typeface="Arial" charset="0"/>
              <a:buChar char="•"/>
              <a:defRPr/>
            </a:pPr>
            <a:r>
              <a:rPr lang="kk-KZ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аралас құжат құру.</a:t>
            </a:r>
            <a:endParaRPr lang="ru-RU" sz="2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AutoShape 2" descr="Датчик Цвета LEGO® Mindstorms® EV3 ⋆ Журнал научно-технического творчества  педагогов и школьников &quot;Главный конструктор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8436" name="AutoShape 5" descr="Конструктор Лего Mindstorms EV3 (программируемый робот)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900113" y="3573463"/>
            <a:ext cx="4787900" cy="86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 үйренетініміз</a:t>
            </a:r>
            <a:r>
              <a:rPr lang="kk-KZ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11188" y="981075"/>
            <a:ext cx="3959225" cy="8636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Кел, ойланайық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>
          <a:xfrm>
            <a:off x="395288" y="276225"/>
            <a:ext cx="7200900" cy="84931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WordPad </a:t>
            </a:r>
            <a:r>
              <a:rPr lang="kk-KZ" sz="3600" smtClean="0">
                <a:latin typeface="Times New Roman" pitchFamily="18" charset="0"/>
                <a:cs typeface="Times New Roman" pitchFamily="18" charset="0"/>
              </a:rPr>
              <a:t>мәтіндік редакторында суретті қалай қоюға болады?</a:t>
            </a:r>
            <a:endParaRPr lang="ru-RU" sz="36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8" name="TextBox 5"/>
          <p:cNvSpPr txBox="1">
            <a:spLocks noChangeArrowheads="1"/>
          </p:cNvSpPr>
          <p:nvPr/>
        </p:nvSpPr>
        <p:spPr bwMode="auto">
          <a:xfrm>
            <a:off x="395288" y="1628775"/>
            <a:ext cx="7561262" cy="277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kk-KZ" sz="26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Мәтінге сурет қою үшін </a:t>
            </a:r>
            <a:r>
              <a:rPr lang="kk-KZ" sz="26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Кескін</a:t>
            </a:r>
            <a:r>
              <a:rPr lang="kk-KZ" sz="26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(Изображение) және </a:t>
            </a:r>
            <a:r>
              <a:rPr lang="en-US" sz="26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Paint- </a:t>
            </a:r>
            <a:r>
              <a:rPr lang="ru-RU" sz="26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kk-KZ" sz="26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ғы сурет</a:t>
            </a:r>
            <a:r>
              <a:rPr lang="kk-KZ" sz="26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(Рисунок </a:t>
            </a:r>
            <a:r>
              <a:rPr lang="en-US" sz="26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Paint</a:t>
            </a:r>
            <a:r>
              <a:rPr lang="kk-KZ" sz="26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 батырмаларын қолданамыз.</a:t>
            </a:r>
          </a:p>
          <a:p>
            <a:r>
              <a:rPr lang="kk-KZ" sz="26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Егер </a:t>
            </a:r>
            <a:r>
              <a:rPr lang="en-US" sz="26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Paint</a:t>
            </a:r>
            <a:r>
              <a:rPr lang="kk-KZ" sz="26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графикалық редакторында сурет салып,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WordPad</a:t>
            </a:r>
            <a:r>
              <a:rPr lang="kk-KZ" sz="24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мәтіндік </a:t>
            </a:r>
            <a:r>
              <a:rPr lang="kk-KZ" sz="24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редакторына орналастырып және қосымша мәтін жазатын болсақ, онда мұндай құжат </a:t>
            </a:r>
            <a:r>
              <a:rPr lang="kk-KZ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аралас құжат</a:t>
            </a:r>
            <a:r>
              <a:rPr lang="kk-KZ" sz="24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деп аталады.</a:t>
            </a:r>
            <a:endParaRPr lang="ru-RU" sz="24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9" name="Picture 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1638" y="4076700"/>
            <a:ext cx="3924300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ъект 2"/>
          <p:cNvSpPr>
            <a:spLocks noGrp="1"/>
          </p:cNvSpPr>
          <p:nvPr>
            <p:ph idx="4294967295"/>
          </p:nvPr>
        </p:nvSpPr>
        <p:spPr>
          <a:xfrm>
            <a:off x="395288" y="1773238"/>
            <a:ext cx="8497887" cy="1295400"/>
          </a:xfrm>
        </p:spPr>
        <p:txBody>
          <a:bodyPr/>
          <a:lstStyle/>
          <a:p>
            <a:pPr eaLnBrk="1" hangingPunct="1"/>
            <a:endParaRPr lang="ru-RU" smtClean="0">
              <a:solidFill>
                <a:schemeClr val="tx2"/>
              </a:solidFill>
            </a:endParaRPr>
          </a:p>
          <a:p>
            <a:pPr eaLnBrk="1" hangingPunct="1"/>
            <a:endParaRPr lang="ru-RU" smtClean="0">
              <a:solidFill>
                <a:schemeClr val="tx2"/>
              </a:solidFill>
            </a:endParaRPr>
          </a:p>
        </p:txBody>
      </p:sp>
      <p:sp>
        <p:nvSpPr>
          <p:cNvPr id="21506" name="TextBox 5"/>
          <p:cNvSpPr txBox="1">
            <a:spLocks noChangeArrowheads="1"/>
          </p:cNvSpPr>
          <p:nvPr/>
        </p:nvSpPr>
        <p:spPr bwMode="auto">
          <a:xfrm>
            <a:off x="250825" y="1341438"/>
            <a:ext cx="7921625" cy="256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 sz="28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Ол үшін:</a:t>
            </a:r>
          </a:p>
          <a:p>
            <a:pPr algn="ctr">
              <a:buFontTx/>
              <a:buChar char="•"/>
            </a:pPr>
            <a:r>
              <a:rPr lang="kk-KZ" sz="28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Көшіру </a:t>
            </a:r>
            <a:r>
              <a:rPr lang="kk-KZ" sz="28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батырмасын немесе жанама мәзірден </a:t>
            </a:r>
            <a:r>
              <a:rPr lang="kk-KZ" sz="28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Көшіру</a:t>
            </a:r>
            <a:r>
              <a:rPr lang="kk-KZ" sz="28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командасын басу керек болады.</a:t>
            </a:r>
            <a:r>
              <a:rPr lang="kk-KZ" sz="26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FontTx/>
              <a:buChar char="•"/>
            </a:pPr>
            <a:r>
              <a:rPr lang="kk-KZ" sz="26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Көшірілген суретті қою үшін </a:t>
            </a:r>
            <a:r>
              <a:rPr lang="kk-KZ" sz="26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Қою</a:t>
            </a:r>
            <a:r>
              <a:rPr lang="kk-KZ" sz="26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батырмасын немесе жанама мәзірден </a:t>
            </a:r>
            <a:r>
              <a:rPr lang="kk-KZ" sz="26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Қою</a:t>
            </a:r>
            <a:r>
              <a:rPr lang="kk-KZ" sz="26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командасын басу керек. Осылайша аралас құжаттар құра аламыз.</a:t>
            </a:r>
            <a:endParaRPr lang="ru-RU" sz="260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7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95513" y="3860800"/>
            <a:ext cx="4464050" cy="252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8" name="Rectangle 7"/>
          <p:cNvSpPr>
            <a:spLocks noChangeArrowheads="1"/>
          </p:cNvSpPr>
          <p:nvPr/>
        </p:nvSpPr>
        <p:spPr bwMode="auto">
          <a:xfrm>
            <a:off x="468313" y="260350"/>
            <a:ext cx="5903912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2800" b="1">
                <a:solidFill>
                  <a:schemeClr val="bg2"/>
                </a:solidFill>
                <a:latin typeface="Times New Roman" pitchFamily="18" charset="0"/>
              </a:rPr>
              <a:t>Мәтінге сурет қоюдың тағы бір</a:t>
            </a:r>
          </a:p>
          <a:p>
            <a:pPr algn="ctr"/>
            <a:r>
              <a:rPr lang="kk-KZ" sz="2800" b="1">
                <a:solidFill>
                  <a:schemeClr val="bg2"/>
                </a:solidFill>
                <a:latin typeface="Times New Roman" pitchFamily="18" charset="0"/>
              </a:rPr>
              <a:t> тәсілі – сурет көшірмесін алу.</a:t>
            </a:r>
            <a:endParaRPr lang="ru-RU" sz="2800" b="1">
              <a:solidFill>
                <a:schemeClr val="bg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>
            <a:extLst/>
          </p:cNvPr>
          <p:cNvSpPr/>
          <p:nvPr/>
        </p:nvSpPr>
        <p:spPr>
          <a:xfrm>
            <a:off x="250825" y="4076700"/>
            <a:ext cx="8174038" cy="230505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kk-KZ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Пиктографиялық жазу – жазудың ең көне түрі. Мұнда жазудың орнына заттардың суреттері салынады. Әрбір сурет бір хабарды білдіреді. Сондықтан пиктограмманы кейде </a:t>
            </a:r>
            <a:r>
              <a:rPr lang="kk-KZ" sz="2400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суретті жазу</a:t>
            </a:r>
            <a:r>
              <a:rPr lang="kk-KZ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деп те атайды. Пиктограммалық жазудың таңбалары петроглифтер немесе пиктограммалар деп аталады.</a:t>
            </a:r>
            <a:endParaRPr lang="ru-RU" sz="24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>
            <a:extLst/>
          </p:cNvPr>
          <p:cNvSpPr/>
          <p:nvPr/>
        </p:nvSpPr>
        <p:spPr>
          <a:xfrm>
            <a:off x="250825" y="1341438"/>
            <a:ext cx="8137525" cy="1800225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kk-KZ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Белгіленген суреттерді көшіргенде, қойғанда, кесіп алғанда пернетақтадағы пернелер үйлесімін қолдануға болады:</a:t>
            </a:r>
          </a:p>
          <a:p>
            <a:pPr>
              <a:defRPr/>
            </a:pPr>
            <a:r>
              <a:rPr lang="kk-KZ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Ctrl+C</a:t>
            </a:r>
            <a:r>
              <a:rPr lang="ru-RU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к</a:t>
            </a:r>
            <a:r>
              <a:rPr lang="kk-KZ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өшіру;    </a:t>
            </a:r>
            <a:r>
              <a:rPr lang="en-US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Ctrl+V</a:t>
            </a:r>
            <a:r>
              <a:rPr lang="kk-KZ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қою;   </a:t>
            </a:r>
            <a:r>
              <a:rPr lang="en-US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Ctrl+X</a:t>
            </a:r>
            <a:r>
              <a:rPr lang="kk-KZ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қию.</a:t>
            </a:r>
          </a:p>
        </p:txBody>
      </p:sp>
      <p:sp>
        <p:nvSpPr>
          <p:cNvPr id="4" name="Прямоугольник: скругленные углы 3">
            <a:extLst/>
          </p:cNvPr>
          <p:cNvSpPr/>
          <p:nvPr/>
        </p:nvSpPr>
        <p:spPr>
          <a:xfrm>
            <a:off x="0" y="765175"/>
            <a:ext cx="4967288" cy="647700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Білгенге маржан!</a:t>
            </a:r>
            <a:endParaRPr lang="x-none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: скругленные углы 14">
            <a:extLst/>
          </p:cNvPr>
          <p:cNvSpPr/>
          <p:nvPr/>
        </p:nvSpPr>
        <p:spPr>
          <a:xfrm>
            <a:off x="179388" y="3500438"/>
            <a:ext cx="4968875" cy="64770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Міне, қызық!</a:t>
            </a:r>
            <a:endParaRPr lang="x-none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Рисунок 3"/>
          <p:cNvPicPr>
            <a:picLocks noChangeAspect="1"/>
          </p:cNvPicPr>
          <p:nvPr/>
        </p:nvPicPr>
        <p:blipFill>
          <a:blip r:embed="rId2"/>
          <a:srcRect l="14886" r="21622"/>
          <a:stretch>
            <a:fillRect/>
          </a:stretch>
        </p:blipFill>
        <p:spPr bwMode="auto">
          <a:xfrm>
            <a:off x="0" y="0"/>
            <a:ext cx="2455863" cy="183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39988" y="188913"/>
            <a:ext cx="5300662" cy="10795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Сұрақтарға жауап берейік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651" name="Объект 2"/>
          <p:cNvSpPr>
            <a:spLocks noGrp="1"/>
          </p:cNvSpPr>
          <p:nvPr>
            <p:ph idx="1"/>
          </p:nvPr>
        </p:nvSpPr>
        <p:spPr>
          <a:xfrm>
            <a:off x="395288" y="3716338"/>
            <a:ext cx="8064500" cy="936625"/>
          </a:xfrm>
        </p:spPr>
        <p:txBody>
          <a:bodyPr/>
          <a:lstStyle/>
          <a:p>
            <a:pPr marL="742950" lvl="1" indent="-285750" eaLnBrk="1" hangingPunct="1">
              <a:spcBef>
                <a:spcPts val="750"/>
              </a:spcBef>
            </a:pPr>
            <a:r>
              <a:rPr lang="kk-KZ" sz="2800" smtClean="0">
                <a:latin typeface="Times New Roman" pitchFamily="18" charset="0"/>
              </a:rPr>
              <a:t>Аралас құжат қандай редакторлардың көмегімен жасалады?</a:t>
            </a:r>
            <a:endParaRPr lang="kk-KZ" sz="28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39750" y="2276475"/>
            <a:ext cx="8424863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D11107"/>
                </a:solidFill>
                <a:latin typeface="Times New Roman" pitchFamily="18" charset="0"/>
              </a:rPr>
              <a:t>Paint</a:t>
            </a:r>
            <a:r>
              <a:rPr lang="kk-KZ" sz="2400">
                <a:solidFill>
                  <a:srgbClr val="D11107"/>
                </a:solidFill>
                <a:latin typeface="Times New Roman" pitchFamily="18" charset="0"/>
              </a:rPr>
              <a:t> графикалық редакторында сурет салып, </a:t>
            </a:r>
            <a:r>
              <a:rPr lang="en-US" sz="2400">
                <a:solidFill>
                  <a:srgbClr val="D11107"/>
                </a:solidFill>
                <a:latin typeface="Times New Roman" pitchFamily="18" charset="0"/>
              </a:rPr>
              <a:t>WordPad</a:t>
            </a:r>
            <a:r>
              <a:rPr lang="kk-KZ" sz="2400">
                <a:solidFill>
                  <a:srgbClr val="D11107"/>
                </a:solidFill>
                <a:latin typeface="Times New Roman" pitchFamily="18" charset="0"/>
              </a:rPr>
              <a:t> мәтіндік редакторына орналастырып және қосымша мәтін жазатын болсақ, онда мұндай құжат </a:t>
            </a:r>
            <a:r>
              <a:rPr lang="kk-KZ" sz="2400" b="1">
                <a:solidFill>
                  <a:srgbClr val="D11107"/>
                </a:solidFill>
                <a:latin typeface="Times New Roman" pitchFamily="18" charset="0"/>
              </a:rPr>
              <a:t>аралас құжат</a:t>
            </a:r>
            <a:r>
              <a:rPr lang="kk-KZ" sz="2400">
                <a:solidFill>
                  <a:srgbClr val="D11107"/>
                </a:solidFill>
                <a:latin typeface="Times New Roman" pitchFamily="18" charset="0"/>
              </a:rPr>
              <a:t> деп аталады.</a:t>
            </a:r>
            <a:endParaRPr lang="ru-RU" sz="2400">
              <a:solidFill>
                <a:srgbClr val="D11107"/>
              </a:solidFill>
              <a:latin typeface="Times New Roman" pitchFamily="18" charset="0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468313" y="4652963"/>
            <a:ext cx="8208962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 sz="2000" b="1">
                <a:solidFill>
                  <a:srgbClr val="D11107"/>
                </a:solidFill>
                <a:latin typeface="Times New Roman" pitchFamily="18" charset="0"/>
              </a:rPr>
              <a:t>Көшіру </a:t>
            </a:r>
            <a:r>
              <a:rPr lang="kk-KZ" sz="2000">
                <a:solidFill>
                  <a:srgbClr val="D11107"/>
                </a:solidFill>
                <a:latin typeface="Times New Roman" pitchFamily="18" charset="0"/>
              </a:rPr>
              <a:t>батырмасын немесе жанама мәзірден </a:t>
            </a:r>
            <a:r>
              <a:rPr lang="kk-KZ" sz="2000" b="1">
                <a:solidFill>
                  <a:srgbClr val="D11107"/>
                </a:solidFill>
                <a:latin typeface="Times New Roman" pitchFamily="18" charset="0"/>
              </a:rPr>
              <a:t>Көшіру</a:t>
            </a:r>
            <a:r>
              <a:rPr lang="kk-KZ" sz="2000">
                <a:solidFill>
                  <a:srgbClr val="D11107"/>
                </a:solidFill>
                <a:latin typeface="Times New Roman" pitchFamily="18" charset="0"/>
              </a:rPr>
              <a:t> командасын басу керек болады. </a:t>
            </a:r>
          </a:p>
          <a:p>
            <a:r>
              <a:rPr lang="kk-KZ" sz="2000">
                <a:solidFill>
                  <a:srgbClr val="D11107"/>
                </a:solidFill>
                <a:latin typeface="Times New Roman" pitchFamily="18" charset="0"/>
              </a:rPr>
              <a:t>  Көшірілген суретті қою үшін </a:t>
            </a:r>
            <a:r>
              <a:rPr lang="kk-KZ" sz="2000" b="1">
                <a:solidFill>
                  <a:srgbClr val="D11107"/>
                </a:solidFill>
                <a:latin typeface="Times New Roman" pitchFamily="18" charset="0"/>
              </a:rPr>
              <a:t>Қою</a:t>
            </a:r>
            <a:r>
              <a:rPr lang="kk-KZ" sz="2000">
                <a:solidFill>
                  <a:srgbClr val="D11107"/>
                </a:solidFill>
                <a:latin typeface="Times New Roman" pitchFamily="18" charset="0"/>
              </a:rPr>
              <a:t> батырмасын немесе жанама мәзірден </a:t>
            </a:r>
            <a:r>
              <a:rPr lang="kk-KZ" sz="2000" b="1">
                <a:solidFill>
                  <a:srgbClr val="D11107"/>
                </a:solidFill>
                <a:latin typeface="Times New Roman" pitchFamily="18" charset="0"/>
              </a:rPr>
              <a:t>Қою</a:t>
            </a:r>
            <a:r>
              <a:rPr lang="kk-KZ" sz="2000">
                <a:solidFill>
                  <a:srgbClr val="D11107"/>
                </a:solidFill>
                <a:latin typeface="Times New Roman" pitchFamily="18" charset="0"/>
              </a:rPr>
              <a:t> командасын басу керек</a:t>
            </a:r>
          </a:p>
        </p:txBody>
      </p:sp>
      <p:sp>
        <p:nvSpPr>
          <p:cNvPr id="25606" name="Объект 2"/>
          <p:cNvSpPr>
            <a:spLocks/>
          </p:cNvSpPr>
          <p:nvPr/>
        </p:nvSpPr>
        <p:spPr bwMode="auto">
          <a:xfrm>
            <a:off x="539750" y="2924175"/>
            <a:ext cx="76327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71450" indent="-171450" defTabSz="685800">
              <a:lnSpc>
                <a:spcPct val="90000"/>
              </a:lnSpc>
              <a:spcBef>
                <a:spcPts val="750"/>
              </a:spcBef>
              <a:buFont typeface="Arial" charset="0"/>
              <a:buNone/>
            </a:pPr>
            <a:endParaRPr lang="kk-KZ" sz="320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9" name="Объект 2"/>
          <p:cNvSpPr>
            <a:spLocks/>
          </p:cNvSpPr>
          <p:nvPr/>
        </p:nvSpPr>
        <p:spPr bwMode="auto">
          <a:xfrm>
            <a:off x="611188" y="1628775"/>
            <a:ext cx="76327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71450" indent="-171450" defTabSz="685800">
              <a:lnSpc>
                <a:spcPct val="90000"/>
              </a:lnSpc>
              <a:spcBef>
                <a:spcPts val="750"/>
              </a:spcBef>
              <a:buFont typeface="Arial" charset="0"/>
              <a:buChar char="•"/>
            </a:pPr>
            <a:r>
              <a:rPr lang="ru-RU" sz="28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Аралас құжаттар дегеніміз не?</a:t>
            </a:r>
            <a:endParaRPr lang="kk-KZ" sz="320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/>
      <p:bldP spid="5" grpId="0"/>
      <p:bldP spid="7" grpId="0"/>
      <p:bldP spid="2765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>
          <a:xfrm>
            <a:off x="217488" y="63500"/>
            <a:ext cx="7758112" cy="1325563"/>
          </a:xfrm>
        </p:spPr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Рефлексия</a:t>
            </a:r>
            <a:r>
              <a:rPr lang="ru-RU" smtClean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54025" y="4543425"/>
            <a:ext cx="226218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Маған сабақ қызықты өтті, бәрін түсіндім!</a:t>
            </a:r>
            <a:endParaRPr lang="ru-RU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357563" y="4543425"/>
            <a:ext cx="2260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Сабақта түсінбеген жерлерім бар!</a:t>
            </a:r>
            <a:endParaRPr lang="ru-RU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208713" y="4879975"/>
            <a:ext cx="22621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Түсінбедім!</a:t>
            </a:r>
            <a:endParaRPr lang="ru-RU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629" name="Picture 9" descr="img17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313" y="2276475"/>
            <a:ext cx="2501900" cy="214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0" descr="img17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63938" y="2190750"/>
            <a:ext cx="2232025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1" name="Picture 11" descr="img17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27763" y="2349500"/>
            <a:ext cx="1908175" cy="194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/>
          </p:cNvPr>
          <p:cNvSpPr>
            <a:spLocks noGrp="1"/>
          </p:cNvSpPr>
          <p:nvPr>
            <p:ph type="ctrTitle"/>
          </p:nvPr>
        </p:nvSpPr>
        <p:spPr>
          <a:xfrm>
            <a:off x="-693738" y="3260725"/>
            <a:ext cx="6858001" cy="9779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Сабақ аяқталды, </a:t>
            </a:r>
            <a:b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сау болыңдар!</a:t>
            </a:r>
            <a:endParaRPr lang="x-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nline-shkola-wide">
  <a:themeElements>
    <a:clrScheme name="Другая 2">
      <a:dk1>
        <a:sysClr val="windowText" lastClr="000000"/>
      </a:dk1>
      <a:lt1>
        <a:sysClr val="window" lastClr="FFFFFF"/>
      </a:lt1>
      <a:dk2>
        <a:srgbClr val="025373"/>
      </a:dk2>
      <a:lt2>
        <a:srgbClr val="E7E6E6"/>
      </a:lt2>
      <a:accent1>
        <a:srgbClr val="025373"/>
      </a:accent1>
      <a:accent2>
        <a:srgbClr val="0378A6"/>
      </a:accent2>
      <a:accent3>
        <a:srgbClr val="F2CB05"/>
      </a:accent3>
      <a:accent4>
        <a:srgbClr val="D6D6D6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online-shkola-wide</Template>
  <TotalTime>3620</TotalTime>
  <Words>299</Words>
  <Application>Microsoft Office PowerPoint</Application>
  <PresentationFormat>Экран (4:3)</PresentationFormat>
  <Paragraphs>37</Paragraphs>
  <Slides>8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online-shkola-wide</vt:lpstr>
      <vt:lpstr>Аралас құжат құру</vt:lpstr>
      <vt:lpstr>Презентация PowerPoint</vt:lpstr>
      <vt:lpstr>WordPad мәтіндік редакторында суретті қалай қоюға болады?</vt:lpstr>
      <vt:lpstr>Презентация PowerPoint</vt:lpstr>
      <vt:lpstr>Презентация PowerPoint</vt:lpstr>
      <vt:lpstr>Сұрақтарға жауап берейік</vt:lpstr>
      <vt:lpstr>Рефлексия </vt:lpstr>
      <vt:lpstr>Сабақ аяқталды,  сау болыңдар!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Айдос КЕНЖИН</dc:creator>
  <cp:lastModifiedBy>Данагул</cp:lastModifiedBy>
  <cp:revision>170</cp:revision>
  <dcterms:created xsi:type="dcterms:W3CDTF">2020-09-30T16:00:53Z</dcterms:created>
  <dcterms:modified xsi:type="dcterms:W3CDTF">2025-03-02T13:20:26Z</dcterms:modified>
</cp:coreProperties>
</file>