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9144000" cy="5143500" type="screen16x9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25198"/>
    <a:srgbClr val="422C16"/>
    <a:srgbClr val="0C788E"/>
    <a:srgbClr val="000099"/>
    <a:srgbClr val="1C1C1C"/>
    <a:srgbClr val="3366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384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9A9E7-D69A-47FB-BC58-EC75A5E5C65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2286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59C4B-28E7-4AD0-8119-9FFCA5B53D9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05857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D811-BC41-4665-A434-CB674ACA036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65500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72440-CE5B-498C-8144-AFFB8BD2FF7F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8325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163FD-CEBA-4C98-8B0A-C6C6D4C1C7D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4629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5F59A-5B00-48CD-832B-EF427C7B5D48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63475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E58A6-8E30-49DC-AD5D-5E68970A5C6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12038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30550-B880-4174-8885-28009004699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01615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47962-C825-456B-88AD-72D6A8ACA06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75808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4396E-97D3-437C-8C15-30E551FA745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55901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44808-B18F-47E0-9C82-A4F639634ECA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61592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F11C36-53CD-4820-8ABB-E94D0DC4690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229990" y="1923678"/>
            <a:ext cx="6696719" cy="1081088"/>
          </a:xfrm>
          <a:noFill/>
        </p:spPr>
        <p:txBody>
          <a:bodyPr/>
          <a:lstStyle/>
          <a:p>
            <a:pPr eaLnBrk="1" hangingPunct="1"/>
            <a:r>
              <a:rPr lang="kk-KZ" sz="4000" b="1" dirty="0" smtClean="0"/>
              <a:t>Суреттерді сақтау және ашу</a:t>
            </a:r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alt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сынып </a:t>
            </a:r>
            <a:endParaRPr lang="es-ES" alt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8"/>
            <a:ext cx="8229600" cy="736600"/>
          </a:xfrm>
        </p:spPr>
        <p:txBody>
          <a:bodyPr/>
          <a:lstStyle/>
          <a:p>
            <a:pPr eaLnBrk="1" hangingPunct="1"/>
            <a:r>
              <a:rPr lang="kk-KZ" alt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Бүгінгі сабақта үйренетініміз:</a:t>
            </a:r>
            <a:endParaRPr lang="ru-RU" alt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2238"/>
            <a:ext cx="8229600" cy="3394075"/>
          </a:xfrm>
        </p:spPr>
        <p:txBody>
          <a:bodyPr/>
          <a:lstStyle/>
          <a:p>
            <a:pPr eaLnBrk="1" hangingPunct="1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графикалық редакторында суретті сақтау және ашу</a:t>
            </a:r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r>
              <a:rPr lang="kk-KZ" sz="2900" dirty="0" smtClean="0">
                <a:latin typeface="Times New Roman" pitchFamily="18" charset="0"/>
                <a:cs typeface="Times New Roman" pitchFamily="18" charset="0"/>
              </a:rPr>
              <a:t>Сақталған суретті ашу және оның кеңейтілімі</a:t>
            </a:r>
            <a:r>
              <a:rPr lang="kk-KZ" sz="29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/>
            <a:endParaRPr lang="ru-RU" altLang="ru-RU" sz="2900" b="1" dirty="0" smtClean="0"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279" b="86302"/>
          <a:stretch/>
        </p:blipFill>
        <p:spPr bwMode="auto">
          <a:xfrm>
            <a:off x="20350" y="3025753"/>
            <a:ext cx="9088154" cy="104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dirty="0" smtClean="0">
                <a:solidFill>
                  <a:srgbClr val="FF0000"/>
                </a:solidFill>
              </a:rPr>
              <a:t>Компьютерде сурет салу үшін не істеу керек?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Paint </a:t>
            </a:r>
            <a:r>
              <a:rPr lang="kk-KZ" sz="2400" dirty="0" smtClean="0"/>
              <a:t>графикалық редакторын қосқаннан кейін, оның терезесі ашылады.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b="30313"/>
          <a:stretch/>
        </p:blipFill>
        <p:spPr>
          <a:xfrm>
            <a:off x="983734" y="2139702"/>
            <a:ext cx="7176531" cy="28117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8064" y="3867894"/>
            <a:ext cx="2126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Сурет салу алаңы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95296" y="3176250"/>
            <a:ext cx="305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Құрал- саймандар тақтасы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2522958" y="2897187"/>
            <a:ext cx="320850" cy="279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48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1258888" y="842963"/>
            <a:ext cx="6408737" cy="2520950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</a:p>
          <a:p>
            <a:pPr algn="ctr"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Сау болыңыздар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5966</TotalTime>
  <Words>52</Words>
  <Application>Microsoft Office PowerPoint</Application>
  <PresentationFormat>Экран (16:9)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Diseño predeterminado</vt:lpstr>
      <vt:lpstr>Суреттерді сақтау және ашу  3 сынып </vt:lpstr>
      <vt:lpstr>Бүгінгі сабақта үйренетініміз:</vt:lpstr>
      <vt:lpstr>Компьютерде сурет салу үшін не істеу керек?</vt:lpstr>
      <vt:lpstr>Презентация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Данагул</cp:lastModifiedBy>
  <cp:revision>643</cp:revision>
  <dcterms:created xsi:type="dcterms:W3CDTF">2010-05-23T14:28:12Z</dcterms:created>
  <dcterms:modified xsi:type="dcterms:W3CDTF">2024-11-17T13:09:23Z</dcterms:modified>
</cp:coreProperties>
</file>