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74" r:id="rId7"/>
    <p:sldId id="275" r:id="rId8"/>
    <p:sldId id="276" r:id="rId9"/>
    <p:sldId id="277" r:id="rId10"/>
    <p:sldId id="259" r:id="rId11"/>
    <p:sldId id="260" r:id="rId12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198"/>
    <a:srgbClr val="800000"/>
    <a:srgbClr val="422C16"/>
    <a:srgbClr val="0C788E"/>
    <a:srgbClr val="000099"/>
    <a:srgbClr val="1C1C1C"/>
    <a:srgbClr val="33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384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6828D-AB74-4E33-BC1B-E7E5F66F920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6800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3F00C-3BB8-4EF2-9503-24B73FFBB96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0251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0B076-98BB-460D-AFE3-6F81A691BE6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3574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39AC2-1141-49AB-8A40-DC3DB89BFD6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7944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6BDA7-566E-4541-812F-BAA5B5E73F4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094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5CAAB-862C-4A55-AB34-D4809421F18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6823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43770-902C-489B-B9CA-E4E422008D0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10127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B231A-85D7-41E0-B5BD-0D2C6F703B8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0710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01250-C57F-4B42-A823-7F1305C3FDC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6469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EED45-3BE9-4121-B04A-9169495D6E7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4745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0F5CB-BC2A-4F50-8098-7A6F2E08505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4028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50B8AF-8446-442F-8EE7-20C132DEECC5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763713" y="1851025"/>
            <a:ext cx="5832475" cy="1081088"/>
          </a:xfrm>
          <a:noFill/>
        </p:spPr>
        <p:txBody>
          <a:bodyPr/>
          <a:lstStyle/>
          <a:p>
            <a:pPr eaLnBrk="1" hangingPunct="1"/>
            <a:r>
              <a:rPr lang="kk-KZ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 өндеу, дыбыстық әсерлер</a:t>
            </a:r>
            <a:br>
              <a:rPr lang="kk-KZ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сынып </a:t>
            </a:r>
            <a:endParaRPr lang="es-ES" altLang="ru-RU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468313" y="339725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/>
              <a:t>Практикалық тапсырма</a:t>
            </a:r>
            <a:endParaRPr lang="ru-RU" altLang="ru-RU"/>
          </a:p>
        </p:txBody>
      </p:sp>
      <p:sp>
        <p:nvSpPr>
          <p:cNvPr id="6" name="Овал 5"/>
          <p:cNvSpPr/>
          <p:nvPr/>
        </p:nvSpPr>
        <p:spPr>
          <a:xfrm>
            <a:off x="3492500" y="195263"/>
            <a:ext cx="3671888" cy="863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dirty="0">
                <a:solidFill>
                  <a:srgbClr val="FF0000"/>
                </a:solidFill>
              </a:rPr>
              <a:t>Өз даусынды жаз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755650" y="1336675"/>
            <a:ext cx="81375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Дыбыс жазу программасын іске қос.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Микрофон қосылып тұрғаның қадағалап, Ана туралы өлеңді, өз дауысыңмен жаз.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6" descr="https://ds04.infourok.ru/uploads/ex/0712/0006f869-5e73d45f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2427288"/>
            <a:ext cx="32607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1258888" y="842963"/>
            <a:ext cx="6408737" cy="252095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</a:p>
          <a:p>
            <a:pPr algn="ctr">
              <a:defRPr/>
            </a:pP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Сау болыңыздар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1288"/>
            <a:ext cx="8229600" cy="736600"/>
          </a:xfrm>
        </p:spPr>
        <p:txBody>
          <a:bodyPr/>
          <a:lstStyle/>
          <a:p>
            <a:pPr eaLnBrk="1" hangingPunct="1"/>
            <a:r>
              <a:rPr lang="kk-KZ" alt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</a:t>
            </a:r>
            <a:endParaRPr lang="ru-RU" altLang="ru-RU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2238"/>
            <a:ext cx="8229600" cy="3394075"/>
          </a:xfrm>
        </p:spPr>
        <p:txBody>
          <a:bodyPr/>
          <a:lstStyle/>
          <a:p>
            <a:pPr eaLnBrk="1" hangingPunct="1"/>
            <a:r>
              <a:rPr lang="kk-KZ" altLang="ru-RU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 программалар қолданушының міндеттерін шешу үшін қажет екенін түсіндіру</a:t>
            </a:r>
            <a:r>
              <a:rPr lang="kk-KZ" altLang="ru-RU" sz="2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kk-KZ" altLang="ru-RU"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 программаны пайдалана отырып дыбысты жазу, өңдеу және шығару</a:t>
            </a:r>
            <a:r>
              <a:rPr lang="kk-KZ" altLang="ru-RU" sz="2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endParaRPr lang="ru-RU" altLang="ru-RU" sz="2900" b="1" smtClean="0">
              <a:cs typeface="Times New Roman" panose="02020603050405020304" pitchFamily="18" charset="0"/>
            </a:endParaRPr>
          </a:p>
        </p:txBody>
      </p:sp>
      <p:pic>
        <p:nvPicPr>
          <p:cNvPr id="3076" name="Picture 5" descr="Картинки по запросу &quot;роботтың түрлері және оларды қолдан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2922588"/>
            <a:ext cx="184626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2601913" cy="857250"/>
          </a:xfrm>
        </p:spPr>
        <p:txBody>
          <a:bodyPr/>
          <a:lstStyle/>
          <a:p>
            <a:pPr algn="l"/>
            <a:r>
              <a:rPr lang="kk-KZ" altLang="ru-RU" sz="2800" smtClean="0"/>
              <a:t>Сұрақ-жауап:</a:t>
            </a:r>
            <a:endParaRPr lang="ru-RU" alt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76350"/>
            <a:ext cx="8229600" cy="2595563"/>
          </a:xfrm>
        </p:spPr>
        <p:txBody>
          <a:bodyPr/>
          <a:lstStyle/>
          <a:p>
            <a:pPr>
              <a:defRPr/>
            </a:pPr>
            <a:r>
              <a:rPr lang="kk-KZ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Дыбыс деген не? Дыбыстың қандай түрлері болады?</a:t>
            </a:r>
          </a:p>
          <a:p>
            <a:pPr>
              <a:defRPr/>
            </a:pPr>
            <a:r>
              <a:rPr lang="kk-KZ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Дыбысты жазу үшін қандай құрылғылар қажет?</a:t>
            </a:r>
          </a:p>
          <a:p>
            <a:pPr>
              <a:defRPr/>
            </a:pPr>
            <a:r>
              <a:rPr lang="kk-KZ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Дыбысты жазу үшін қандай программа қолданылады?</a:t>
            </a:r>
          </a:p>
          <a:p>
            <a:pPr>
              <a:defRPr/>
            </a:pPr>
            <a:r>
              <a:rPr lang="kk-KZ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Жазылған дыбысты қалай сақтаймыз?</a:t>
            </a:r>
            <a:endParaRPr lang="ru-RU" sz="2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65125" y="0"/>
            <a:ext cx="8229600" cy="857250"/>
          </a:xfrm>
        </p:spPr>
        <p:txBody>
          <a:bodyPr/>
          <a:lstStyle/>
          <a:p>
            <a:r>
              <a:rPr lang="kk-KZ" altLang="ru-RU" sz="2800" b="1" smtClean="0">
                <a:solidFill>
                  <a:srgbClr val="FF0000"/>
                </a:solidFill>
              </a:rPr>
              <a:t>Дыбыстың қандай түрлері болады?</a:t>
            </a:r>
            <a:endParaRPr lang="ru-RU" altLang="ru-RU" sz="2800" b="1" smtClean="0">
              <a:solidFill>
                <a:srgbClr val="FF00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15923" r="13544" b="61856"/>
          <a:stretch>
            <a:fillRect/>
          </a:stretch>
        </p:blipFill>
        <p:spPr bwMode="auto">
          <a:xfrm>
            <a:off x="863600" y="842963"/>
            <a:ext cx="7221538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60393" r="4572" b="19804"/>
          <a:stretch>
            <a:fillRect/>
          </a:stretch>
        </p:blipFill>
        <p:spPr bwMode="auto">
          <a:xfrm>
            <a:off x="682625" y="2932113"/>
            <a:ext cx="75819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062163" y="2139950"/>
            <a:ext cx="4824412" cy="431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rgbClr val="025198"/>
                </a:solidFill>
              </a:rPr>
              <a:t>Табиғи дыбыстар</a:t>
            </a:r>
            <a:endParaRPr lang="ru-RU" b="1" dirty="0">
              <a:solidFill>
                <a:srgbClr val="025198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9325" y="4156075"/>
            <a:ext cx="4824413" cy="431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rgbClr val="025198"/>
                </a:solidFill>
              </a:rPr>
              <a:t>Жасанды дыбыстар</a:t>
            </a:r>
            <a:endParaRPr lang="ru-RU" b="1" dirty="0">
              <a:solidFill>
                <a:srgbClr val="0251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395288" y="771525"/>
            <a:ext cx="8064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kk-KZ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кездегі компьютерлерде тек жазып, оқып, сурет салып қана қоймай, бейнефильмдерді көруге және компакт-дискіден музыкалық шығармалар тыңдауға болады. </a:t>
            </a:r>
          </a:p>
          <a:p>
            <a:pPr algn="just" eaLnBrk="1" hangingPunct="1"/>
            <a:endParaRPr lang="kk-KZ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	Компьютерлер бұл әрекеттерді орындау үшін компакт-дискілерді оқитын қосымша құрылғылармен, дыбыс карталарымен, микрофонмен және колонкалармен жабдықталған.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1039813" y="311150"/>
            <a:ext cx="82565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750"/>
              </a:spcAft>
            </a:pPr>
            <a:endParaRPr lang="ru-RU" alt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592138" y="311150"/>
            <a:ext cx="7869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5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Дыбысты жазу үшін қандай құрылғылар қажет? </a:t>
            </a:r>
            <a:endParaRPr lang="ru-RU" altLang="ru-RU" sz="2500" b="1">
              <a:solidFill>
                <a:srgbClr val="FF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92892" y="3380705"/>
            <a:ext cx="1937807" cy="859664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Микрофон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426570" y="3380705"/>
            <a:ext cx="1937807" cy="859664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kk-KZ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Дыбыс колонкалары</a:t>
            </a:r>
            <a:endParaRPr lang="ru-RU" sz="1500" dirty="0"/>
          </a:p>
        </p:txBody>
      </p:sp>
      <p:sp>
        <p:nvSpPr>
          <p:cNvPr id="11" name="Овал 10"/>
          <p:cNvSpPr/>
          <p:nvPr/>
        </p:nvSpPr>
        <p:spPr>
          <a:xfrm>
            <a:off x="6115980" y="3380705"/>
            <a:ext cx="1937807" cy="859664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Құлаққап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7181" name="Picture 2" descr="https://mirinfo.ru/wp-content/uploads/2020/07/1.-vneshnij-vid-mikrofona-dlja-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419225"/>
            <a:ext cx="14398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4" descr="https://www.liner.kz/upload/iblock/606/6069eab6dbcf75a0a0164770bfbce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347788"/>
            <a:ext cx="14732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6" descr="https://forcecom.kz/upload/iblock/b25/b255b7678d9691654f14003a8426d93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455738"/>
            <a:ext cx="15843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sz="2800" smtClean="0">
                <a:solidFill>
                  <a:srgbClr val="FF0000"/>
                </a:solidFill>
              </a:rPr>
              <a:t>Құлаққап пен дыбыс колонкасы арқылы дыбыстардың қалай естілетінін салыстырайық</a:t>
            </a:r>
            <a:endParaRPr lang="ru-RU" altLang="ru-RU" sz="2800" smtClean="0">
              <a:solidFill>
                <a:srgbClr val="FF0000"/>
              </a:solidFill>
            </a:endParaRPr>
          </a:p>
        </p:txBody>
      </p:sp>
      <p:pic>
        <p:nvPicPr>
          <p:cNvPr id="8195" name="Picture 4" descr="https://www.liner.kz/upload/iblock/606/6069eab6dbcf75a0a0164770bfbce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35125"/>
            <a:ext cx="240982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s://forcecom.kz/upload/iblock/b25/b255b7678d9691654f14003a8426d9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35125"/>
            <a:ext cx="2590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 b="6110"/>
          <a:stretch>
            <a:fillRect/>
          </a:stretch>
        </p:blipFill>
        <p:spPr bwMode="auto">
          <a:xfrm>
            <a:off x="-3175" y="339725"/>
            <a:ext cx="91201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sz="3500" smtClean="0"/>
              <a:t>Жазылған дыбысты қалай сақтаймыз?</a:t>
            </a:r>
            <a:endParaRPr lang="ru-RU" altLang="ru-RU" sz="350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t="16466" r="47543" b="34671"/>
          <a:stretch>
            <a:fillRect/>
          </a:stretch>
        </p:blipFill>
        <p:spPr bwMode="auto">
          <a:xfrm>
            <a:off x="2700338" y="1203325"/>
            <a:ext cx="3319462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971550" y="2139950"/>
            <a:ext cx="1223963" cy="792163"/>
          </a:xfrm>
          <a:prstGeom prst="wedgeRoundRectCallout">
            <a:avLst>
              <a:gd name="adj1" fmla="val 78764"/>
              <a:gd name="adj2" fmla="val 319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dirty="0">
                <a:solidFill>
                  <a:srgbClr val="FF0000"/>
                </a:solidFill>
              </a:rPr>
              <a:t>Керек файлды таңдаймыз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63938" y="3940175"/>
            <a:ext cx="1223962" cy="792163"/>
          </a:xfrm>
          <a:prstGeom prst="wedgeRoundRectCallout">
            <a:avLst>
              <a:gd name="adj1" fmla="val 77905"/>
              <a:gd name="adj2" fmla="val -622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200" dirty="0">
                <a:solidFill>
                  <a:srgbClr val="FF0000"/>
                </a:solidFill>
              </a:rPr>
              <a:t>Сақтау (сохранить) батырмасын басамыз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227763" y="2070100"/>
            <a:ext cx="1223962" cy="792163"/>
          </a:xfrm>
          <a:prstGeom prst="wedgeRoundRectCallout">
            <a:avLst>
              <a:gd name="adj1" fmla="val -66339"/>
              <a:gd name="adj2" fmla="val 704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200" dirty="0">
                <a:solidFill>
                  <a:srgbClr val="FF0000"/>
                </a:solidFill>
              </a:rPr>
              <a:t>Атауын жазамыз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0247" name="Picture 4" descr="https://icon-library.com/images/music-vector-icon/music-vector-ico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119438"/>
            <a:ext cx="232251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5865</TotalTime>
  <Words>132</Words>
  <Application>Microsoft Office PowerPoint</Application>
  <PresentationFormat>Экран (16:9)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Diseño predeterminado</vt:lpstr>
      <vt:lpstr>Дыбысты өндеу, дыбыстық әсерлер  3 сынып </vt:lpstr>
      <vt:lpstr>Сабақтың мақсаты</vt:lpstr>
      <vt:lpstr>Сұрақ-жауап:</vt:lpstr>
      <vt:lpstr>Дыбыстың қандай түрлері болады?</vt:lpstr>
      <vt:lpstr>Презентация PowerPoint</vt:lpstr>
      <vt:lpstr>Презентация PowerPoint</vt:lpstr>
      <vt:lpstr>Құлаққап пен дыбыс колонкасы арқылы дыбыстардың қалай естілетінін салыстырайық</vt:lpstr>
      <vt:lpstr>Презентация PowerPoint</vt:lpstr>
      <vt:lpstr>Жазылған дыбысты қалай сақтаймыз?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Данагул</cp:lastModifiedBy>
  <cp:revision>621</cp:revision>
  <dcterms:created xsi:type="dcterms:W3CDTF">2010-05-23T14:28:12Z</dcterms:created>
  <dcterms:modified xsi:type="dcterms:W3CDTF">2024-11-17T13:08:37Z</dcterms:modified>
</cp:coreProperties>
</file>