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993C-D9ED-4B86-8361-14C860BB7FC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B15-89D5-4822-BB60-98865135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4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993C-D9ED-4B86-8361-14C860BB7FC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B15-89D5-4822-BB60-98865135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8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993C-D9ED-4B86-8361-14C860BB7FC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B15-89D5-4822-BB60-98865135CC6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1176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993C-D9ED-4B86-8361-14C860BB7FC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B15-89D5-4822-BB60-98865135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58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993C-D9ED-4B86-8361-14C860BB7FC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B15-89D5-4822-BB60-98865135CC6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9937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993C-D9ED-4B86-8361-14C860BB7FC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B15-89D5-4822-BB60-98865135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214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993C-D9ED-4B86-8361-14C860BB7FC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B15-89D5-4822-BB60-98865135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37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993C-D9ED-4B86-8361-14C860BB7FC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B15-89D5-4822-BB60-98865135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19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993C-D9ED-4B86-8361-14C860BB7FC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B15-89D5-4822-BB60-98865135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5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993C-D9ED-4B86-8361-14C860BB7FC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B15-89D5-4822-BB60-98865135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3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993C-D9ED-4B86-8361-14C860BB7FC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B15-89D5-4822-BB60-98865135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993C-D9ED-4B86-8361-14C860BB7FC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B15-89D5-4822-BB60-98865135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0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993C-D9ED-4B86-8361-14C860BB7FC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B15-89D5-4822-BB60-98865135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19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993C-D9ED-4B86-8361-14C860BB7FC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B15-89D5-4822-BB60-98865135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7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993C-D9ED-4B86-8361-14C860BB7FC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B15-89D5-4822-BB60-98865135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2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B15-89D5-4822-BB60-98865135CC6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993C-D9ED-4B86-8361-14C860BB7FC4}" type="datetimeFigureOut">
              <a:rPr lang="ru-RU" smtClean="0"/>
              <a:t>12.04.2021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5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A993C-D9ED-4B86-8361-14C860BB7FC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E00B15-89D5-4822-BB60-98865135C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7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srgbClr val="00B050"/>
                </a:solidFill>
              </a:rPr>
              <a:t>Бүгінгі күнді жазамыз </a:t>
            </a:r>
            <a:br>
              <a:rPr lang="kk-KZ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The 12 </a:t>
            </a:r>
            <a:r>
              <a:rPr lang="en-US" dirty="0" err="1">
                <a:solidFill>
                  <a:srgbClr val="00B050"/>
                </a:solidFill>
              </a:rPr>
              <a:t>th</a:t>
            </a:r>
            <a:r>
              <a:rPr lang="en-US" dirty="0">
                <a:solidFill>
                  <a:srgbClr val="00B050"/>
                </a:solidFill>
              </a:rPr>
              <a:t> of April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>
                <a:solidFill>
                  <a:srgbClr val="00B050"/>
                </a:solidFill>
              </a:rPr>
              <a:t>Сабақ тақырыбы</a:t>
            </a:r>
            <a:r>
              <a:rPr lang="en-US" dirty="0">
                <a:solidFill>
                  <a:srgbClr val="00B050"/>
                </a:solidFill>
              </a:rPr>
              <a:t>:</a:t>
            </a:r>
            <a:endParaRPr lang="kk-K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5400" dirty="0">
                <a:solidFill>
                  <a:srgbClr val="00B050"/>
                </a:solidFill>
              </a:rPr>
              <a:t>Theme of the lesson :</a:t>
            </a:r>
            <a:endParaRPr lang="kk-KZ" sz="5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5400" dirty="0">
                <a:solidFill>
                  <a:srgbClr val="00B050"/>
                </a:solidFill>
              </a:rPr>
              <a:t>A Beach Story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0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401" y="735481"/>
            <a:ext cx="7222835" cy="5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0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459" y="1293090"/>
            <a:ext cx="8098012" cy="48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7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I'm waiting for feedback. 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1149" y="2160588"/>
            <a:ext cx="510973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1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type="title"/>
          </p:nvPr>
        </p:nvSpPr>
        <p:spPr>
          <a:xfrm>
            <a:off x="0" y="1187162"/>
            <a:ext cx="10515600" cy="47418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00B050"/>
                </a:solidFill>
              </a:rPr>
              <a:t>Let’s learn the new words.</a:t>
            </a:r>
            <a:br>
              <a:rPr lang="kk-KZ" sz="6600" dirty="0">
                <a:solidFill>
                  <a:srgbClr val="00B050"/>
                </a:solidFill>
              </a:rPr>
            </a:br>
            <a:r>
              <a:rPr lang="kk-KZ" sz="6600" dirty="0">
                <a:solidFill>
                  <a:srgbClr val="00B050"/>
                </a:solidFill>
              </a:rPr>
              <a:t>Жаңа сөздермен танысайық.</a:t>
            </a:r>
            <a:endParaRPr lang="ru-RU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5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226" y="1196361"/>
            <a:ext cx="5208712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938" y="1162952"/>
            <a:ext cx="5823874" cy="43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856" y="1605794"/>
            <a:ext cx="4768274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130" y="1605794"/>
            <a:ext cx="4685145" cy="435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4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2655" y="1412730"/>
            <a:ext cx="4114990" cy="38095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50" y="1412731"/>
            <a:ext cx="4875805" cy="380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4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2835"/>
            <a:ext cx="10515600" cy="1325563"/>
          </a:xfrm>
        </p:spPr>
        <p:txBody>
          <a:bodyPr/>
          <a:lstStyle/>
          <a:p>
            <a:r>
              <a:rPr lang="kk-KZ" dirty="0">
                <a:solidFill>
                  <a:srgbClr val="00B050"/>
                </a:solidFill>
              </a:rPr>
              <a:t>Суретте берілген сөздердің ,рас немесе жалған екенін анықтаңыз.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5064" y="2160588"/>
            <a:ext cx="580190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5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942" y="683489"/>
            <a:ext cx="8539730" cy="559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        Match the words with the pictures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    </a:t>
            </a:r>
            <a:r>
              <a:rPr lang="kk-KZ" dirty="0">
                <a:solidFill>
                  <a:srgbClr val="00B050"/>
                </a:solidFill>
              </a:rPr>
              <a:t>Суреттерді сөздермен сәйкестендіріңіз.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628" y="2160588"/>
            <a:ext cx="781678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12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srgbClr val="00B050"/>
                </a:solidFill>
              </a:rPr>
              <a:t>                </a:t>
            </a:r>
            <a:r>
              <a:rPr lang="en-US" dirty="0">
                <a:solidFill>
                  <a:srgbClr val="00B050"/>
                </a:solidFill>
              </a:rPr>
              <a:t>Crossword-</a:t>
            </a:r>
            <a:r>
              <a:rPr lang="kk-KZ" dirty="0">
                <a:solidFill>
                  <a:srgbClr val="00B050"/>
                </a:solidFill>
              </a:rPr>
              <a:t>Сөзжұмбақ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418" y="1665662"/>
            <a:ext cx="6205515" cy="47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2255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62</Words>
  <Application>Microsoft Office PowerPoint</Application>
  <PresentationFormat>Широкоэкранный</PresentationFormat>
  <Paragraphs>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Бүгінгі күнді жазамыз  The 12 th of April</vt:lpstr>
      <vt:lpstr>Let’s learn the new words. Жаңа сөздермен танысайық.</vt:lpstr>
      <vt:lpstr>Презентация PowerPoint</vt:lpstr>
      <vt:lpstr>Презентация PowerPoint</vt:lpstr>
      <vt:lpstr>Презентация PowerPoint</vt:lpstr>
      <vt:lpstr>Суретте берілген сөздердің ,рас немесе жалған екенін анықтаңыз.</vt:lpstr>
      <vt:lpstr>Презентация PowerPoint</vt:lpstr>
      <vt:lpstr>        Match the words with the pictures     Суреттерді сөздермен сәйкестендіріңіз.</vt:lpstr>
      <vt:lpstr>                Crossword-Сөзжұмбақ</vt:lpstr>
      <vt:lpstr>Презентация PowerPoint</vt:lpstr>
      <vt:lpstr>Презентация PowerPoint</vt:lpstr>
      <vt:lpstr>I'm waiting for feedback.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Бүгінгі күнді жазамыз  The 14 th of April</dc:title>
  <dc:creator>admin</dc:creator>
  <cp:lastModifiedBy>admin admin</cp:lastModifiedBy>
  <cp:revision>3</cp:revision>
  <dcterms:modified xsi:type="dcterms:W3CDTF">2021-04-12T13:33:21Z</dcterms:modified>
</cp:coreProperties>
</file>