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1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0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4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22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5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7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5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3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4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9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7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708920"/>
            <a:ext cx="6129468" cy="110124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lgerian" pitchFamily="82" charset="0"/>
              </a:rPr>
              <a:t>Theme: Rain </a:t>
            </a:r>
            <a:r>
              <a:rPr lang="en-US" sz="5400" dirty="0" err="1">
                <a:solidFill>
                  <a:schemeClr val="tx1"/>
                </a:solidFill>
                <a:latin typeface="Algerian" pitchFamily="82" charset="0"/>
              </a:rPr>
              <a:t>rain</a:t>
            </a:r>
            <a:endParaRPr lang="ru-RU" sz="5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784976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Суретке қараңыз. Ауа райы шуақты ма әлде жаңбырлы ма? Сізге қандай ауа райы ұнайды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7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933056"/>
            <a:ext cx="7920880" cy="2808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5400" b="1" dirty="0"/>
              <a:t>It is_________.(sunny</a:t>
            </a:r>
            <a:r>
              <a:rPr lang="ru-RU" sz="5400" b="1" dirty="0"/>
              <a:t>/</a:t>
            </a:r>
            <a:r>
              <a:rPr lang="en-US" sz="5400" b="1" dirty="0"/>
              <a:t>rainy)</a:t>
            </a:r>
            <a:endParaRPr lang="ru-RU" sz="5400" b="1" dirty="0"/>
          </a:p>
          <a:p>
            <a:pPr algn="l"/>
            <a:endParaRPr lang="en-US" sz="5400" b="1" dirty="0"/>
          </a:p>
          <a:p>
            <a:pPr algn="l"/>
            <a:r>
              <a:rPr lang="en-US" sz="5400" b="1" dirty="0"/>
              <a:t>I like </a:t>
            </a:r>
            <a:r>
              <a:rPr lang="en-US" sz="5400" b="1" dirty="0">
                <a:solidFill>
                  <a:srgbClr val="FF0000"/>
                </a:solidFill>
              </a:rPr>
              <a:t>sunny</a:t>
            </a:r>
            <a:r>
              <a:rPr lang="en-US" sz="5400" b="1" dirty="0"/>
              <a:t> weather.</a:t>
            </a:r>
          </a:p>
          <a:p>
            <a:pPr algn="l"/>
            <a:r>
              <a:rPr lang="en-US" sz="5400" b="1" dirty="0"/>
              <a:t>I like </a:t>
            </a:r>
            <a:r>
              <a:rPr lang="en-US" sz="5400" b="1" dirty="0">
                <a:solidFill>
                  <a:srgbClr val="FF0000"/>
                </a:solidFill>
              </a:rPr>
              <a:t>rainy</a:t>
            </a:r>
            <a:r>
              <a:rPr lang="en-US" sz="5400" b="1" dirty="0"/>
              <a:t> weather.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60648"/>
            <a:ext cx="86442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3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8" y="44624"/>
            <a:ext cx="84969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256" y="3554530"/>
            <a:ext cx="8424935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/>
              <a:t>Что из этих предметов понадобится в дождливую погоду?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/>
              <a:t>Отметьте галочкой </a:t>
            </a:r>
            <a:r>
              <a:rPr lang="en-US" b="1" dirty="0"/>
              <a:t>(v) </a:t>
            </a:r>
            <a:r>
              <a:rPr lang="ru-RU" b="1" dirty="0"/>
              <a:t>или крестиком</a:t>
            </a:r>
            <a:r>
              <a:rPr lang="en-US" b="1" dirty="0"/>
              <a:t>(x).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2000" dirty="0" err="1"/>
              <a:t>Eg</a:t>
            </a:r>
            <a:r>
              <a:rPr lang="en-US" sz="2000" dirty="0"/>
              <a:t>.</a:t>
            </a:r>
            <a:r>
              <a:rPr lang="ru-RU" sz="2000" dirty="0"/>
              <a:t>1.</a:t>
            </a:r>
            <a:r>
              <a:rPr lang="en-US" sz="2000" dirty="0"/>
              <a:t>boots V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2000" dirty="0"/>
              <a:t>     </a:t>
            </a:r>
            <a:r>
              <a:rPr lang="ru-RU" sz="2000" dirty="0"/>
              <a:t>2.</a:t>
            </a:r>
            <a:r>
              <a:rPr lang="en-US" sz="2000" dirty="0"/>
              <a:t>sandals X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/>
              <a:t>3.</a:t>
            </a:r>
            <a:r>
              <a:rPr lang="en-US" sz="2000" dirty="0"/>
              <a:t> shorts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/>
              <a:t>4.</a:t>
            </a:r>
            <a:r>
              <a:rPr lang="en-US" sz="2000" dirty="0"/>
              <a:t> umbrella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/>
              <a:t>5.</a:t>
            </a:r>
            <a:r>
              <a:rPr lang="en-US" sz="2000" dirty="0"/>
              <a:t> raincoat</a:t>
            </a:r>
            <a:endParaRPr lang="ru-RU" sz="2000" dirty="0"/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/>
              <a:t>6.</a:t>
            </a:r>
            <a:r>
              <a:rPr lang="en-US" sz="2000" dirty="0"/>
              <a:t> t-shirt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058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24744"/>
            <a:ext cx="6480720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Homework. Ex.3</a:t>
            </a:r>
          </a:p>
          <a:p>
            <a:pPr algn="l"/>
            <a:r>
              <a:rPr lang="en-US" dirty="0"/>
              <a:t>Make 4 sentences. </a:t>
            </a:r>
            <a:r>
              <a:rPr lang="ru-RU" dirty="0"/>
              <a:t>Составьте 4 предложения.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en-US" sz="3600" b="1" dirty="0">
                <a:solidFill>
                  <a:schemeClr val="tx1"/>
                </a:solidFill>
              </a:rPr>
              <a:t>I need </a:t>
            </a:r>
            <a:r>
              <a:rPr lang="ru-RU" sz="3600" b="1" dirty="0">
                <a:solidFill>
                  <a:schemeClr val="tx1"/>
                </a:solidFill>
              </a:rPr>
              <a:t>______</a:t>
            </a:r>
            <a:r>
              <a:rPr lang="en-US" sz="3600" b="1" dirty="0">
                <a:solidFill>
                  <a:schemeClr val="tx1"/>
                </a:solidFill>
              </a:rPr>
              <a:t>when it is rainy.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en-US" sz="3200" b="1" dirty="0">
                <a:solidFill>
                  <a:schemeClr val="tx1"/>
                </a:solidFill>
              </a:rPr>
              <a:t>         </a:t>
            </a:r>
            <a:r>
              <a:rPr lang="ru-RU" sz="3200" b="1" dirty="0">
                <a:solidFill>
                  <a:schemeClr val="tx1"/>
                </a:solidFill>
              </a:rPr>
              <a:t>                                  </a:t>
            </a:r>
            <a:endParaRPr lang="en-US" sz="3200" b="1" dirty="0">
              <a:solidFill>
                <a:schemeClr val="tx1"/>
              </a:solidFill>
            </a:endParaRP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en-US" sz="3600" b="1" dirty="0">
                <a:solidFill>
                  <a:schemeClr val="tx1"/>
                </a:solidFill>
              </a:rPr>
              <a:t>I don’t need</a:t>
            </a:r>
            <a:r>
              <a:rPr lang="ru-RU" sz="3600" b="1" dirty="0">
                <a:solidFill>
                  <a:schemeClr val="tx1"/>
                </a:solidFill>
              </a:rPr>
              <a:t>___________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lang="ru-RU" sz="3600" b="1" dirty="0">
              <a:solidFill>
                <a:prstClr val="black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0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6925"/>
            <a:ext cx="8424936" cy="1362075"/>
          </a:xfrm>
        </p:spPr>
        <p:txBody>
          <a:bodyPr>
            <a:normAutofit/>
          </a:bodyPr>
          <a:lstStyle/>
          <a:p>
            <a:r>
              <a:rPr lang="en-US" sz="3600" dirty="0"/>
              <a:t>Thank you for your attention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Learning objectives: </a:t>
            </a:r>
          </a:p>
          <a:p>
            <a:r>
              <a:rPr lang="en-US" sz="2800" b="1" dirty="0"/>
              <a:t>pronounce familiar words and short phrases intelligibly when reading aloud</a:t>
            </a:r>
            <a:endParaRPr lang="ru-RU" sz="2800" b="1" dirty="0"/>
          </a:p>
          <a:p>
            <a:r>
              <a:rPr lang="kk-KZ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Дауыстап  оқу барысында таныс сөздер мен сөз тіркестерін түсінікті етіп айту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65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520440" cy="4525963"/>
          </a:xfrm>
        </p:spPr>
        <p:txBody>
          <a:bodyPr/>
          <a:lstStyle/>
          <a:p>
            <a:r>
              <a:rPr lang="en-US" sz="7200" b="1" dirty="0"/>
              <a:t>Boots</a:t>
            </a:r>
            <a:r>
              <a:rPr lang="en-US" sz="3200" b="1" dirty="0"/>
              <a:t>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0" y="2569773"/>
            <a:ext cx="3345873" cy="2901142"/>
          </a:xfrm>
        </p:spPr>
      </p:pic>
      <p:sp>
        <p:nvSpPr>
          <p:cNvPr id="4" name="Прямоугольник 3"/>
          <p:cNvSpPr/>
          <p:nvPr/>
        </p:nvSpPr>
        <p:spPr>
          <a:xfrm>
            <a:off x="2411760" y="476672"/>
            <a:ext cx="3388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1570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3659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Shorts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04778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Raincoat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55" y="592138"/>
            <a:ext cx="3314402" cy="5199062"/>
          </a:xfrm>
        </p:spPr>
      </p:pic>
    </p:spTree>
    <p:extLst>
      <p:ext uri="{BB962C8B-B14F-4D97-AF65-F5344CB8AC3E}">
        <p14:creationId xmlns:p14="http://schemas.microsoft.com/office/powerpoint/2010/main" val="94461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Sandals</a:t>
            </a:r>
            <a:endParaRPr lang="ru-RU" sz="5400" b="1" dirty="0"/>
          </a:p>
        </p:txBody>
      </p:sp>
      <p:pic>
        <p:nvPicPr>
          <p:cNvPr id="2050" name="Picture 2" descr="C:\Users\Lenovo\Desktop\pngtree-smiley-yellow-platform-sandals-image_1421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8296"/>
            <a:ext cx="5039916" cy="43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2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 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T-shirt</a:t>
            </a:r>
            <a:endParaRPr lang="ru-RU" sz="5400" b="1" dirty="0"/>
          </a:p>
        </p:txBody>
      </p:sp>
      <p:pic>
        <p:nvPicPr>
          <p:cNvPr id="3074" name="Picture 2" descr="C:\Users\Lenovo\Desktop\t-shirt-30313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060848"/>
            <a:ext cx="5443959" cy="40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2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Umbrella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97" y="2839880"/>
            <a:ext cx="2227918" cy="2360928"/>
          </a:xfrm>
        </p:spPr>
      </p:pic>
    </p:spTree>
    <p:extLst>
      <p:ext uri="{BB962C8B-B14F-4D97-AF65-F5344CB8AC3E}">
        <p14:creationId xmlns:p14="http://schemas.microsoft.com/office/powerpoint/2010/main" val="263057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Sunny            Rainy 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850506" cy="28184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52" y="2276872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591744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155</TotalTime>
  <Words>146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Algerian</vt:lpstr>
      <vt:lpstr>Arial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Raincoat </vt:lpstr>
      <vt:lpstr>Презентация PowerPoint</vt:lpstr>
      <vt:lpstr> </vt:lpstr>
      <vt:lpstr>Презентация PowerPoint</vt:lpstr>
      <vt:lpstr>Sunny            Rainy     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admin admin</cp:lastModifiedBy>
  <cp:revision>17</cp:revision>
  <dcterms:created xsi:type="dcterms:W3CDTF">2020-03-24T15:27:41Z</dcterms:created>
  <dcterms:modified xsi:type="dcterms:W3CDTF">2021-04-12T15:36:47Z</dcterms:modified>
</cp:coreProperties>
</file>