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1" r:id="rId2"/>
    <p:sldId id="259" r:id="rId3"/>
    <p:sldId id="325" r:id="rId4"/>
    <p:sldId id="277" r:id="rId5"/>
    <p:sldId id="321" r:id="rId6"/>
    <p:sldId id="308" r:id="rId7"/>
    <p:sldId id="324" r:id="rId8"/>
    <p:sldId id="330" r:id="rId9"/>
    <p:sldId id="322" r:id="rId10"/>
    <p:sldId id="301" r:id="rId11"/>
    <p:sldId id="327" r:id="rId12"/>
    <p:sldId id="264" r:id="rId13"/>
    <p:sldId id="307" r:id="rId14"/>
    <p:sldId id="310" r:id="rId15"/>
    <p:sldId id="328" r:id="rId16"/>
    <p:sldId id="329" r:id="rId17"/>
    <p:sldId id="326" r:id="rId18"/>
    <p:sldId id="309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01/12/2024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880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293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2259756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и когда едят и пьют люди</a:t>
            </a:r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582837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703654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037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489633" y="728663"/>
          <a:ext cx="605472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63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Вопрос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Настоящее время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Что делают?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Завтракают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Обедают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Ужинают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Едят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Пьют 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51809" y="4047691"/>
            <a:ext cx="621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Измени глаголы на будущее время.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274763" y="705379"/>
          <a:ext cx="812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Вопросы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Будущее время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Что будут делать?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Будут завтракать, позавтракают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Что сделают?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Будут обедать, пообедают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Будут ужинать, поужинают.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Будут есть, поедят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Будут пить, попьют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285875" y="3771901"/>
            <a:ext cx="82724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Глаголы будущего времени показывают, что действие будет происходить после момента речи, и отвечают на вопросы: что сделает? </a:t>
            </a:r>
            <a:r>
              <a:rPr kumimoji="0" lang="ru-RU" sz="2400" b="1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что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будет делать? (нарисует, будет рисовать.)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86002" y="554182"/>
            <a:ext cx="69411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Правильно составьте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предложения.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4797" y="11649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Этот     булка    полезный.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   молоко    вкусная.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       сок      холодное.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26182" y="4740717"/>
            <a:ext cx="2729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молоко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холодное.</a:t>
            </a:r>
          </a:p>
        </p:txBody>
      </p:sp>
      <p:pic>
        <p:nvPicPr>
          <p:cNvPr id="9219" name="Picture 3" descr="Жар Пицца Нерюнг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5335" y="637309"/>
            <a:ext cx="1402079" cy="2190749"/>
          </a:xfrm>
          <a:prstGeom prst="rect">
            <a:avLst/>
          </a:prstGeom>
          <a:noFill/>
        </p:spPr>
      </p:pic>
      <p:pic>
        <p:nvPicPr>
          <p:cNvPr id="9223" name="Picture 7" descr="булка - Создать мем - Meme-arsenal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8519" y="2428442"/>
            <a:ext cx="2060739" cy="1449387"/>
          </a:xfrm>
          <a:prstGeom prst="rect">
            <a:avLst/>
          </a:prstGeom>
          <a:noFill/>
        </p:spPr>
      </p:pic>
      <p:pic>
        <p:nvPicPr>
          <p:cNvPr id="9225" name="Picture 9" descr="Лить молоко из кувшина в стакан на белом фоне | Премиум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8629" y="3582266"/>
            <a:ext cx="2047831" cy="188753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672578" y="2884115"/>
            <a:ext cx="3239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 булка вкусная.</a:t>
            </a:r>
            <a:endParaRPr lang="ru-RU" sz="24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57292" y="2856407"/>
            <a:ext cx="3408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Этот сок полезный.</a:t>
            </a:r>
            <a:r>
              <a:rPr lang="ru-RU" sz="2400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49531" y="1209674"/>
            <a:ext cx="58370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Человеку нужен завтрак,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Чтобы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встать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и чтобы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сесть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Чтобы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прыгать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кувыркаться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Чтоб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расти и развиваться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при этом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 болеть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Нужно завтракать уметь!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95389" y="4751244"/>
            <a:ext cx="80494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Какие слова-действия говорят о том, для чего человеку нужен завтрак?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23555" y="543996"/>
            <a:ext cx="5556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Послушайте.  Определите  жанр текста.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6" name="Picture 4" descr="Почему дети подвижные | Рядом с детьми | Яндекс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0663" y="1228460"/>
            <a:ext cx="4144963" cy="233071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885950" y="3914775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СТИХОТВОРЕНИЕ.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085543" y="885392"/>
            <a:ext cx="8130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Что едят только сырым? Что едят только варёным?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62149" y="462648"/>
            <a:ext cx="8539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Ответьте правильно на вопросы, запишите существительные.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1" name="Picture 3" descr="Редиска — Дагпродукт"/>
          <p:cNvPicPr>
            <a:picLocks noChangeAspect="1" noChangeArrowheads="1"/>
          </p:cNvPicPr>
          <p:nvPr/>
        </p:nvPicPr>
        <p:blipFill>
          <a:blip r:embed="rId2"/>
          <a:srcRect t="8609" b="7285"/>
          <a:stretch>
            <a:fillRect/>
          </a:stretch>
        </p:blipFill>
        <p:spPr bwMode="auto">
          <a:xfrm>
            <a:off x="1198564" y="1357313"/>
            <a:ext cx="2658003" cy="1814513"/>
          </a:xfrm>
          <a:prstGeom prst="rect">
            <a:avLst/>
          </a:prstGeom>
          <a:noFill/>
        </p:spPr>
      </p:pic>
      <p:pic>
        <p:nvPicPr>
          <p:cNvPr id="7173" name="Picture 5" descr="Кабачки», описание, фотография и лучшие рецепты на сайте «Еда»"/>
          <p:cNvPicPr>
            <a:picLocks noChangeAspect="1" noChangeArrowheads="1"/>
          </p:cNvPicPr>
          <p:nvPr/>
        </p:nvPicPr>
        <p:blipFill>
          <a:blip r:embed="rId3"/>
          <a:srcRect l="5754" t="19461" r="4143" b="14715"/>
          <a:stretch>
            <a:fillRect/>
          </a:stretch>
        </p:blipFill>
        <p:spPr bwMode="auto">
          <a:xfrm>
            <a:off x="3557589" y="1385889"/>
            <a:ext cx="2486025" cy="1200150"/>
          </a:xfrm>
          <a:prstGeom prst="rect">
            <a:avLst/>
          </a:prstGeom>
          <a:noFill/>
        </p:spPr>
      </p:pic>
      <p:pic>
        <p:nvPicPr>
          <p:cNvPr id="7175" name="Picture 7" descr="Рассказ про морковь для детей, 1-2-3 клас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4839" y="2243665"/>
            <a:ext cx="2101850" cy="1401233"/>
          </a:xfrm>
          <a:prstGeom prst="rect">
            <a:avLst/>
          </a:prstGeom>
          <a:noFill/>
        </p:spPr>
      </p:pic>
      <p:pic>
        <p:nvPicPr>
          <p:cNvPr id="7177" name="Picture 9" descr="Консультация для родителей «Игры с фасолью для наших детишек» | Авторская  платформа Pandia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9426" y="1314450"/>
            <a:ext cx="2065858" cy="1838325"/>
          </a:xfrm>
          <a:prstGeom prst="rect">
            <a:avLst/>
          </a:prstGeom>
          <a:noFill/>
        </p:spPr>
      </p:pic>
      <p:pic>
        <p:nvPicPr>
          <p:cNvPr id="7179" name="Picture 11" descr="Картинки лимон: распечатать или скачать бесплатно | Printonic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6464" y="3453369"/>
            <a:ext cx="2087562" cy="1526619"/>
          </a:xfrm>
          <a:prstGeom prst="rect">
            <a:avLst/>
          </a:prstGeom>
          <a:noFill/>
        </p:spPr>
      </p:pic>
      <p:pic>
        <p:nvPicPr>
          <p:cNvPr id="7183" name="Picture 15" descr="баклажан картинка для детей - Поиск в Google | Баклажаны, Картинки, Для  дете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13189" y="3186111"/>
            <a:ext cx="1326603" cy="1285875"/>
          </a:xfrm>
          <a:prstGeom prst="rect">
            <a:avLst/>
          </a:prstGeom>
          <a:noFill/>
        </p:spPr>
      </p:pic>
      <p:pic>
        <p:nvPicPr>
          <p:cNvPr id="7185" name="Picture 17" descr="Картофель описание для детей - Выращивание из Семян!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41926" y="3886200"/>
            <a:ext cx="2067339" cy="1498600"/>
          </a:xfrm>
          <a:prstGeom prst="rect">
            <a:avLst/>
          </a:prstGeom>
          <a:noFill/>
        </p:spPr>
      </p:pic>
      <p:pic>
        <p:nvPicPr>
          <p:cNvPr id="7187" name="Picture 19" descr="Аллергия на грецкие орехи: симптомы у детей и взрослых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55702" y="3692640"/>
            <a:ext cx="2401887" cy="160326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400175" y="3057525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РЕДИС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71913" y="2557463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КАБАЧОК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9363" y="177165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ОГУРЕЦ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29600" y="3071812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ФАСОЛЬ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00987" y="4914900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ЛИМОН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7313" y="5214938"/>
            <a:ext cx="126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ОРЕХИ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14950" y="5414963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КАРТОФЕЛЬ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57575" y="4600575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БАКЛАЖАН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371417" y="999692"/>
            <a:ext cx="4715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Что едят только сырым?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76686" y="448360"/>
            <a:ext cx="333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1" name="Picture 3" descr="Редиска — Дагпродукт"/>
          <p:cNvPicPr>
            <a:picLocks noChangeAspect="1" noChangeArrowheads="1"/>
          </p:cNvPicPr>
          <p:nvPr/>
        </p:nvPicPr>
        <p:blipFill>
          <a:blip r:embed="rId2"/>
          <a:srcRect t="8609" b="7285"/>
          <a:stretch>
            <a:fillRect/>
          </a:stretch>
        </p:blipFill>
        <p:spPr bwMode="auto">
          <a:xfrm>
            <a:off x="2684465" y="1571625"/>
            <a:ext cx="2658003" cy="1814513"/>
          </a:xfrm>
          <a:prstGeom prst="rect">
            <a:avLst/>
          </a:prstGeom>
          <a:noFill/>
        </p:spPr>
      </p:pic>
      <p:pic>
        <p:nvPicPr>
          <p:cNvPr id="7175" name="Picture 7" descr="Рассказ про морковь для детей, 1-2-3 клас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7851" y="2129366"/>
            <a:ext cx="2101850" cy="1401233"/>
          </a:xfrm>
          <a:prstGeom prst="rect">
            <a:avLst/>
          </a:prstGeom>
          <a:noFill/>
        </p:spPr>
      </p:pic>
      <p:pic>
        <p:nvPicPr>
          <p:cNvPr id="7179" name="Picture 11" descr="Картинки лимон: распечатать или скачать бесплатно | Printonic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5014" y="3581956"/>
            <a:ext cx="2087562" cy="1526619"/>
          </a:xfrm>
          <a:prstGeom prst="rect">
            <a:avLst/>
          </a:prstGeom>
          <a:noFill/>
        </p:spPr>
      </p:pic>
      <p:pic>
        <p:nvPicPr>
          <p:cNvPr id="7187" name="Picture 19" descr="Аллергия на грецкие орехи: симптомы у детей и взрослы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0252" y="3849803"/>
            <a:ext cx="2401887" cy="160326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757363" y="2343150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РЕДИС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5226" y="1685925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ОГУРЕЦ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3737" y="5000624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ЛИМОН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8776" y="4729163"/>
            <a:ext cx="126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ОРЕХИ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76686" y="448360"/>
            <a:ext cx="333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3" name="Picture 5" descr="Кабачки», описание, фотография и лучшие рецепты на сайте «Еда»"/>
          <p:cNvPicPr>
            <a:picLocks noChangeAspect="1" noChangeArrowheads="1"/>
          </p:cNvPicPr>
          <p:nvPr/>
        </p:nvPicPr>
        <p:blipFill>
          <a:blip r:embed="rId2"/>
          <a:srcRect l="5754" t="19461" r="4143" b="14715"/>
          <a:stretch>
            <a:fillRect/>
          </a:stretch>
        </p:blipFill>
        <p:spPr bwMode="auto">
          <a:xfrm>
            <a:off x="5414964" y="1900239"/>
            <a:ext cx="2486025" cy="1200150"/>
          </a:xfrm>
          <a:prstGeom prst="rect">
            <a:avLst/>
          </a:prstGeom>
          <a:noFill/>
        </p:spPr>
      </p:pic>
      <p:pic>
        <p:nvPicPr>
          <p:cNvPr id="7177" name="Picture 9" descr="Консультация для родителей «Игры с фасолью для наших детишек» | Авторская  платформа Pandia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4600" y="3786187"/>
            <a:ext cx="2065858" cy="1838325"/>
          </a:xfrm>
          <a:prstGeom prst="rect">
            <a:avLst/>
          </a:prstGeom>
          <a:noFill/>
        </p:spPr>
      </p:pic>
      <p:pic>
        <p:nvPicPr>
          <p:cNvPr id="7183" name="Picture 15" descr="баклажан картинка для детей - Поиск в Google | Баклажаны, Картинки, Для 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0102" y="1585911"/>
            <a:ext cx="1326603" cy="1285875"/>
          </a:xfrm>
          <a:prstGeom prst="rect">
            <a:avLst/>
          </a:prstGeom>
          <a:noFill/>
        </p:spPr>
      </p:pic>
      <p:pic>
        <p:nvPicPr>
          <p:cNvPr id="7185" name="Picture 17" descr="Картофель описание для детей - Выращивание из Семян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4938" y="3614738"/>
            <a:ext cx="2067339" cy="14986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900989" y="2814637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КАБАЧОК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28849" y="5186362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ФАСОЛЬ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6625" y="5257800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КАРТОФЕЛЬ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7362" y="3086100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БАКЛАЖАН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91747" y="1001196"/>
            <a:ext cx="447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едят только варёным?</a:t>
            </a:r>
          </a:p>
        </p:txBody>
      </p:sp>
    </p:spTree>
    <p:extLst>
      <p:ext uri="{BB962C8B-B14F-4D97-AF65-F5344CB8AC3E}">
        <p14:creationId xmlns:p14="http://schemas.microsoft.com/office/powerpoint/2010/main" val="15076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85925" y="654447"/>
            <a:ext cx="9058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Составьте по картинкам рецепт фруктового салата и запишите.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46" name="AutoShape 2" descr="Фрукты | Едопедия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Фрукты | Едопедия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Фрукты и ягоды виды, сочетания, состав, рецепты и интересные факты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1451" y="1121568"/>
            <a:ext cx="2716212" cy="2107406"/>
          </a:xfrm>
          <a:prstGeom prst="rect">
            <a:avLst/>
          </a:prstGeom>
          <a:noFill/>
        </p:spPr>
      </p:pic>
      <p:pic>
        <p:nvPicPr>
          <p:cNvPr id="17" name="Рисунок 16" descr="Красивые картинки фруктов на рабочий стол (38 фото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7225" y="1300162"/>
            <a:ext cx="2749550" cy="154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Йогурты &quot;живые&quot; и &quot;неживые&quot;. Как сделать йогурт для ребенка. Как сделать  йогурт дома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0088" y="3357563"/>
            <a:ext cx="2601913" cy="2171699"/>
          </a:xfrm>
          <a:prstGeom prst="rect">
            <a:avLst/>
          </a:prstGeom>
          <a:noFill/>
        </p:spPr>
      </p:pic>
      <p:pic>
        <p:nvPicPr>
          <p:cNvPr id="6160" name="Picture 16" descr="Фруктовый салат с мороженым: рецепты с 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7676" y="3258182"/>
            <a:ext cx="3201988" cy="2472694"/>
          </a:xfrm>
          <a:prstGeom prst="rect">
            <a:avLst/>
          </a:prstGeom>
          <a:noFill/>
        </p:spPr>
      </p:pic>
      <p:sp>
        <p:nvSpPr>
          <p:cNvPr id="6162" name="AutoShape 18" descr="Фруктовый салат со сметаной - пошаговый рецепт приготовления 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014413" y="871538"/>
            <a:ext cx="47434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 банан.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 киви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дольки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апельсина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 яблоко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 штук винограда.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Все помыть, нарезать, уложить в вазу,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залить клубничным йогуртом, посыпать орехами.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Фруктовый салат готов.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6" name="Picture 16" descr="Фруктовый салат с мороженым: рецепты с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9" y="1085850"/>
            <a:ext cx="4086224" cy="418623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57550" y="500062"/>
            <a:ext cx="3836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Рецепт фруктового салата.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072AA7-218E-43E8-9BA9-09941E2EED84}"/>
              </a:ext>
            </a:extLst>
          </p:cNvPr>
          <p:cNvCxnSpPr>
            <a:cxnSpLocks/>
          </p:cNvCxnSpPr>
          <p:nvPr/>
        </p:nvCxnSpPr>
        <p:spPr>
          <a:xfrm>
            <a:off x="1025610" y="11573"/>
            <a:ext cx="0" cy="6493399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84DE227-5A6F-4213-A82A-9BDEF25DEE16}"/>
              </a:ext>
            </a:extLst>
          </p:cNvPr>
          <p:cNvCxnSpPr>
            <a:cxnSpLocks/>
          </p:cNvCxnSpPr>
          <p:nvPr/>
        </p:nvCxnSpPr>
        <p:spPr>
          <a:xfrm>
            <a:off x="1031885" y="2078182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E6CBAE-F2C0-4143-ABB3-3AD28F9337AB}"/>
              </a:ext>
            </a:extLst>
          </p:cNvPr>
          <p:cNvSpPr txBox="1"/>
          <p:nvPr/>
        </p:nvSpPr>
        <p:spPr>
          <a:xfrm flipH="1">
            <a:off x="1296647" y="894060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012B64B-A914-402D-8CE1-A7CC739D98AA}"/>
              </a:ext>
            </a:extLst>
          </p:cNvPr>
          <p:cNvCxnSpPr>
            <a:cxnSpLocks/>
          </p:cNvCxnSpPr>
          <p:nvPr/>
        </p:nvCxnSpPr>
        <p:spPr>
          <a:xfrm>
            <a:off x="1031885" y="397317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FBEACF0-B580-44FA-B54A-799D522A9745}"/>
              </a:ext>
            </a:extLst>
          </p:cNvPr>
          <p:cNvSpPr txBox="1"/>
          <p:nvPr/>
        </p:nvSpPr>
        <p:spPr>
          <a:xfrm flipH="1">
            <a:off x="1296647" y="2427555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05E619-0C22-41D6-8AE2-9F9723DBB04F}"/>
              </a:ext>
            </a:extLst>
          </p:cNvPr>
          <p:cNvCxnSpPr>
            <a:cxnSpLocks/>
          </p:cNvCxnSpPr>
          <p:nvPr/>
        </p:nvCxnSpPr>
        <p:spPr>
          <a:xfrm>
            <a:off x="1042563" y="5844989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B1460CF-FA64-4B9D-A5C4-F8F3E9A6CDA8}"/>
              </a:ext>
            </a:extLst>
          </p:cNvPr>
          <p:cNvSpPr txBox="1"/>
          <p:nvPr/>
        </p:nvSpPr>
        <p:spPr>
          <a:xfrm flipH="1">
            <a:off x="1307325" y="4299370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ID" b="1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AutoShape 4" descr="http://prazdnichek.info/uploads/posts/2010-04/1271884810_img3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www.owoman.ru/assets/images/moda/2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925782" y="720437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 урока: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00150" y="1443037"/>
            <a:ext cx="9386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вы читали текст;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рассказывали, когда вы завтракаете, обедаете, ужинаете;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смогли  найти глаголы в тексте и поставить к ним вопросы;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закрепили свои знания о глаголах будущего времени;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составили правильно предложения; рецепт фруктового салата;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определили жанр текста.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915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895" y="603527"/>
            <a:ext cx="486075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28712" y="1628775"/>
            <a:ext cx="89868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вы будете читать текст;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расскажете, когда вы завтракаете, обедаете, ужинаете;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сможете найти глаголы в тексте и поставить к ним вопросы;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закрепите свои знания о глаголах будущего времени;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составите предложения и рецепт фруктового салата;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определите жанр текста.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313709" y="512619"/>
            <a:ext cx="8063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Рассмотрите картинки и прочитайте вместе с учителем.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396838" y="5195454"/>
            <a:ext cx="62622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Все люди едят и пьют каждый день.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Дети едят за столом | Бесплатно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6484" y="1183196"/>
            <a:ext cx="4915189" cy="3666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539344" y="1039091"/>
            <a:ext cx="365760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Утром люди завтракают.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Они едят кашу, булочки, бутерброды.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Пьют чай, молоко, кофе.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5363" name="Picture 3" descr="Pin by Людмила Коптева on hygiena | Cartoon drawing for kids, Health tips,  Cartoon kids"/>
          <p:cNvPicPr>
            <a:picLocks noChangeAspect="1" noChangeArrowheads="1"/>
          </p:cNvPicPr>
          <p:nvPr/>
        </p:nvPicPr>
        <p:blipFill>
          <a:blip r:embed="rId2"/>
          <a:srcRect l="4562" t="971" r="1235"/>
          <a:stretch>
            <a:fillRect/>
          </a:stretch>
        </p:blipFill>
        <p:spPr bwMode="auto">
          <a:xfrm>
            <a:off x="1385455" y="845127"/>
            <a:ext cx="4225636" cy="3851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7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https://deutsch-sprechen.ru/images/dialogi/de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46910" y="347749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Днём люди обедают.  Они едят суп.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39" name="Picture 3" descr="Матери и дети обедают за обеденным столом | Бесплатно векторы"/>
          <p:cNvPicPr>
            <a:picLocks noChangeAspect="1" noChangeArrowheads="1"/>
          </p:cNvPicPr>
          <p:nvPr/>
        </p:nvPicPr>
        <p:blipFill>
          <a:blip r:embed="rId2"/>
          <a:srcRect b="28620"/>
          <a:stretch>
            <a:fillRect/>
          </a:stretch>
        </p:blipFill>
        <p:spPr bwMode="auto">
          <a:xfrm>
            <a:off x="1180813" y="581892"/>
            <a:ext cx="4416666" cy="272934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241486" y="4685207"/>
            <a:ext cx="3524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 обеда люди пьют чай, сок, воду.</a:t>
            </a:r>
            <a:r>
              <a:rPr lang="ru-RU" sz="24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4343" name="Picture 7" descr="Картинка Чашка чая » Чай » Еда » Картинки 24 - скачать картинки бесплат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213" y="3269674"/>
            <a:ext cx="3048000" cy="1905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819875" y="542697"/>
            <a:ext cx="22958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Едят рыбу,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мясо, овощи.</a:t>
            </a:r>
          </a:p>
        </p:txBody>
      </p:sp>
      <p:pic>
        <p:nvPicPr>
          <p:cNvPr id="14345" name="Picture 9" descr="Сайда рыба рецепты в духовке — рецепт с фотографиями. Узнайте как  приготовить Сайда рыба рецепты в духовке на shefcook.ru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5429" y="1634837"/>
            <a:ext cx="2047285" cy="1365539"/>
          </a:xfrm>
          <a:prstGeom prst="rect">
            <a:avLst/>
          </a:prstGeom>
          <a:noFill/>
        </p:spPr>
      </p:pic>
      <p:pic>
        <p:nvPicPr>
          <p:cNvPr id="14347" name="Picture 11" descr="Проект для детей 4-5 лет &quot;Овощи и фрукты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34557" y="1400246"/>
            <a:ext cx="2227406" cy="1670555"/>
          </a:xfrm>
          <a:prstGeom prst="rect">
            <a:avLst/>
          </a:prstGeom>
          <a:noFill/>
        </p:spPr>
      </p:pic>
      <p:pic>
        <p:nvPicPr>
          <p:cNvPr id="21" name="Picture 3" descr="Свежевыжатые соки для детей: морковный, яблочный, свекольны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1647" y="4152610"/>
            <a:ext cx="1520826" cy="1520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2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C98633B-80CE-4C0D-94CA-09327ACD88D0}"/>
              </a:ext>
            </a:extLst>
          </p:cNvPr>
          <p:cNvSpPr/>
          <p:nvPr/>
        </p:nvSpPr>
        <p:spPr>
          <a:xfrm flipH="1">
            <a:off x="1216711" y="4639500"/>
            <a:ext cx="3123254" cy="60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Необходимое текстовое описание и сведения касающиеся урока.</a:t>
            </a:r>
            <a:endParaRPr lang="en-ID" sz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1099D60-A416-4808-97B5-59CA6739B4A7}"/>
              </a:ext>
            </a:extLst>
          </p:cNvPr>
          <p:cNvSpPr/>
          <p:nvPr/>
        </p:nvSpPr>
        <p:spPr>
          <a:xfrm flipH="1">
            <a:off x="1273572" y="2569752"/>
            <a:ext cx="3123254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Необходимое текстовое описание и сведения касающиеся урока.</a:t>
            </a:r>
            <a:endParaRPr lang="en-ID" sz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6" name="AutoShape 2" descr="https://us.123rf.com/450wm/graphicbee/graphicbee1412/graphicbee141200001/48445797-winter-fun-children-building-snowman-winter-holidays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17963" y="4682836"/>
            <a:ext cx="74537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Вечером люди ужинают.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Они едят кашу, салат, пьют кефир, молоко.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5" name="Picture 3" descr="Счастливая большая семья обедает вместе векторная иллюстрация | Премиум 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2302" y="603682"/>
            <a:ext cx="5962650" cy="4124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7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64323" y="556552"/>
            <a:ext cx="8531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«Приятного аппетита!» - так говорят в начале еды.</a:t>
            </a:r>
            <a:endParaRPr lang="ru-RU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0" name="Picture 2" descr="МБДОУ детский сад комбинированного вида № 20 - Этика поведения за стол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8961" y="1167173"/>
            <a:ext cx="5752089" cy="36406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14500" y="4972050"/>
            <a:ext cx="763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Когда ты завтракаешь, обедаешь, ужинаешь?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57388" y="528638"/>
            <a:ext cx="763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Когда ты завтракаешь, обедаешь, ужинаешь?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3250" name="Picture 2" descr="Мальчик есть его завтрак на таблице Иллюстрация вектора - иллюстрации  насчитывающей есть, его: 40741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1" y="1500188"/>
            <a:ext cx="2919172" cy="304323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57714" y="1657350"/>
            <a:ext cx="5615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Меня зовут Алина. 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 учусь с первой смены, поэтому 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завтракаю в 7.30. утра.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Обедаю в 13.30. после школы.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ужинаю в 7 часов вечера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вместе со всей семьёй. 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Pin by Людмила Коптева on hygiena | Cartoon drawing for kids, Health tips,  Cartoon kids"/>
          <p:cNvPicPr>
            <a:picLocks noChangeAspect="1" noChangeArrowheads="1"/>
          </p:cNvPicPr>
          <p:nvPr/>
        </p:nvPicPr>
        <p:blipFill>
          <a:blip r:embed="rId2" cstate="print"/>
          <a:srcRect l="4562" t="971" r="1235"/>
          <a:stretch>
            <a:fillRect/>
          </a:stretch>
        </p:blipFill>
        <p:spPr bwMode="auto">
          <a:xfrm>
            <a:off x="1274618" y="547006"/>
            <a:ext cx="1953490" cy="178055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186545" y="584353"/>
            <a:ext cx="5971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Утром люди завтракают. </a:t>
            </a:r>
            <a:endParaRPr lang="ru-RU" sz="20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Они едят кашу, булочки, бутерброды.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Пьют чай, молоко, кофе.</a:t>
            </a:r>
            <a:r>
              <a:rPr lang="ru-RU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4" name="Picture 3" descr="Матери и дети обедают за обеденным столом | Бесплатно векторы"/>
          <p:cNvPicPr>
            <a:picLocks noChangeAspect="1" noChangeArrowheads="1"/>
          </p:cNvPicPr>
          <p:nvPr/>
        </p:nvPicPr>
        <p:blipFill>
          <a:blip r:embed="rId3"/>
          <a:srcRect b="28620"/>
          <a:stretch>
            <a:fillRect/>
          </a:stretch>
        </p:blipFill>
        <p:spPr bwMode="auto">
          <a:xfrm>
            <a:off x="8302049" y="524268"/>
            <a:ext cx="2850860" cy="1761732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88326" y="1634836"/>
            <a:ext cx="38238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Днём люди обедают.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Они едят суп,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рыбу, мясо, овощи.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51886" y="2690152"/>
            <a:ext cx="2969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 обеда люди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пьют чай, сок, воду.</a:t>
            </a:r>
            <a:r>
              <a:rPr lang="ru-RU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7" name="Picture 7" descr="Картинка Чашка чая » Чай » Еда » Картинки 24 - скачать картинки бесплат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9685" y="2604654"/>
            <a:ext cx="2249981" cy="140623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565566" y="4463580"/>
            <a:ext cx="3837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Вечером люди ужинают.</a:t>
            </a:r>
            <a:endParaRPr lang="ru-RU" sz="20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Они едят кашу, салат, пьют кефир, молоко.</a:t>
            </a:r>
            <a:endParaRPr lang="ru-RU" sz="20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3" descr="Счастливая большая семья обедает вместе векторная иллюстрация | Премиум  вект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1358" y="4156363"/>
            <a:ext cx="2296680" cy="1541461"/>
          </a:xfrm>
          <a:prstGeom prst="rect">
            <a:avLst/>
          </a:prstGeom>
          <a:noFill/>
        </p:spPr>
      </p:pic>
      <p:pic>
        <p:nvPicPr>
          <p:cNvPr id="5123" name="Picture 3" descr="Свежевыжатые соки для детей: морковный, яблочный, свекольны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5685" y="2656320"/>
            <a:ext cx="1520826" cy="152082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288471" y="2729347"/>
            <a:ext cx="26052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Найди в тексте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глаголов 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настоящего 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времени. 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8126</TotalTime>
  <Words>606</Words>
  <Application>Microsoft Office PowerPoint</Application>
  <PresentationFormat>Широкоэкранный</PresentationFormat>
  <Paragraphs>128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642</cp:revision>
  <dcterms:created xsi:type="dcterms:W3CDTF">2017-01-10T11:09:36Z</dcterms:created>
  <dcterms:modified xsi:type="dcterms:W3CDTF">2024-12-01T15:00:41Z</dcterms:modified>
</cp:coreProperties>
</file>