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9" r:id="rId2"/>
    <p:sldId id="259" r:id="rId3"/>
    <p:sldId id="324" r:id="rId4"/>
    <p:sldId id="264" r:id="rId5"/>
    <p:sldId id="333" r:id="rId6"/>
    <p:sldId id="322" r:id="rId7"/>
    <p:sldId id="325" r:id="rId8"/>
    <p:sldId id="334" r:id="rId9"/>
    <p:sldId id="329" r:id="rId10"/>
    <p:sldId id="308" r:id="rId11"/>
    <p:sldId id="266" r:id="rId12"/>
    <p:sldId id="332" r:id="rId13"/>
    <p:sldId id="335" r:id="rId14"/>
    <p:sldId id="303" r:id="rId15"/>
    <p:sldId id="301" r:id="rId16"/>
    <p:sldId id="336" r:id="rId17"/>
    <p:sldId id="309" r:id="rId18"/>
    <p:sldId id="337" r:id="rId19"/>
    <p:sldId id="33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  <p:cmAuthor id="2" name="777" initials="7" lastIdx="0" clrIdx="1">
    <p:extLst>
      <p:ext uri="{19B8F6BF-5375-455C-9EA6-DF929625EA0E}">
        <p15:presenceInfo xmlns:p15="http://schemas.microsoft.com/office/powerpoint/2012/main" userId="77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226" autoAdjust="0"/>
  </p:normalViewPr>
  <p:slideViewPr>
    <p:cSldViewPr snapToGrid="0" showGuides="1">
      <p:cViewPr varScale="1">
        <p:scale>
          <a:sx n="87" d="100"/>
          <a:sy n="87" d="100"/>
        </p:scale>
        <p:origin x="389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01/12/2024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7356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372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2259756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урока: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верные </a:t>
            </a:r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помощники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2582837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2703654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439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90179" y="1027402"/>
            <a:ext cx="58327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 чём говорится в тексте?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Кто сидит на цветке?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Где спряталась земляника?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Кто собирает грибы на зиму?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72886" y="4560607"/>
            <a:ext cx="7199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Найдите в тексте словосочетания: существительные с прилагательными, которые помогут ощутить красоту полянки.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75458" y="2655267"/>
            <a:ext cx="8700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тексте говорится о лесной полянке.</a:t>
            </a:r>
            <a:endParaRPr lang="ru-RU" sz="24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душистом цветке сидит красивая бабочка!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траве спряталась вкусная земляника.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Пушистая белочка собирает грибы на зиму. 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500938" y="557213"/>
            <a:ext cx="34836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Лесная полянка,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душистом цветке, 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красивая бабочка,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вкусная земляника, 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пушистая белочка.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43187" y="500062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Ответьте на вопросы: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5" name="AutoShape 7" descr="Молочный коктейль — Едаконтинент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648691" y="969818"/>
            <a:ext cx="929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Имя прилагательное согласуется с именем существительным в роде. Мужской род (какой?), женский род (какая?), средний род (какое?).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72789" y="528843"/>
            <a:ext cx="169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Запомни!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5673" y="2438399"/>
            <a:ext cx="6882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Например: рот (какой?) красивый (м.р.). 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14946" y="3214255"/>
            <a:ext cx="4993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Рука (какая?) длинная (ж.р.).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98073" y="4031672"/>
            <a:ext cx="5274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Ухо (какое?) маленькое (ср.р.).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99768" y="1599333"/>
            <a:ext cx="33865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Рот (м.р.)-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Щека (ж.р.)-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Зрение (ср.р.)-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Нос (м.р.) –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Рука (ж.р.)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Ухо (ср.р.)-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91886" y="443984"/>
            <a:ext cx="1733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Подумайте.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7669" y="844034"/>
            <a:ext cx="6843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Подберите прилагательные к существительным. 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4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66022" y="1100569"/>
            <a:ext cx="53690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Рот (м.р.)- красивый.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Щека (ж.р.)- мягкая.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Зрение (ср.р.)- отличное.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Нос (м.р.) – прямой.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Рука (ж.р.) – длинная.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Ухо (ср.р.)- маленькое.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91886" y="443984"/>
            <a:ext cx="2443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себя.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4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ute girl with happy face Royalty Free Vector Image"/>
          <p:cNvPicPr>
            <a:picLocks noChangeAspect="1" noChangeArrowheads="1"/>
          </p:cNvPicPr>
          <p:nvPr/>
        </p:nvPicPr>
        <p:blipFill>
          <a:blip r:embed="rId2" cstate="print"/>
          <a:srcRect r="3034" b="8569"/>
          <a:stretch>
            <a:fillRect/>
          </a:stretch>
        </p:blipFill>
        <p:spPr bwMode="auto">
          <a:xfrm>
            <a:off x="3948545" y="3740729"/>
            <a:ext cx="1704110" cy="2064326"/>
          </a:xfrm>
          <a:prstGeom prst="rect">
            <a:avLst/>
          </a:prstGeom>
          <a:noFill/>
        </p:spPr>
      </p:pic>
      <p:pic>
        <p:nvPicPr>
          <p:cNvPr id="6146" name="Picture 2" descr="Цветок Красная Роза Стебель - Бесплатное фото на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5502" y="615763"/>
            <a:ext cx="1839480" cy="1205243"/>
          </a:xfrm>
          <a:prstGeom prst="rect">
            <a:avLst/>
          </a:prstGeom>
          <a:noFill/>
        </p:spPr>
      </p:pic>
      <p:sp>
        <p:nvSpPr>
          <p:cNvPr id="6148" name="AutoShape 4" descr="Стихи для детей про ле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Игровая программа «Наше лето» 2020 Дмитриевский сельский дом культуры —  купить билет — описание и программа мероприятия, дата, место и время  проведения, цены на билеты — встречи на Белгород. Культурный регион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387" y="1975873"/>
            <a:ext cx="1974996" cy="1474772"/>
          </a:xfrm>
          <a:prstGeom prst="rect">
            <a:avLst/>
          </a:prstGeom>
          <a:noFill/>
        </p:spPr>
      </p:pic>
      <p:pic>
        <p:nvPicPr>
          <p:cNvPr id="6152" name="Picture 8" descr="ᐈ Мультяшный ежик фото, рисунки ежик мультяшный | скачать на Depositphotos®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7796" y="4517229"/>
            <a:ext cx="1825623" cy="1369218"/>
          </a:xfrm>
          <a:prstGeom prst="rect">
            <a:avLst/>
          </a:prstGeom>
          <a:noFill/>
        </p:spPr>
      </p:pic>
      <p:pic>
        <p:nvPicPr>
          <p:cNvPr id="6154" name="Picture 10" descr="Картинки лимон: распечатать или скачать бесплатно | Printonic.r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2631" y="3233085"/>
            <a:ext cx="2075006" cy="1517438"/>
          </a:xfrm>
          <a:prstGeom prst="rect">
            <a:avLst/>
          </a:prstGeom>
          <a:noFill/>
        </p:spPr>
      </p:pic>
      <p:pic>
        <p:nvPicPr>
          <p:cNvPr id="6156" name="Picture 12" descr="Дети и музыка иллюстрация штока. иллюстрации насчитывающей музыка - 899771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98083" y="1151514"/>
            <a:ext cx="2490644" cy="124532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128656" y="2454671"/>
            <a:ext cx="33389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помощью органа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слуха Дана услышит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нежную музыку.</a:t>
            </a:r>
            <a:endParaRPr lang="ru-RU" sz="20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41670" y="1761945"/>
            <a:ext cx="28678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помощью органа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обоняния Дана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почувствует запах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ароматной розы.</a:t>
            </a:r>
            <a:endParaRPr lang="ru-RU" sz="20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39090" y="930671"/>
            <a:ext cx="3214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помощью органа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зрения Дана увидит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живую природу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85164" y="4699109"/>
            <a:ext cx="3574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помощью органа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вкуса Дана почувствует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кислоту лимона.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42108" y="3521471"/>
            <a:ext cx="3269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помощью осязания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Дана поймёт,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ёжик колючий.</a:t>
            </a:r>
            <a:r>
              <a:rPr lang="ru-RU" sz="20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91346" y="431907"/>
            <a:ext cx="4959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Прочитай и ответь.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чего Дане органы чувств?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330038" y="955963"/>
            <a:ext cx="479367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Мамины глаза, как море,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Голубые-голубые!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 головою окунётся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Тот, кто мамою любим.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Мамины глаза, как зори,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Золотые-золотые!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Если мама улыбнётся,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Мы согреться в них хотим...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8691" y="431908"/>
            <a:ext cx="9254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Прочитайте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Определите к какому жанру относятся эти тексты.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1025235"/>
            <a:ext cx="47740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Вот гора, а у горы –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Две глубокие норы.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этих норах воздух бродит: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 заходит, то выходит.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97782" y="4419599"/>
            <a:ext cx="1648691" cy="7342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рассказ</a:t>
            </a:r>
            <a:endParaRPr lang="ru-RU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39345" y="3491345"/>
            <a:ext cx="2673929" cy="73429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стихотворение</a:t>
            </a:r>
            <a:endParaRPr lang="ru-RU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73236" y="4502726"/>
            <a:ext cx="1551711" cy="70658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сказка</a:t>
            </a:r>
            <a:endParaRPr lang="ru-RU" sz="2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01090" y="4516580"/>
            <a:ext cx="1704110" cy="6511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загадка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63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330038" y="955963"/>
            <a:ext cx="479367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Мамины глаза, как море,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Голубые -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голубые!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 головою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окунётся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Тот, кто мамою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любим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Мамины глаза, как зори,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Золотые -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золотые!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Если мама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улыбнётся,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Мы согреться в них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хотим.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8691" y="431908"/>
            <a:ext cx="9254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Прочитайте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Определите к какому жанру относятся эти тексты.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1025235"/>
            <a:ext cx="47740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Вот гора, а у горы –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Две глубокие норы.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этих норах воздух бродит: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 заходит, то выходит.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25491" y="4558144"/>
            <a:ext cx="1648691" cy="7342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рассказ</a:t>
            </a:r>
            <a:endParaRPr lang="ru-RU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39345" y="3491345"/>
            <a:ext cx="2673929" cy="73429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стихотворение</a:t>
            </a:r>
            <a:endParaRPr lang="ru-RU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91891" y="4544289"/>
            <a:ext cx="1551711" cy="70658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сказка</a:t>
            </a:r>
            <a:endParaRPr lang="ru-RU" sz="2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01090" y="4516580"/>
            <a:ext cx="1704110" cy="6511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загадка</a:t>
            </a:r>
            <a:endParaRPr lang="ru-RU" sz="24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140037" y="2840182"/>
            <a:ext cx="1177636" cy="775854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3269674" y="2549236"/>
            <a:ext cx="3075709" cy="1814946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030691" y="2590800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НОС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31818" y="498763"/>
            <a:ext cx="76477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Опишите внешность мальчика на картинке. Используйте прилагательные.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https://ru-static.z-dn.net/files/db5/17cb968d180f55f8f9f524a1d180ddb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2" y="700088"/>
            <a:ext cx="2471738" cy="257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00185" y="1557338"/>
            <a:ext cx="5900739" cy="25237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 картинке мы видим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весёлого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мальчика 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яркой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одежде. На голове у него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коричневая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шляпа. В правой руке – палка.  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Глаза </a:t>
            </a:r>
            <a:r>
              <a:rPr lang="ru-RU" sz="20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чёрные, большие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Нос </a:t>
            </a:r>
            <a:r>
              <a:rPr lang="ru-RU" sz="20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курносый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 Уши </a:t>
            </a:r>
            <a:r>
              <a:rPr lang="ru-RU" sz="20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круглые, маленькие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 Рот </a:t>
            </a:r>
            <a:r>
              <a:rPr lang="ru-RU" sz="20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красивый.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Руки </a:t>
            </a:r>
            <a:r>
              <a:rPr lang="ru-RU" sz="20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сильные.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спиной - сумка </a:t>
            </a:r>
            <a:r>
              <a:rPr lang="ru-RU" sz="20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синего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цвета.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66812" y="1070265"/>
            <a:ext cx="633152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Есть 5 помощников на службе у тебя,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Не замечая их, используешь шутя: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Глаза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тебе даны, чтоб видеть,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уши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служат, чтобы слышать.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Язык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во рту, чтоб вкус понять.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носик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– запах различать.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Руки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чтоб ласкать, трудиться,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Воды из кружечки напиться.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3363" y="642938"/>
            <a:ext cx="2746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Давайте повторим.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6" descr="Шаблон и трафарет глаза для вырезания распечат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9073" y="454670"/>
            <a:ext cx="2102715" cy="1895406"/>
          </a:xfrm>
          <a:prstGeom prst="rect">
            <a:avLst/>
          </a:prstGeom>
          <a:noFill/>
        </p:spPr>
      </p:pic>
      <p:pic>
        <p:nvPicPr>
          <p:cNvPr id="18" name="Picture 4" descr="Картинка для детей ухо (5 фото) 🔥 Прикольные картинки и юмор"/>
          <p:cNvPicPr>
            <a:picLocks noChangeAspect="1" noChangeArrowheads="1"/>
          </p:cNvPicPr>
          <p:nvPr/>
        </p:nvPicPr>
        <p:blipFill>
          <a:blip r:embed="rId3"/>
          <a:srcRect l="5948" t="5890" r="5702" b="9441"/>
          <a:stretch>
            <a:fillRect/>
          </a:stretch>
        </p:blipFill>
        <p:spPr bwMode="auto">
          <a:xfrm>
            <a:off x="6473973" y="2219968"/>
            <a:ext cx="2535381" cy="1882709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3478" y="4366409"/>
            <a:ext cx="1906010" cy="124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 descr="https://cdn2.vectorstock.com/i/1000x1000/09/31/human-nose-icon-vector-213009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t="5488" r="13483" b="11583"/>
          <a:stretch/>
        </p:blipFill>
        <p:spPr bwMode="auto">
          <a:xfrm>
            <a:off x="4163535" y="4097293"/>
            <a:ext cx="1422877" cy="158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Наклейка Эмодзи руки PNG - AVATAN PL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65011" y="4124455"/>
            <a:ext cx="2573770" cy="1603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03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71651" y="700088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 урока: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205346" y="1468582"/>
            <a:ext cx="85898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вы узнали новые слова;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познакомились с органами чувств человека;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составляли словосочетания;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смогли определить жанр текста;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научились согласовывать имена прилагательные с именами существительными в роде;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описывали  внешность мальчика по картинке.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4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3895" y="603527"/>
            <a:ext cx="486075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r>
              <a:rPr lang="ru-RU" sz="2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357745" y="1302327"/>
            <a:ext cx="847898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вы узнаете новые слова;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познакомитесь с органами чувств человека;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будете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составлять словосочетания;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сможете определить жанр текста;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научитесь согласовывать имена прилагательные с именами существительными в роде;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опишете внешность мальчика по картинке.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myshared.ru/6/580374/slide_31.jpg"/>
          <p:cNvPicPr>
            <a:picLocks noChangeAspect="1" noChangeArrowheads="1"/>
          </p:cNvPicPr>
          <p:nvPr/>
        </p:nvPicPr>
        <p:blipFill>
          <a:blip r:embed="rId2"/>
          <a:srcRect l="19170" t="22490" r="19223" b="12352"/>
          <a:stretch>
            <a:fillRect/>
          </a:stretch>
        </p:blipFill>
        <p:spPr bwMode="auto">
          <a:xfrm>
            <a:off x="7439891" y="512618"/>
            <a:ext cx="3685310" cy="2923309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66798" y="498765"/>
            <a:ext cx="633152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Есть 5 помощников на службе у тебя,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Не замечая их, используешь шутя: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Глаза тебе даны, чтоб видеть,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 уши служат, чтобы слышать.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Язык во рту, чтоб вкус понять.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 носик – запах различать.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Руки, чтоб ласкать, трудиться,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Воды из кружечки напиться.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4727" y="4461165"/>
            <a:ext cx="660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каких пяти помощниках говорится </a:t>
            </a:r>
          </a:p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стихотворении?  Назови их.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Обучение русскому языку в билингвальных условия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5590" y="744058"/>
            <a:ext cx="2875828" cy="187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AutoShape 5" descr="Картотека &quot;Артикуляционная гимнастика для детей раннего дошкольного  возраст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6" descr="Шаблон и трафарет глаза для вырезания распечата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0194" y="826577"/>
            <a:ext cx="2102715" cy="1895406"/>
          </a:xfrm>
          <a:prstGeom prst="rect">
            <a:avLst/>
          </a:prstGeom>
          <a:noFill/>
        </p:spPr>
      </p:pic>
      <p:pic>
        <p:nvPicPr>
          <p:cNvPr id="17" name="Picture 4" descr="Картинка для детей ухо (5 фото) 🔥 Прикольные картинки и юмор"/>
          <p:cNvPicPr>
            <a:picLocks noChangeAspect="1" noChangeArrowheads="1"/>
          </p:cNvPicPr>
          <p:nvPr/>
        </p:nvPicPr>
        <p:blipFill>
          <a:blip r:embed="rId4"/>
          <a:srcRect l="5948" t="5890" r="5702" b="9441"/>
          <a:stretch>
            <a:fillRect/>
          </a:stretch>
        </p:blipFill>
        <p:spPr bwMode="auto">
          <a:xfrm>
            <a:off x="4142511" y="749654"/>
            <a:ext cx="2535381" cy="1882709"/>
          </a:xfrm>
          <a:prstGeom prst="rect">
            <a:avLst/>
          </a:prstGeom>
          <a:noFill/>
        </p:spPr>
      </p:pic>
      <p:pic>
        <p:nvPicPr>
          <p:cNvPr id="18" name="Picture 2" descr="https://cdn2.vectorstock.com/i/1000x1000/09/31/human-nose-icon-vector-213009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t="5488" r="13483" b="11583"/>
          <a:stretch/>
        </p:blipFill>
        <p:spPr bwMode="auto">
          <a:xfrm>
            <a:off x="2905802" y="3276415"/>
            <a:ext cx="1551715" cy="17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Наклейка Эмодзи руки PNG - AVATAN PL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6158" y="3358559"/>
            <a:ext cx="2573770" cy="160324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565564" y="2881745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ГЛАЗА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87636" y="2618510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УШИ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02436" y="2064327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ЯЗЫК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6545" y="5153891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НОС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4255" y="4932218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РУКИ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357746" y="1205344"/>
            <a:ext cx="45165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Обоняние –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иіс түйсігі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Вкус –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дәм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Осязание –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сезіну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29251" y="598116"/>
            <a:ext cx="3092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Послушай и запомни!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7" descr="Артикуляционная зарядка для детей. Артикуляционная гимнастика.  Логопедическая зарядка для язык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2809" y="3238066"/>
            <a:ext cx="2447925" cy="1866901"/>
          </a:xfrm>
          <a:prstGeom prst="rect">
            <a:avLst/>
          </a:prstGeom>
          <a:noFill/>
        </p:spPr>
      </p:pic>
      <p:pic>
        <p:nvPicPr>
          <p:cNvPr id="17412" name="Picture 4" descr="Изолированный человеческий нос | Бесплатно векто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248" y="1039093"/>
            <a:ext cx="1700934" cy="2069092"/>
          </a:xfrm>
          <a:prstGeom prst="rect">
            <a:avLst/>
          </a:prstGeom>
          <a:noFill/>
        </p:spPr>
      </p:pic>
      <p:pic>
        <p:nvPicPr>
          <p:cNvPr id="17416" name="Picture 8" descr="Руки детей стоковое изображение. изображение насчитывающей детей - 20303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4158" y="3327545"/>
            <a:ext cx="2305050" cy="152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00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55275" y="512620"/>
            <a:ext cx="706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Органы, с помощью которых человек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воспринимает окружающий мир,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называются органами чувств.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2" descr="https://associationsnow.com/wp-content/uploads/2013/02/0221_senses-800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636" y="1939406"/>
            <a:ext cx="7065819" cy="3639070"/>
          </a:xfrm>
          <a:prstGeom prst="rect">
            <a:avLst/>
          </a:prstGeom>
          <a:noFill/>
        </p:spPr>
      </p:pic>
      <p:sp>
        <p:nvSpPr>
          <p:cNvPr id="16386" name="AutoShape 2" descr="Обучение русскому языку в билингвальных условия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dn2.vectorstock.com/i/1000x1000/09/31/human-nose-icon-vector-213009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t="5488" r="13483" b="11583"/>
          <a:stretch/>
        </p:blipFill>
        <p:spPr bwMode="auto">
          <a:xfrm>
            <a:off x="6923620" y="1184380"/>
            <a:ext cx="1551715" cy="17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Наклейка Эмодзи руки PNG - AVATAN PL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9904" y="3358559"/>
            <a:ext cx="2573770" cy="1603245"/>
          </a:xfrm>
          <a:prstGeom prst="rect">
            <a:avLst/>
          </a:prstGeom>
          <a:noFill/>
        </p:spPr>
      </p:pic>
      <p:pic>
        <p:nvPicPr>
          <p:cNvPr id="4100" name="Picture 4" descr="Картинка для детей ухо (5 фото) 🔥 Прикольные картинки и юмор"/>
          <p:cNvPicPr>
            <a:picLocks noChangeAspect="1" noChangeArrowheads="1"/>
          </p:cNvPicPr>
          <p:nvPr/>
        </p:nvPicPr>
        <p:blipFill>
          <a:blip r:embed="rId4"/>
          <a:srcRect l="5948" t="5890" r="5702" b="9441"/>
          <a:stretch>
            <a:fillRect/>
          </a:stretch>
        </p:blipFill>
        <p:spPr bwMode="auto">
          <a:xfrm>
            <a:off x="4003966" y="1816453"/>
            <a:ext cx="2535381" cy="1882709"/>
          </a:xfrm>
          <a:prstGeom prst="rect">
            <a:avLst/>
          </a:prstGeom>
          <a:noFill/>
        </p:spPr>
      </p:pic>
      <p:pic>
        <p:nvPicPr>
          <p:cNvPr id="4102" name="Picture 6" descr="Шаблон и трафарет глаза для вырезания распечатат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2485" y="1754833"/>
            <a:ext cx="2102715" cy="189540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521527" y="542744"/>
            <a:ext cx="82157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Подберите к каждой картинке нужный орган чувств. Составьте словосочетания. 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759527" y="1371601"/>
            <a:ext cx="5527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Например: орган обоняния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нос.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91492" y="4948491"/>
            <a:ext cx="8326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Опорные слова: 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 слуха, орган зрения, орган обоняния, орган вкуса, орган осязания.</a:t>
            </a:r>
            <a:endParaRPr lang="ru-RU" sz="20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8281" y="3477491"/>
            <a:ext cx="2062144" cy="134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240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dn2.vectorstock.com/i/1000x1000/09/31/human-nose-icon-vector-213009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t="5488" r="13483" b="11583"/>
          <a:stretch/>
        </p:blipFill>
        <p:spPr bwMode="auto">
          <a:xfrm>
            <a:off x="6092348" y="3539652"/>
            <a:ext cx="1551715" cy="17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Наклейка Эмодзи руки PNG - AVATAN PL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0486" y="1252668"/>
            <a:ext cx="2573770" cy="1603245"/>
          </a:xfrm>
          <a:prstGeom prst="rect">
            <a:avLst/>
          </a:prstGeom>
          <a:noFill/>
        </p:spPr>
      </p:pic>
      <p:pic>
        <p:nvPicPr>
          <p:cNvPr id="4100" name="Picture 4" descr="Картинка для детей ухо (5 фото) 🔥 Прикольные картинки и юмор"/>
          <p:cNvPicPr>
            <a:picLocks noChangeAspect="1" noChangeArrowheads="1"/>
          </p:cNvPicPr>
          <p:nvPr/>
        </p:nvPicPr>
        <p:blipFill>
          <a:blip r:embed="rId4"/>
          <a:srcRect l="5948" t="5890" r="5702" b="9441"/>
          <a:stretch>
            <a:fillRect/>
          </a:stretch>
        </p:blipFill>
        <p:spPr bwMode="auto">
          <a:xfrm>
            <a:off x="1316185" y="3534417"/>
            <a:ext cx="2535381" cy="1882709"/>
          </a:xfrm>
          <a:prstGeom prst="rect">
            <a:avLst/>
          </a:prstGeom>
          <a:noFill/>
        </p:spPr>
      </p:pic>
      <p:pic>
        <p:nvPicPr>
          <p:cNvPr id="4102" name="Picture 6" descr="Шаблон и трафарет глаза для вырезания распечатат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0085" y="881996"/>
            <a:ext cx="2102715" cy="1895406"/>
          </a:xfrm>
          <a:prstGeom prst="rect">
            <a:avLst/>
          </a:prstGeom>
          <a:noFill/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361709" y="5389419"/>
            <a:ext cx="4128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Орган обоняния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нос.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7018" y="5334000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 слуха – уши.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9820" y="2992581"/>
            <a:ext cx="3728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 зрения – глаза.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30837" y="1246909"/>
            <a:ext cx="3408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 вкуса – язык.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799" y="2964873"/>
            <a:ext cx="3948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 осязания – руки.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45527" y="581890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14390" y="1708934"/>
            <a:ext cx="1906010" cy="124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240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08376" y="969385"/>
            <a:ext cx="932107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Вот и лесная полянка!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 душистом цветке сидит красивая бабочка! Я слышу, как поют птички. В траве спряталась вкусная земляника. А пушистая белочка собирает грибы на зиму. Мне очень захотелось её погладить.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Хорошо в лесу.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40674" y="431861"/>
            <a:ext cx="2694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Послушайте текст.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459" name="Picture 3" descr="Презентация к НОД по математике &quot;На лесной полянке&quot;(средняя группа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048" y="3249828"/>
            <a:ext cx="3418898" cy="2564174"/>
          </a:xfrm>
          <a:prstGeom prst="rect">
            <a:avLst/>
          </a:prstGeom>
          <a:noFill/>
        </p:spPr>
      </p:pic>
      <p:pic>
        <p:nvPicPr>
          <p:cNvPr id="19461" name="Picture 5" descr="Картинки белка для детей на белом фоне - подборка 20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8848" y="3584711"/>
            <a:ext cx="2559916" cy="2227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70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8271</TotalTime>
  <Words>845</Words>
  <Application>Microsoft Office PowerPoint</Application>
  <PresentationFormat>Широкоэкранный</PresentationFormat>
  <Paragraphs>158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656</cp:revision>
  <dcterms:created xsi:type="dcterms:W3CDTF">2017-01-10T11:09:36Z</dcterms:created>
  <dcterms:modified xsi:type="dcterms:W3CDTF">2024-12-01T14:59:29Z</dcterms:modified>
</cp:coreProperties>
</file>