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42" r:id="rId2"/>
    <p:sldId id="321" r:id="rId3"/>
    <p:sldId id="317" r:id="rId4"/>
    <p:sldId id="331" r:id="rId5"/>
    <p:sldId id="264" r:id="rId6"/>
    <p:sldId id="301" r:id="rId7"/>
    <p:sldId id="334" r:id="rId8"/>
    <p:sldId id="299" r:id="rId9"/>
    <p:sldId id="335" r:id="rId10"/>
    <p:sldId id="308" r:id="rId11"/>
    <p:sldId id="336" r:id="rId12"/>
    <p:sldId id="310" r:id="rId13"/>
    <p:sldId id="333" r:id="rId14"/>
    <p:sldId id="337" r:id="rId15"/>
    <p:sldId id="322" r:id="rId16"/>
    <p:sldId id="300" r:id="rId17"/>
    <p:sldId id="326" r:id="rId18"/>
    <p:sldId id="314" r:id="rId19"/>
    <p:sldId id="338" r:id="rId20"/>
    <p:sldId id="315" r:id="rId21"/>
    <p:sldId id="339" r:id="rId22"/>
    <p:sldId id="340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437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81487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4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22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4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2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12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85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0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97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798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59756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на улице снег</a:t>
            </a:r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03654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823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85091" y="448217"/>
            <a:ext cx="2715808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Опишите картинку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820" y="849802"/>
            <a:ext cx="7041677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 – в какое время года это происходит?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Основная часть – как и во что играют дети?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Концовка – какое настроение у детей?</a:t>
            </a:r>
            <a:endParaRPr lang="ru-RU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94903" y="1567246"/>
            <a:ext cx="41764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Опорные слова: сугроб, снеговик, санки, горка, лыжи, коньки, лепят, смеются, падают, катаются, настроение, отличное.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40" y="2080249"/>
            <a:ext cx="5754676" cy="36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85091" y="448217"/>
            <a:ext cx="3198311" cy="418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у вас получилось?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79" y="994670"/>
            <a:ext cx="5033353" cy="3180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3369" y="1139334"/>
            <a:ext cx="48205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Наступила зима. Во дворе играют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дети. Саша съезжает с горки на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лыжах. Алина и Дана весело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скользят на коньках.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Аня и Дина лепят снеговика.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76218" y="4416329"/>
            <a:ext cx="7165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рядом малыши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катаются на санках, 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играют в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снежки. 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всех отличное настроение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Ребята 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смеются,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падают в сугробы, веселятся.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хорошо зимой!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49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demotivation.ru/wp-content/uploads/2020/03/hello_html_m2993648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73085" y="1007781"/>
            <a:ext cx="6096000" cy="16866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Глаголы  изменяются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временам.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Настоящее время – что делает?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Прошедшее время – что делал?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Будущее время – что будет делать?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23089" y="494363"/>
            <a:ext cx="1726755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Запомните!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7010" y="3625098"/>
            <a:ext cx="7111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Марат (что делает?) 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играет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хоккей.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Марат (что делал?) 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играл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хоккей.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Марат  (что будет делать?) 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будет играть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хоккей.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932" y="868116"/>
            <a:ext cx="2636641" cy="27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2184" y="381965"/>
            <a:ext cx="1978427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Придумайте.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5537" y="800427"/>
            <a:ext cx="8144354" cy="8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Расскажите историю, которая приключилась с мальчиком.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было сначала, а что – потом?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reader015.vdocuments.mx/reader015/slide/20191013/558e74d01a28abdd478b45c1/document-3.png?t=15976966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2134" r="34219" b="37395"/>
          <a:stretch/>
        </p:blipFill>
        <p:spPr bwMode="auto">
          <a:xfrm>
            <a:off x="5247486" y="1629372"/>
            <a:ext cx="3443290" cy="20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860" y="1829542"/>
            <a:ext cx="1826372" cy="2015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5158" t="6742" r="1658" b="14653"/>
          <a:stretch/>
        </p:blipFill>
        <p:spPr>
          <a:xfrm>
            <a:off x="3891413" y="3974166"/>
            <a:ext cx="2712145" cy="160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2184" y="381965"/>
            <a:ext cx="1978427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Придумайте.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5537" y="800427"/>
            <a:ext cx="8144354" cy="8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Расскажите историю, которая приключилась с мальчиком.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было сначала, а что – потом?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723" y="1412330"/>
            <a:ext cx="1356716" cy="1497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158" t="6742" r="1658" b="14653"/>
          <a:stretch/>
        </p:blipFill>
        <p:spPr>
          <a:xfrm>
            <a:off x="7001606" y="3303199"/>
            <a:ext cx="2234317" cy="2035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6454" y="1716615"/>
            <a:ext cx="5170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</a:t>
            </a:r>
            <a:r>
              <a:rPr lang="ru-RU" sz="2000" b="1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Самат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Он  вернулся с прогулки и привёз на санках домой снежный ком. Мальчик хотел дома слепить снеговика.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Было уже поздно и </a:t>
            </a:r>
            <a:r>
              <a:rPr lang="ru-RU" sz="2000" b="1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Самат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решил,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снеговика будет делать утром.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Каково же было его удивление, когда утром вместо снежного кома, он увидел огромную лужу воды.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510" y="1979411"/>
            <a:ext cx="1903658" cy="1148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6579" y="4829141"/>
            <a:ext cx="4168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так получилось?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078182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AE6CBAE-F2C0-4143-ABB3-3AD28F9337AB}"/>
              </a:ext>
            </a:extLst>
          </p:cNvPr>
          <p:cNvSpPr txBox="1"/>
          <p:nvPr/>
        </p:nvSpPr>
        <p:spPr>
          <a:xfrm flipH="1">
            <a:off x="1296647" y="894060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31885" y="397317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FBEACF0-B580-44FA-B54A-799D522A9745}"/>
              </a:ext>
            </a:extLst>
          </p:cNvPr>
          <p:cNvSpPr txBox="1"/>
          <p:nvPr/>
        </p:nvSpPr>
        <p:spPr>
          <a:xfrm flipH="1">
            <a:off x="1296647" y="2427555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AutoShape 2" descr="https://ds05.infourok.ru/uploads/ex/12c4/000c5b4b-4df1a428/hello_html_3aedb34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580791" y="459446"/>
            <a:ext cx="4793300" cy="418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так говорят?</a:t>
            </a:r>
            <a:endParaRPr lang="ru-RU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8467" y="939702"/>
            <a:ext cx="5981125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Хорошее настроение – отличное здоровье!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6316" y="1497730"/>
            <a:ext cx="3789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Здоровье – царство смеха,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 смех – тропа к успеху,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всё нам удаётся,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душа смеётся.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73" y="2871187"/>
            <a:ext cx="4304016" cy="2817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407" y="1713420"/>
            <a:ext cx="2650812" cy="26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0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6476" y="1410394"/>
            <a:ext cx="7961192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вчера ______на коньках. Мы с </a:t>
            </a:r>
            <a:r>
              <a:rPr lang="ru-RU" sz="2000" b="1" dirty="0" err="1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Азатом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сегодня будем __________на лыжах.  </a:t>
            </a:r>
            <a:r>
              <a:rPr lang="ru-RU" sz="2000" b="1" dirty="0" err="1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Алия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_________на санках.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1252" y="4473894"/>
            <a:ext cx="7179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Я вчера 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катался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на коньках. Мы с </a:t>
            </a:r>
            <a:r>
              <a:rPr lang="ru-RU" sz="2400" b="1" dirty="0" err="1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Азатом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сегодня 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будем кататься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 лыжах. </a:t>
            </a:r>
            <a:r>
              <a:rPr lang="ru-RU" sz="2400" b="1" dirty="0" err="1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Алия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катается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на санках.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95195" y="456744"/>
            <a:ext cx="6096000" cy="727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Вставьте в предложение нужный глагол. Назовите время глагола.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021" y="2334471"/>
            <a:ext cx="2129975" cy="2129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1666" b="9111"/>
          <a:stretch/>
        </p:blipFill>
        <p:spPr>
          <a:xfrm>
            <a:off x="1626476" y="2353750"/>
            <a:ext cx="1530212" cy="2007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505" t="3478" r="6084" b="16041"/>
          <a:stretch/>
        </p:blipFill>
        <p:spPr>
          <a:xfrm>
            <a:off x="6302512" y="2301779"/>
            <a:ext cx="2544417" cy="207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557" y="1203745"/>
            <a:ext cx="6648290" cy="3368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2225" y="495859"/>
            <a:ext cx="4028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Закончите предложение: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люблю зиму, потому что…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5131" y="4709964"/>
            <a:ext cx="782137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люблю зиму, потому что мне нравится смотреть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медленно падает снег на деревья, на крыши домов.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вокруг всё красиво, как в сказке.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3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203" y="1511749"/>
            <a:ext cx="4176069" cy="3566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4391" y="527902"/>
            <a:ext cx="7823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 люблю зиму, потому что зимой можно кататься на коньках,  санках, лыжах, ну и просто валяться в снегу.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082" r="509"/>
          <a:stretch/>
        </p:blipFill>
        <p:spPr>
          <a:xfrm>
            <a:off x="2334381" y="1428927"/>
            <a:ext cx="5954787" cy="3861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8889" y="500176"/>
            <a:ext cx="9852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люблю зиму, потому что зимой много снега, можно играть в снежки, 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строить из снега разные фигуры, лепить снеговика. Это так весело!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895" y="603527"/>
            <a:ext cx="4860758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уроке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1098" y="1598168"/>
            <a:ext cx="7687119" cy="2115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узнаете, что глаголы изменяются по временам;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будете читать текст, отвечать на вопросы;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сможете выучить стихотворение;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опишете картинку;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сможете </a:t>
            </a:r>
            <a:r>
              <a:rPr lang="ru-RU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придумать </a:t>
            </a:r>
            <a:r>
              <a:rPr lang="ru-RU" sz="20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историю.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528" y="637748"/>
            <a:ext cx="4519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слепили снежный ком,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Шляпу сделали на нём,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Нос приделали и вмиг 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Получился…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9262" y="1783672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СНЕГОВИК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212" b="10054"/>
          <a:stretch/>
        </p:blipFill>
        <p:spPr>
          <a:xfrm>
            <a:off x="5934471" y="1422578"/>
            <a:ext cx="3074357" cy="30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versiya.info/uploads/posts/2019-02/1550900027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demotivation.ru/wp-content/uploads/2020/03/hello_html_m2993648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73085" y="1007781"/>
            <a:ext cx="6096000" cy="16866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Глаголы  изменяются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временам.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Настоящее время – что делает?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Прошедшее время – что делал?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Будущее время – что будет делать?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23089" y="494363"/>
            <a:ext cx="2754280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повторим!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7010" y="3625098"/>
            <a:ext cx="7111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Марат (что делает?) 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играет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хоккей.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Марат (что делал?) 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играл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хоккей.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Марат  (что будет делать?) 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будет играть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хоккей.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932" y="868116"/>
            <a:ext cx="2636641" cy="27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http://encrypted-tbn0.gstatic.com/images?q=tbn:ANd9GcSehAaPFotHCmmpsMJ89vEdUwI_ySNZj_Z-M_34ngTcv-Hn_Ud2OQ&amp;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072302" y="436327"/>
            <a:ext cx="1560042" cy="449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Детство.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049" t="27629" r="43047" b="23805"/>
          <a:stretch/>
        </p:blipFill>
        <p:spPr>
          <a:xfrm>
            <a:off x="5536164" y="3152040"/>
            <a:ext cx="4800531" cy="244477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414884" y="1090082"/>
            <a:ext cx="5453432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моя деревня, вот мой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 родной.</a:t>
            </a:r>
            <a:endParaRPr lang="ru-RU" sz="20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качусь я в санках по горе крутой.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свернули санки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 я на бок – хлоп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Кубарем качусь я под гору, в сугроб.</a:t>
            </a:r>
            <a:endParaRPr lang="ru-RU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ru-RU" sz="20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9248" b="10027"/>
          <a:stretch/>
        </p:blipFill>
        <p:spPr>
          <a:xfrm>
            <a:off x="1009796" y="1083345"/>
            <a:ext cx="4301303" cy="44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895" y="603527"/>
            <a:ext cx="4860758" cy="50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  урока:</a:t>
            </a:r>
            <a:endParaRPr lang="ru-RU" sz="2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1098" y="1598168"/>
            <a:ext cx="7687119" cy="2115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узнали,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глаголы изменяются по временам;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читали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текст,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отвечали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вопросы;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смогли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выучить стихотворение;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описали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картинку;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придумали историю.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1128" y="1142624"/>
            <a:ext cx="4489837" cy="160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уж месяц снег идёт,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Проводили Новый год.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снежной спячке вся природа,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Подскажи мне время года.</a:t>
            </a:r>
            <a:endParaRPr lang="ru-RU" sz="20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6270" y="29952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Прочитайте.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2160" y="3806822"/>
            <a:ext cx="8029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Замените словосочетание «в снежной спячке» глаголом настоящего времени. Составьте с ним предложение.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32587" y="5176306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Природа спит.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842" y="4582370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СПИТ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42" y="744034"/>
            <a:ext cx="4895849" cy="30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4374" y="345270"/>
            <a:ext cx="4479111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Послушайте. Выучите наизусть.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3616" y="1120699"/>
            <a:ext cx="5529308" cy="170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моя деревня, вот мой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 родной.</a:t>
            </a:r>
            <a:endParaRPr lang="ru-RU" sz="20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качусь я в санках по горе крутой.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свернули санки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 я на бок – хлоп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Кубарем качусь я под гору, в сугроб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3442" y="4047030"/>
            <a:ext cx="3753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Кубарем – кувырком, переворачиваясь через голову.</a:t>
            </a:r>
            <a:endParaRPr lang="ru-RU" sz="2400" dirty="0">
              <a:solidFill>
                <a:schemeClr val="accent5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94" y="962108"/>
            <a:ext cx="3126479" cy="2495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754" y="2941395"/>
            <a:ext cx="3758953" cy="2721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12752" y="702895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Детство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http://encrypted-tbn0.gstatic.com/images?q=tbn:ANd9GcSehAaPFotHCmmpsMJ89vEdUwI_ySNZj_Z-M_34ngTcv-Hn_Ud2OQ&amp;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1579430" y="4556953"/>
            <a:ext cx="6668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выделенных словосочетаниях назовите существительное, прилагательное и глагол. Подберите к ним вопросы.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5423" y="549474"/>
            <a:ext cx="3103735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на вопросы: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6601" y="1081083"/>
            <a:ext cx="6215163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настроение вызывает стихотворение?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6601" y="1612692"/>
            <a:ext cx="4918334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какие зимние игры играют дети?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049" t="27629" r="43047" b="23805"/>
          <a:stretch/>
        </p:blipFill>
        <p:spPr>
          <a:xfrm>
            <a:off x="1408709" y="2144301"/>
            <a:ext cx="3950890" cy="234706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693822" y="2140187"/>
            <a:ext cx="6096000" cy="12762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моя деревня, вот мой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 родной.</a:t>
            </a:r>
            <a:endParaRPr lang="ru-RU" sz="20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качусь я в санках по горе крутой.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свернули санки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 я на бок – хлоп!</a:t>
            </a:r>
            <a:endParaRPr lang="ru-RU" sz="20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22362" y="3393660"/>
            <a:ext cx="5133136" cy="401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Кубарем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качусь я под гору, в сугроб.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81402" y="1707282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Детство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900igr.net/up/datai/189639/0011-008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896360"/>
              </p:ext>
            </p:extLst>
          </p:nvPr>
        </p:nvGraphicFramePr>
        <p:xfrm>
          <a:off x="1614117" y="1371600"/>
          <a:ext cx="770421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070">
                  <a:extLst>
                    <a:ext uri="{9D8B030D-6E8A-4147-A177-3AD203B41FA5}">
                      <a16:colId xmlns:a16="http://schemas.microsoft.com/office/drawing/2014/main" val="4001234982"/>
                    </a:ext>
                  </a:extLst>
                </a:gridCol>
                <a:gridCol w="2568070">
                  <a:extLst>
                    <a:ext uri="{9D8B030D-6E8A-4147-A177-3AD203B41FA5}">
                      <a16:colId xmlns:a16="http://schemas.microsoft.com/office/drawing/2014/main" val="1113180238"/>
                    </a:ext>
                  </a:extLst>
                </a:gridCol>
                <a:gridCol w="2568070">
                  <a:extLst>
                    <a:ext uri="{9D8B030D-6E8A-4147-A177-3AD203B41FA5}">
                      <a16:colId xmlns:a16="http://schemas.microsoft.com/office/drawing/2014/main" val="1811819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Существительное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Прилагательное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Глагол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205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Что?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Какой?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Что сделали?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92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дом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родной 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свернули 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01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санки 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3961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31311" y="695470"/>
            <a:ext cx="2371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Проверьте себя!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95910" y="3625190"/>
            <a:ext cx="6096000" cy="16761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моя деревня, вот мой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 родной.</a:t>
            </a:r>
            <a:endParaRPr lang="ru-RU" sz="20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качусь я в санках по горе крутой.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свернули санки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 я на бок – хлоп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Кубарем качусь я под гору, в сугроб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4850" y="3152040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Детство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http://encrypted-tbn0.gstatic.com/images?q=tbn:ANd9GcSehAaPFotHCmmpsMJ89vEdUwI_ySNZj_Z-M_34ngTcv-Hn_Ud2OQ&amp;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3174228" y="520615"/>
            <a:ext cx="5096267" cy="418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наизусть стихотворение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049" t="27629" r="43047" b="23805"/>
          <a:stretch/>
        </p:blipFill>
        <p:spPr>
          <a:xfrm>
            <a:off x="5536164" y="3152040"/>
            <a:ext cx="4800531" cy="244477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414884" y="1090082"/>
            <a:ext cx="5453432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моя деревня, вот мой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 родной.</a:t>
            </a:r>
            <a:endParaRPr lang="ru-RU" sz="20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качусь я в санках по горе крутой.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свернули санки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 я на бок – хлоп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Кубарем качусь я под гору, в сугроб.</a:t>
            </a:r>
            <a:endParaRPr lang="ru-RU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ru-RU" sz="20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9248" b="10027"/>
          <a:stretch/>
        </p:blipFill>
        <p:spPr>
          <a:xfrm>
            <a:off x="1009796" y="1083345"/>
            <a:ext cx="4301303" cy="44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044" y="608421"/>
            <a:ext cx="6867277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Составьте словосочетания. Запишите в тетрадь. Какие зимние игры тебе нравятся?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1753" y="1412395"/>
            <a:ext cx="8154337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Лепить, кататься, играть, в снежки, снеговика, на коньках, на лыжах, на санках.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2901" y="5157987"/>
            <a:ext cx="7784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Лепить снеговика, кататься на санках, играть в снежки, кататься на лыжах, кататься на коньках.</a:t>
            </a:r>
            <a:endParaRPr lang="ru-RU" sz="2000" dirty="0">
              <a:solidFill>
                <a:schemeClr val="accent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914" t="24563" r="6258" b="5538"/>
          <a:stretch/>
        </p:blipFill>
        <p:spPr>
          <a:xfrm>
            <a:off x="1577428" y="2157214"/>
            <a:ext cx="6774511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2667" y="504700"/>
            <a:ext cx="6867277" cy="41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зимние игры тебе нравятся?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7624" r="1903" b="10380"/>
          <a:stretch/>
        </p:blipFill>
        <p:spPr>
          <a:xfrm>
            <a:off x="1565670" y="955226"/>
            <a:ext cx="6564751" cy="3290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5677" y="4403969"/>
            <a:ext cx="6684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 зовут Медина. Я очень люблю зиму.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Зимой мне нравится кататься на санках, 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ыстро скользить на коньках, а ещё с друзьями лепить снеговика. Это так весело!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3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7944</TotalTime>
  <Words>999</Words>
  <Application>Microsoft Office PowerPoint</Application>
  <PresentationFormat>Широкоэкранный</PresentationFormat>
  <Paragraphs>146</Paragraphs>
  <Slides>23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646</cp:revision>
  <dcterms:created xsi:type="dcterms:W3CDTF">2017-01-10T11:09:36Z</dcterms:created>
  <dcterms:modified xsi:type="dcterms:W3CDTF">2024-12-01T14:57:49Z</dcterms:modified>
</cp:coreProperties>
</file>