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59" r:id="rId6"/>
    <p:sldId id="271" r:id="rId7"/>
    <p:sldId id="268" r:id="rId8"/>
    <p:sldId id="262" r:id="rId9"/>
    <p:sldId id="272" r:id="rId10"/>
    <p:sldId id="273" r:id="rId11"/>
    <p:sldId id="274" r:id="rId12"/>
    <p:sldId id="275" r:id="rId13"/>
    <p:sldId id="276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212" autoAdjust="0"/>
  </p:normalViewPr>
  <p:slideViewPr>
    <p:cSldViewPr>
      <p:cViewPr varScale="1">
        <p:scale>
          <a:sx n="67" d="100"/>
          <a:sy n="67" d="100"/>
        </p:scale>
        <p:origin x="190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EB6E0-5E01-4D9B-884E-4DCED77F7EA7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7ADCB-CCF9-4AC9-8B6F-C7D1501EC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425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7ADCB-CCF9-4AC9-8B6F-C7D1501ECF8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672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4953" y="2132856"/>
            <a:ext cx="3935694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err="1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Қазақ</a:t>
            </a:r>
            <a:r>
              <a:rPr lang="ru-RU" sz="6600" b="1" cap="none" spc="0" dirty="0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cap="none" spc="0" dirty="0" err="1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тілі</a:t>
            </a:r>
            <a:r>
              <a:rPr lang="ru-RU" sz="6600" b="1" cap="none" spc="0" dirty="0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kk-KZ" sz="6600" b="1" dirty="0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2 - сынып</a:t>
            </a:r>
          </a:p>
          <a:p>
            <a:pPr algn="ctr"/>
            <a:endParaRPr lang="ru-RU" sz="6600" b="1" cap="none" spc="0" dirty="0">
              <a:ln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160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340768"/>
            <a:ext cx="4581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kk-KZ" sz="54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Өзіңді тексер!</a:t>
            </a:r>
            <a:endParaRPr lang="ru-RU" sz="54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4356" y="2996952"/>
            <a:ext cx="81844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kk-KZ" sz="40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Күрделі зат есімдер:</a:t>
            </a:r>
          </a:p>
          <a:p>
            <a:pPr algn="ctr"/>
            <a:r>
              <a:rPr lang="kk-KZ" sz="40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түйеқұс, күркетауық, көртышқан</a:t>
            </a:r>
            <a:endParaRPr lang="ru-RU" sz="40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432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060848"/>
            <a:ext cx="6670031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kk-KZ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Жұмбақ </a:t>
            </a:r>
            <a:r>
              <a:rPr lang="kk-KZ" sz="48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дара зат есім</a:t>
            </a:r>
          </a:p>
          <a:p>
            <a:pPr algn="ctr"/>
            <a:r>
              <a:rPr lang="kk-KZ" sz="48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Омар </a:t>
            </a:r>
            <a:r>
              <a:rPr lang="kk-KZ" sz="4800" b="1" cap="none" spc="0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жалқы есім</a:t>
            </a:r>
          </a:p>
          <a:p>
            <a:pPr algn="ctr"/>
            <a:r>
              <a:rPr lang="kk-KZ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Қораздар</a:t>
            </a:r>
            <a:r>
              <a:rPr lang="kk-KZ" sz="48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зат есімнің </a:t>
            </a:r>
          </a:p>
          <a:p>
            <a:pPr algn="ctr"/>
            <a:r>
              <a:rPr lang="kk-KZ" sz="48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көпше түрі</a:t>
            </a:r>
            <a:endParaRPr lang="ru-RU" sz="48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126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2956" y="1311349"/>
            <a:ext cx="35735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kk-KZ" sz="54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Тапсырма </a:t>
            </a:r>
            <a:endParaRPr lang="ru-RU" sz="54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924944"/>
            <a:ext cx="39604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/>
              <a:t>Жалқы есім</a:t>
            </a:r>
          </a:p>
          <a:p>
            <a:r>
              <a:rPr lang="kk-KZ" sz="3200" dirty="0" smtClean="0"/>
              <a:t>Жалпы есім</a:t>
            </a:r>
          </a:p>
          <a:p>
            <a:r>
              <a:rPr lang="kk-KZ" sz="3200" dirty="0" smtClean="0"/>
              <a:t>Жекеше түрі</a:t>
            </a:r>
          </a:p>
          <a:p>
            <a:r>
              <a:rPr lang="kk-KZ" sz="3200" dirty="0" smtClean="0"/>
              <a:t>Көпше түрі</a:t>
            </a:r>
          </a:p>
          <a:p>
            <a:r>
              <a:rPr lang="kk-KZ" sz="3200" dirty="0" smtClean="0"/>
              <a:t>Дара зат есім </a:t>
            </a:r>
          </a:p>
          <a:p>
            <a:r>
              <a:rPr lang="kk-KZ" sz="3200" dirty="0" smtClean="0"/>
              <a:t>Күрделі зат есім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776040" y="266333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/>
              <a:t>бала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12432" y="314935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/>
              <a:t>Асан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587626" y="345415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/>
              <a:t>тастар 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752020" y="397737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/>
              <a:t>ауыл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588224" y="460882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/>
              <a:t>кітап 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047848" y="558924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/>
              <a:t>тасбақа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08379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0361" y="1340768"/>
            <a:ext cx="4752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kk-KZ" sz="54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Өзіңді тексер! </a:t>
            </a:r>
            <a:endParaRPr lang="ru-RU" sz="54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924944"/>
            <a:ext cx="39604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/>
              <a:t>Жалқы есім</a:t>
            </a:r>
          </a:p>
          <a:p>
            <a:r>
              <a:rPr lang="kk-KZ" sz="3200" dirty="0" smtClean="0"/>
              <a:t>Жалпы есім</a:t>
            </a:r>
          </a:p>
          <a:p>
            <a:r>
              <a:rPr lang="kk-KZ" sz="3200" dirty="0" smtClean="0"/>
              <a:t>Жекеше түрі</a:t>
            </a:r>
          </a:p>
          <a:p>
            <a:r>
              <a:rPr lang="kk-KZ" sz="3200" dirty="0" smtClean="0"/>
              <a:t>Көпше түрі</a:t>
            </a:r>
          </a:p>
          <a:p>
            <a:r>
              <a:rPr lang="kk-KZ" sz="3200" dirty="0" smtClean="0"/>
              <a:t>Дара зат есім </a:t>
            </a:r>
          </a:p>
          <a:p>
            <a:r>
              <a:rPr lang="kk-KZ" sz="3200" dirty="0" smtClean="0"/>
              <a:t>Күрделі зат есім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990940" y="344816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/>
              <a:t>бала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941631" y="292494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/>
              <a:t>Асан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969065" y="440032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/>
              <a:t>тастар 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990940" y="482926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/>
              <a:t>ауыл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941631" y="394394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/>
              <a:t>кітап 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990940" y="539098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/>
              <a:t>тасбақа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32423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6d6/00137b4d-0ed0e203/hello_html_m4390b8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09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3152" y="2060848"/>
            <a:ext cx="6801862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kk-KZ" sz="5400" b="1" cap="none" spc="0" dirty="0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Сабақтың тақырыбы: </a:t>
            </a:r>
          </a:p>
          <a:p>
            <a:pPr algn="ctr"/>
            <a:r>
              <a:rPr lang="kk-KZ" sz="5400" b="1" dirty="0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Нәтиже сабақ</a:t>
            </a:r>
          </a:p>
          <a:p>
            <a:pPr algn="ctr"/>
            <a:r>
              <a:rPr lang="kk-KZ" sz="5400" b="1" cap="none" spc="0" dirty="0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 не үйрендім?</a:t>
            </a:r>
            <a:endParaRPr lang="ru-RU" sz="5400" b="1" cap="none" spc="0" dirty="0">
              <a:ln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419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1" y="1916832"/>
            <a:ext cx="864096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Сабақтың</a:t>
            </a:r>
            <a:r>
              <a:rPr lang="ru-RU" sz="5400" b="1" cap="none" spc="0" dirty="0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мақсаты</a:t>
            </a:r>
            <a:r>
              <a:rPr lang="ru-RU" sz="5400" b="1" cap="none" spc="0" dirty="0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kk-KZ" sz="2800" b="1" dirty="0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Өткен сабақтарда алған түсініктерінді толықтырасың;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kk-KZ" sz="2800" b="1" dirty="0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 есім туралы игерген білімдерінді жетілдіресің.</a:t>
            </a:r>
            <a:endParaRPr lang="ru-RU" sz="2800" b="1" cap="none" spc="0" dirty="0">
              <a:ln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933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484784"/>
            <a:ext cx="84096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Зат есім</a:t>
            </a:r>
          </a:p>
          <a:p>
            <a:pPr algn="ctr"/>
            <a:r>
              <a:rPr lang="kk-KZ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Жалқы есім        Жалпы есім</a:t>
            </a:r>
          </a:p>
        </p:txBody>
      </p:sp>
    </p:spTree>
    <p:extLst>
      <p:ext uri="{BB962C8B-B14F-4D97-AF65-F5344CB8AC3E}">
        <p14:creationId xmlns:p14="http://schemas.microsoft.com/office/powerpoint/2010/main" val="133238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2839" y="2636912"/>
            <a:ext cx="653095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Кісі аттары</a:t>
            </a:r>
          </a:p>
          <a:p>
            <a:pPr algn="ctr"/>
            <a:r>
              <a:rPr lang="kk-KZ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Марат </a:t>
            </a:r>
          </a:p>
          <a:p>
            <a:pPr algn="ctr"/>
            <a:r>
              <a:rPr lang="kk-KZ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Жер – су аттары</a:t>
            </a:r>
          </a:p>
          <a:p>
            <a:pPr algn="ctr"/>
            <a:r>
              <a:rPr lang="kk-KZ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Алматы</a:t>
            </a:r>
          </a:p>
          <a:p>
            <a:pPr algn="ctr"/>
            <a:r>
              <a:rPr lang="kk-KZ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Жануарларға қойылған атаулар</a:t>
            </a:r>
          </a:p>
          <a:p>
            <a:pPr algn="ctr"/>
            <a:r>
              <a:rPr lang="kk-KZ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Ақтөс </a:t>
            </a:r>
            <a:endParaRPr lang="kk-KZ" sz="36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099" y="1300272"/>
            <a:ext cx="3690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Жалқы есім</a:t>
            </a:r>
          </a:p>
        </p:txBody>
      </p:sp>
    </p:spTree>
    <p:extLst>
      <p:ext uri="{BB962C8B-B14F-4D97-AF65-F5344CB8AC3E}">
        <p14:creationId xmlns:p14="http://schemas.microsoft.com/office/powerpoint/2010/main" val="375330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6147" y="2636912"/>
            <a:ext cx="770435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Жалқы есімдерден басқа зат есімдер</a:t>
            </a:r>
          </a:p>
          <a:p>
            <a:pPr algn="ctr"/>
            <a:r>
              <a:rPr lang="kk-KZ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Ауыл, әже, құс, т.б.</a:t>
            </a:r>
            <a:endParaRPr lang="kk-KZ" sz="36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39092" y="1300272"/>
            <a:ext cx="36984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Жалпы есім</a:t>
            </a:r>
          </a:p>
        </p:txBody>
      </p:sp>
    </p:spTree>
    <p:extLst>
      <p:ext uri="{BB962C8B-B14F-4D97-AF65-F5344CB8AC3E}">
        <p14:creationId xmlns:p14="http://schemas.microsoft.com/office/powerpoint/2010/main" val="398992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46" t="19587" r="41082" b="60825"/>
          <a:stretch/>
        </p:blipFill>
        <p:spPr bwMode="auto">
          <a:xfrm>
            <a:off x="899592" y="1772816"/>
            <a:ext cx="7190188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04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340768"/>
            <a:ext cx="4581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kk-KZ" sz="54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Өзіңді тексер!</a:t>
            </a:r>
            <a:endParaRPr lang="ru-RU" sz="54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38" t="24874" r="44995" b="60825"/>
          <a:stretch/>
        </p:blipFill>
        <p:spPr bwMode="auto">
          <a:xfrm>
            <a:off x="2123728" y="3353560"/>
            <a:ext cx="5298276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3535848"/>
            <a:ext cx="1663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Жайық</a:t>
            </a:r>
          </a:p>
          <a:p>
            <a:pPr algn="ctr"/>
            <a:r>
              <a:rPr lang="kk-K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Жиренше</a:t>
            </a:r>
          </a:p>
          <a:p>
            <a:pPr algn="ctr"/>
            <a:r>
              <a:rPr lang="kk-K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Тайбурыл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2924944"/>
            <a:ext cx="16978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Бесік</a:t>
            </a:r>
          </a:p>
          <a:p>
            <a:pPr algn="ctr"/>
            <a:r>
              <a:rPr lang="kk-K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Ертегі</a:t>
            </a:r>
          </a:p>
          <a:p>
            <a:pPr algn="ctr"/>
            <a:r>
              <a:rPr lang="kk-K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Оқушы</a:t>
            </a:r>
          </a:p>
          <a:p>
            <a:pPr algn="ctr"/>
            <a:r>
              <a:rPr lang="kk-K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Көз</a:t>
            </a:r>
          </a:p>
          <a:p>
            <a:pPr algn="ctr"/>
            <a:r>
              <a:rPr lang="kk-K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Сөз табы</a:t>
            </a:r>
          </a:p>
          <a:p>
            <a:pPr algn="ctr"/>
            <a:endParaRPr lang="kk-KZ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95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981" t="50879" r="40938" b="35625"/>
          <a:stretch/>
        </p:blipFill>
        <p:spPr>
          <a:xfrm>
            <a:off x="611560" y="1772816"/>
            <a:ext cx="8189891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8539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97</TotalTime>
  <Words>150</Words>
  <Application>Microsoft Office PowerPoint</Application>
  <PresentationFormat>Экран (4:3)</PresentationFormat>
  <Paragraphs>63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Candara</vt:lpstr>
      <vt:lpstr>Symbol</vt:lpstr>
      <vt:lpstr>Times New Roman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</dc:creator>
  <cp:lastModifiedBy>технодом</cp:lastModifiedBy>
  <cp:revision>13</cp:revision>
  <dcterms:created xsi:type="dcterms:W3CDTF">2021-01-08T10:20:24Z</dcterms:created>
  <dcterms:modified xsi:type="dcterms:W3CDTF">2021-01-11T09:40:00Z</dcterms:modified>
</cp:coreProperties>
</file>