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45ADC-7800-4B77-951F-A3504598F6A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94A6C-9779-4127-B4B9-B7E121844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03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24953" y="2132856"/>
            <a:ext cx="3935694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err="1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Қазақ</a:t>
            </a:r>
            <a:r>
              <a:rPr lang="ru-RU" sz="6600" b="1" cap="none" spc="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cap="none" spc="0" dirty="0" err="1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тілі</a:t>
            </a:r>
            <a:r>
              <a:rPr lang="ru-RU" sz="6600" b="1" cap="none" spc="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kk-KZ" sz="6600" b="1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2 - сынып</a:t>
            </a:r>
          </a:p>
          <a:p>
            <a:pPr algn="ctr"/>
            <a:endParaRPr lang="ru-RU" sz="6600" b="1" cap="none" spc="0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52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268760"/>
            <a:ext cx="2116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РЕБУС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https://klike.net/uploads/posts/2020-06/159314979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1047"/>
            <a:ext cx="1671092" cy="16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ngimg.com/uploads/snowflakes/snowflakes_PNG75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1849"/>
            <a:ext cx="1169529" cy="116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s1.ftcdn.net/jpg/02/46/76/86/220_F_246768649_gLxtXNLJfYMangvws3DOKE1ayPIO0kH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85" y="2394388"/>
            <a:ext cx="20955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575901">
            <a:off x="5897650" y="1887216"/>
            <a:ext cx="534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“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2731810"/>
            <a:ext cx="17395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ШЫ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21284" y="4581128"/>
            <a:ext cx="60122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жетіқарақшы</a:t>
            </a:r>
            <a:endParaRPr lang="ru-RU" sz="6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7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etki-kovrovo.ru/cons/image/kosmo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085733" cy="45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ihi.ru/pics/2020/12/01/4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4" y="1916832"/>
            <a:ext cx="1423120" cy="14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thumbs.dreamstime.com/b/cartoon-sun-holding-cloud-17925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74" y="1876320"/>
            <a:ext cx="1779592" cy="17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www.b17.ru/foto/article/159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3992"/>
            <a:ext cx="1753914" cy="11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663080" y="3590449"/>
            <a:ext cx="2139632" cy="1584176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Сабақ ұнады. Толық түсіндім.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3048358" y="3624769"/>
            <a:ext cx="2139632" cy="1584176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Сабақ ұнады. Бірақ түсінбеген тұстарым бар.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5508104" y="3590354"/>
            <a:ext cx="2139632" cy="1584176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Сабақ ұнамады. Тақырыпты түсінбедім.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288" y="2060848"/>
            <a:ext cx="8579593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kk-KZ" sz="5400" b="1" cap="none" spc="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Сабақтың тақырыбы: </a:t>
            </a:r>
          </a:p>
          <a:p>
            <a:pPr algn="ctr"/>
            <a:r>
              <a:rPr lang="kk-KZ" sz="5400" b="1" cap="none" spc="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Дара және күрделі зат есім</a:t>
            </a:r>
            <a:endParaRPr lang="ru-RU" sz="5400" b="1" cap="none" spc="0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2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6363" y="1916832"/>
            <a:ext cx="919674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Сабақтың</a:t>
            </a:r>
            <a:r>
              <a:rPr lang="ru-RU" sz="5400" b="1" cap="none" spc="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мақсаты</a:t>
            </a:r>
            <a:r>
              <a:rPr lang="ru-RU" sz="5400" b="1" cap="none" spc="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685800" indent="-685800" algn="ctr">
              <a:buFont typeface="Arial" pitchFamily="34" charset="0"/>
              <a:buChar char="•"/>
            </a:pPr>
            <a:r>
              <a:rPr lang="kk-KZ" sz="2800" b="1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Дара және күрделі зат есімдерді анықтай аласың;</a:t>
            </a:r>
          </a:p>
          <a:p>
            <a:pPr marL="685800" indent="-685800" algn="ctr">
              <a:buFont typeface="Arial" pitchFamily="34" charset="0"/>
              <a:buChar char="•"/>
            </a:pPr>
            <a:r>
              <a:rPr lang="kk-KZ" sz="2800" b="1" cap="none" spc="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Сөйлемдерден дара, күрделі зат есімдерді табасың;</a:t>
            </a:r>
            <a:endParaRPr lang="ru-RU" sz="2800" b="1" cap="none" spc="0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41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үлкі, тасбақа және кене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417376"/>
            <a:ext cx="35253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Дара </a:t>
            </a:r>
            <a:r>
              <a:rPr lang="ru-RU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зат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есім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7610" y="1428072"/>
            <a:ext cx="42771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ru-RU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үрделі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зат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есім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2564904"/>
            <a:ext cx="3093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Түлкі, кене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9538" y="2564904"/>
            <a:ext cx="3093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Тасбақа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Дуга 8"/>
          <p:cNvSpPr/>
          <p:nvPr/>
        </p:nvSpPr>
        <p:spPr>
          <a:xfrm>
            <a:off x="899592" y="2564904"/>
            <a:ext cx="1080120" cy="216024"/>
          </a:xfrm>
          <a:prstGeom prst="arc">
            <a:avLst>
              <a:gd name="adj1" fmla="val 10810956"/>
              <a:gd name="adj2" fmla="val 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>
            <a:off x="2250806" y="2595204"/>
            <a:ext cx="881034" cy="216024"/>
          </a:xfrm>
          <a:prstGeom prst="arc">
            <a:avLst>
              <a:gd name="adj1" fmla="val 10810956"/>
              <a:gd name="adj2" fmla="val 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/>
          <p:cNvSpPr/>
          <p:nvPr/>
        </p:nvSpPr>
        <p:spPr>
          <a:xfrm>
            <a:off x="5436096" y="2564904"/>
            <a:ext cx="720080" cy="152424"/>
          </a:xfrm>
          <a:prstGeom prst="arc">
            <a:avLst>
              <a:gd name="adj1" fmla="val 10810956"/>
              <a:gd name="adj2" fmla="val 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6168720" y="2564904"/>
            <a:ext cx="864096" cy="223608"/>
          </a:xfrm>
          <a:prstGeom prst="arc">
            <a:avLst>
              <a:gd name="adj1" fmla="val 10810956"/>
              <a:gd name="adj2" fmla="val 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6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5215" y="1556792"/>
            <a:ext cx="67970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Жаңылтпашты</a:t>
            </a:r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көшіріп</a:t>
            </a:r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жаз</a:t>
            </a:r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.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2636912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/>
              <a:t>Көлшіктегі көлбақаны </a:t>
            </a:r>
            <a:r>
              <a:rPr lang="kk-KZ" sz="2800" dirty="0" smtClean="0"/>
              <a:t>аласың </a:t>
            </a:r>
            <a:r>
              <a:rPr lang="kk-KZ" sz="2800" dirty="0" smtClean="0"/>
              <a:t>ба,</a:t>
            </a:r>
          </a:p>
          <a:p>
            <a:r>
              <a:rPr lang="kk-KZ" sz="2800" dirty="0" smtClean="0"/>
              <a:t>Тастақтағы тасбақаны аласың ба?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7846" y="4077072"/>
            <a:ext cx="74302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Arial" pitchFamily="34" charset="0"/>
              <a:buChar char="•"/>
            </a:pPr>
            <a:r>
              <a:rPr lang="kk-KZ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Дара, күрделі зат есімдерді тап.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9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1412776"/>
            <a:ext cx="5036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Өзіңді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тексер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2416" y="2967335"/>
            <a:ext cx="70791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Дара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зат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есімдер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көлшік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тастақ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969930"/>
            <a:ext cx="80906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Күрделі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зат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есімдер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көлбақа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тасбақа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95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4317" y="1628800"/>
            <a:ext cx="5700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Жұмбақ шешейік!</a:t>
            </a:r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7369" y="2636912"/>
            <a:ext cx="6709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Айдалада ақ отау,</a:t>
            </a:r>
          </a:p>
          <a:p>
            <a:pPr algn="ctr"/>
            <a:r>
              <a:rPr lang="kk-KZ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Аузы – мұрны жоқ отау.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https://cdn.pixabay.com/photo/2013/07/13/13/49/easter-161613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36" y="4206572"/>
            <a:ext cx="3401391" cy="25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2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8390" y="1628800"/>
            <a:ext cx="5787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Күрделі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зат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есім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2775" y="2967334"/>
            <a:ext cx="42623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Айдала</a:t>
            </a:r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kk-KZ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kk-KZ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Аузы - мұрны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Дуга 3"/>
          <p:cNvSpPr/>
          <p:nvPr/>
        </p:nvSpPr>
        <p:spPr>
          <a:xfrm>
            <a:off x="3275856" y="3094589"/>
            <a:ext cx="720080" cy="216024"/>
          </a:xfrm>
          <a:prstGeom prst="arc">
            <a:avLst>
              <a:gd name="adj1" fmla="val 10810956"/>
              <a:gd name="adj2" fmla="val 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уга 4"/>
          <p:cNvSpPr/>
          <p:nvPr/>
        </p:nvSpPr>
        <p:spPr>
          <a:xfrm>
            <a:off x="4139952" y="3094589"/>
            <a:ext cx="1080120" cy="216024"/>
          </a:xfrm>
          <a:prstGeom prst="arc">
            <a:avLst>
              <a:gd name="adj1" fmla="val 10810956"/>
              <a:gd name="adj2" fmla="val 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уга 5"/>
          <p:cNvSpPr/>
          <p:nvPr/>
        </p:nvSpPr>
        <p:spPr>
          <a:xfrm>
            <a:off x="2411760" y="4653136"/>
            <a:ext cx="1224136" cy="261164"/>
          </a:xfrm>
          <a:prstGeom prst="arc">
            <a:avLst>
              <a:gd name="adj1" fmla="val 10810956"/>
              <a:gd name="adj2" fmla="val 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/>
          <p:cNvSpPr/>
          <p:nvPr/>
        </p:nvSpPr>
        <p:spPr>
          <a:xfrm>
            <a:off x="4355976" y="4671408"/>
            <a:ext cx="1800200" cy="485784"/>
          </a:xfrm>
          <a:prstGeom prst="arc">
            <a:avLst>
              <a:gd name="adj1" fmla="val 10810956"/>
              <a:gd name="adj2" fmla="val 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58</TotalTime>
  <Words>125</Words>
  <Application>Microsoft Office PowerPoint</Application>
  <PresentationFormat>Экран (4:3)</PresentationFormat>
  <Paragraphs>32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Candara</vt:lpstr>
      <vt:lpstr>Symbol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</dc:creator>
  <cp:lastModifiedBy>технодом</cp:lastModifiedBy>
  <cp:revision>7</cp:revision>
  <dcterms:created xsi:type="dcterms:W3CDTF">2021-01-08T08:35:45Z</dcterms:created>
  <dcterms:modified xsi:type="dcterms:W3CDTF">2021-01-10T11:56:48Z</dcterms:modified>
</cp:coreProperties>
</file>