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4" r:id="rId2"/>
    <p:sldId id="256" r:id="rId3"/>
    <p:sldId id="297" r:id="rId4"/>
    <p:sldId id="298" r:id="rId5"/>
    <p:sldId id="282" r:id="rId6"/>
    <p:sldId id="299" r:id="rId7"/>
    <p:sldId id="300" r:id="rId8"/>
    <p:sldId id="29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6F4"/>
    <a:srgbClr val="006600"/>
    <a:srgbClr val="000099"/>
    <a:srgbClr val="009900"/>
    <a:srgbClr val="99003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421" autoAdjust="0"/>
    <p:restoredTop sz="94660" autoAdjust="0"/>
  </p:normalViewPr>
  <p:slideViewPr>
    <p:cSldViewPr>
      <p:cViewPr varScale="1">
        <p:scale>
          <a:sx n="73" d="100"/>
          <a:sy n="73" d="100"/>
        </p:scale>
        <p:origin x="-11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6D8FD-F4F7-45D3-91B5-9A38A226A100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314-1EE8-4AE9-A429-261A419B9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D7C3D-EB87-4F5A-998F-A52BE7773676}" type="datetimeFigureOut">
              <a:rPr lang="ru-RU" smtClean="0"/>
              <a:pPr/>
              <a:t>08.01.2021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E59FF-E8BD-4C28-8BB9-F5031E813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MyFirstSchoolDay1.jpg"/>
          <p:cNvPicPr>
            <a:picLocks noChangeAspect="1"/>
          </p:cNvPicPr>
          <p:nvPr/>
        </p:nvPicPr>
        <p:blipFill>
          <a:blip r:embed="rId14" cstate="screen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92280" y="5157192"/>
            <a:ext cx="1828800" cy="1399032"/>
          </a:xfrm>
          <a:prstGeom prst="rect">
            <a:avLst/>
          </a:prstGeom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1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135246">
            <a:off x="138348" y="162073"/>
            <a:ext cx="974707" cy="88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0;&#1082;&#1085;&#1091;&#1088;\Downloads\zvuk-chasov.mp3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0;&#1082;&#1085;&#1091;&#1088;\Downloads\zvuk-chasov.mp3" TargetMode="Externa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Акнур\Desktop\фонн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00364" y="1071546"/>
            <a:ext cx="542928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Қазақ тілі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     2-сынып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Бөлімі: Салт-дәстүр және ауыз әдебиеті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            № 95 сабақ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Тақырып: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Зат есімнің жекеше және 		көпше түрі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15616" y="188640"/>
            <a:ext cx="700092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55776" y="980728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3"/>
          <p:cNvSpPr txBox="1">
            <a:spLocks noGrp="1"/>
          </p:cNvSpPr>
          <p:nvPr>
            <p:ph type="title"/>
          </p:nvPr>
        </p:nvSpPr>
        <p:spPr>
          <a:xfrm>
            <a:off x="1714480" y="714356"/>
            <a:ext cx="5572164" cy="1081838"/>
          </a:xfrm>
          <a:prstGeom prst="roundRect">
            <a:avLst/>
          </a:prstGeom>
          <a:solidFill>
            <a:srgbClr val="00B050"/>
          </a:solidFill>
          <a:ln w="55000" cap="flat" cmpd="thickThin" algn="ctr">
            <a:solidFill>
              <a:srgbClr val="00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Сенің меңгеретінің:  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2143116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571744"/>
            <a:ext cx="76438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зат есімнің жекеше және көпше түрін ажыратасың;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көптік жалғауын дұрыс қолдануды үйренесің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>
          <a:xfrm>
            <a:off x="1142976" y="642918"/>
            <a:ext cx="7000924" cy="785818"/>
          </a:xfrm>
          <a:prstGeom prst="roundRect">
            <a:avLst/>
          </a:prstGeom>
          <a:solidFill>
            <a:srgbClr val="00B050"/>
          </a:solidFill>
          <a:ln w="55000" cap="flat" cmpd="thickThin" algn="ctr">
            <a:solidFill>
              <a:srgbClr val="00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49-жаттығу. Орны ауысқан өлең жолдарын қалпына келтіріп оқы.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928802"/>
            <a:ext cx="47863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 көгершін, көгершін,</a:t>
            </a:r>
            <a:endParaRPr lang="ru-RU" sz="2400" b="1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Жем жесін де семірсін.</a:t>
            </a:r>
          </a:p>
          <a:p>
            <a:r>
              <a:rPr lang="kk-KZ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Көгершін келер жем үшін</a:t>
            </a:r>
          </a:p>
          <a:p>
            <a:r>
              <a:rPr lang="kk-KZ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жем себелік.</a:t>
            </a:r>
          </a:p>
          <a:p>
            <a:endParaRPr lang="kk-KZ" sz="2400" b="1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2000240"/>
            <a:ext cx="421481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 көгершін, көгершін,</a:t>
            </a:r>
            <a:endParaRPr lang="ru-RU" sz="2400" b="1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Жем жесін де семірсін.</a:t>
            </a:r>
          </a:p>
          <a:p>
            <a:r>
              <a:rPr lang="kk-KZ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жем себелік</a:t>
            </a:r>
          </a:p>
          <a:p>
            <a:r>
              <a:rPr lang="kk-KZ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Көгершін келер жем үшін.</a:t>
            </a:r>
          </a:p>
          <a:p>
            <a:endParaRPr lang="ru-RU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42148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Көгершін қандай құс?</a:t>
            </a: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неліктен “бейбітшілік құсы” деп атайды?</a:t>
            </a: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Өлеңнен зат есімнің жекеше, көпше түрін ата.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546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3286124"/>
            <a:ext cx="7358114" cy="2840039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Ерте заманнан адамдар құстарды жақсылықтың нышанына балаған. Құстардың бірі әрі бірегейі, танымал әннің қаһарманы – көгершін құсы. Көгершін – көп халықтарда бейбітшіліктің белгісі, ол жер бетіне тыныштық пен береке әкелетін құс деп саналады.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Презентация Құстар күніне&quot;Көгершін бейбітшілік құсы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66"/>
            <a:ext cx="4429156" cy="29110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1142976" y="571480"/>
            <a:ext cx="7358114" cy="785818"/>
          </a:xfrm>
          <a:prstGeom prst="roundRect">
            <a:avLst/>
          </a:prstGeom>
          <a:solidFill>
            <a:srgbClr val="00B050"/>
          </a:solidFill>
          <a:ln w="55000" cap="flat" cmpd="thickThin" algn="ctr">
            <a:solidFill>
              <a:srgbClr val="00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</a:pP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51-жаттығу. Шеңбер бойынша жасырынған малдардың атауын тап.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zvuk-chasov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72462" y="6072206"/>
            <a:ext cx="304800" cy="304800"/>
          </a:xfrm>
          <a:prstGeom prst="rect">
            <a:avLst/>
          </a:prstGeom>
        </p:spPr>
      </p:pic>
      <p:pic>
        <p:nvPicPr>
          <p:cNvPr id="7" name="Picture 2" descr="C:\Users\Акнур\Desktop\Безымянный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500174"/>
            <a:ext cx="6429420" cy="428628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715140" y="1714488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Нар,сиыр,құлын, ешкі,жылқы,түйе,қозы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6000768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Өзіңе ұнаған  малдардың біреуімен өлең құрастырып көр.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637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528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1142976" y="642918"/>
            <a:ext cx="7286676" cy="785818"/>
          </a:xfrm>
          <a:prstGeom prst="roundRect">
            <a:avLst/>
          </a:prstGeom>
          <a:solidFill>
            <a:srgbClr val="00B050"/>
          </a:solidFill>
          <a:ln w="55000" cap="flat" cmpd="thickThin" algn="ctr">
            <a:solidFill>
              <a:srgbClr val="00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8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50-жаттығу. Көптік жалғауларының тиістісін қойып, сөйлемді жаз.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кнур\Desktop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9"/>
            <a:ext cx="8286807" cy="171451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71472" y="4429132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Түйелер боздайды. Сиырлар мөңірейді. Иттер үреді.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2143108" y="3571876"/>
            <a:ext cx="5143536" cy="642942"/>
          </a:xfrm>
          <a:prstGeom prst="roundRect">
            <a:avLst/>
          </a:prstGeom>
          <a:solidFill>
            <a:srgbClr val="00B050"/>
          </a:solidFill>
          <a:ln w="55000" cap="flat" cmpd="thickThin" algn="ctr">
            <a:solidFill>
              <a:srgbClr val="00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Өзіңді тексер.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1142976" y="642918"/>
            <a:ext cx="7286676" cy="785818"/>
          </a:xfrm>
          <a:prstGeom prst="roundRect">
            <a:avLst/>
          </a:prstGeom>
          <a:solidFill>
            <a:srgbClr val="00B050"/>
          </a:solidFill>
          <a:ln w="55000" cap="flat" cmpd="thickThin" algn="ctr">
            <a:solidFill>
              <a:srgbClr val="00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53-жаттығу.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көптік жалғаулары жалғанатын сөздер тауып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айт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Неліктен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сөзді жазғаныңды дәлелде.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C:\Users\Акнур\Desktop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501122" cy="3429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1428728" y="500042"/>
            <a:ext cx="6929486" cy="917596"/>
          </a:xfrm>
          <a:prstGeom prst="roundRect">
            <a:avLst/>
          </a:prstGeom>
          <a:solidFill>
            <a:srgbClr val="00B050"/>
          </a:solidFill>
          <a:ln w="55000" cap="flat" cmpd="thickThin" algn="ctr">
            <a:solidFill>
              <a:srgbClr val="0066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kumimoji="0" lang="kk-K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Өзіңді бағала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zvuk-chasov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572528" y="5857892"/>
            <a:ext cx="304800" cy="304800"/>
          </a:xfrm>
          <a:prstGeom prst="rect">
            <a:avLst/>
          </a:prstGeom>
        </p:spPr>
      </p:pic>
      <p:pic>
        <p:nvPicPr>
          <p:cNvPr id="7" name="Содержимое 6" descr="hello_html_47f38d23"/>
          <p:cNvPicPr>
            <a:picLocks noGrp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714488"/>
            <a:ext cx="8715436" cy="48577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8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Школьный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</TotalTime>
  <Words>209</Words>
  <Application>Microsoft Office PowerPoint</Application>
  <PresentationFormat>Экран (4:3)</PresentationFormat>
  <Paragraphs>30</Paragraphs>
  <Slides>8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Школьный 1</vt:lpstr>
      <vt:lpstr>Слайд 1</vt:lpstr>
      <vt:lpstr>Сенің меңгеретінің:                                                 </vt:lpstr>
      <vt:lpstr>Слайд 3</vt:lpstr>
      <vt:lpstr>Слайд 4</vt:lpstr>
      <vt:lpstr>Слайд 5</vt:lpstr>
      <vt:lpstr>Слайд 6</vt:lpstr>
      <vt:lpstr>Слайд 7</vt:lpstr>
      <vt:lpstr>Өзіңді бағала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Home-pc</dc:creator>
  <cp:lastModifiedBy>Windows User</cp:lastModifiedBy>
  <cp:revision>158</cp:revision>
  <dcterms:created xsi:type="dcterms:W3CDTF">2016-11-13T13:40:32Z</dcterms:created>
  <dcterms:modified xsi:type="dcterms:W3CDTF">2021-01-08T20:02:12Z</dcterms:modified>
</cp:coreProperties>
</file>