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88" r:id="rId4"/>
    <p:sldId id="289" r:id="rId5"/>
    <p:sldId id="290" r:id="rId6"/>
    <p:sldId id="287" r:id="rId7"/>
    <p:sldId id="292" r:id="rId8"/>
    <p:sldId id="291" r:id="rId9"/>
    <p:sldId id="293" r:id="rId10"/>
    <p:sldId id="270" r:id="rId11"/>
    <p:sldId id="277" r:id="rId12"/>
    <p:sldId id="294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99"/>
    <a:srgbClr val="009900"/>
    <a:srgbClr val="9900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4306" autoAdjust="0"/>
  </p:normalViewPr>
  <p:slideViewPr>
    <p:cSldViewPr>
      <p:cViewPr>
        <p:scale>
          <a:sx n="70" d="100"/>
          <a:sy n="70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A573A-992A-4769-8767-73203D7030CA}" type="doc">
      <dgm:prSet loTypeId="urn:microsoft.com/office/officeart/2005/8/layout/radial5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0111A71-665D-4769-B6AC-46F89336502E}">
      <dgm:prSet phldrT="[Текст]"/>
      <dgm:spPr/>
      <dgm:t>
        <a:bodyPr/>
        <a:lstStyle/>
        <a:p>
          <a:r>
            <a:rPr lang="kk-KZ" dirty="0" smtClean="0"/>
            <a:t>Бата </a:t>
          </a:r>
          <a:endParaRPr lang="ru-RU" dirty="0"/>
        </a:p>
      </dgm:t>
    </dgm:pt>
    <dgm:pt modelId="{2F575ADB-0E4E-495B-A1CD-52CB81F20B09}" type="parTrans" cxnId="{F085CCAB-795F-4A48-915F-16FAA5A492D5}">
      <dgm:prSet/>
      <dgm:spPr/>
      <dgm:t>
        <a:bodyPr/>
        <a:lstStyle/>
        <a:p>
          <a:endParaRPr lang="ru-RU"/>
        </a:p>
      </dgm:t>
    </dgm:pt>
    <dgm:pt modelId="{FE90B151-3C92-4E44-A611-EBD390876A1A}" type="sibTrans" cxnId="{F085CCAB-795F-4A48-915F-16FAA5A492D5}">
      <dgm:prSet/>
      <dgm:spPr/>
      <dgm:t>
        <a:bodyPr/>
        <a:lstStyle/>
        <a:p>
          <a:endParaRPr lang="ru-RU"/>
        </a:p>
      </dgm:t>
    </dgm:pt>
    <dgm:pt modelId="{C4E2BCB6-3C23-4AA8-8B7A-9B2A4076EFD0}">
      <dgm:prSet phldrT="[Текст]" custT="1"/>
      <dgm:spPr/>
      <dgm:t>
        <a:bodyPr/>
        <a:lstStyle/>
        <a:p>
          <a:r>
            <a:rPr lang="kk-KZ" sz="2000" b="1" dirty="0" smtClean="0"/>
            <a:t>Адал ниет</a:t>
          </a:r>
          <a:endParaRPr lang="ru-RU" sz="2000" b="1" dirty="0"/>
        </a:p>
      </dgm:t>
    </dgm:pt>
    <dgm:pt modelId="{542CB953-E157-474A-8062-B70FBD36D14F}" type="parTrans" cxnId="{5D8A375A-EEDE-4E91-9A06-CD61B1BE729E}">
      <dgm:prSet/>
      <dgm:spPr/>
      <dgm:t>
        <a:bodyPr/>
        <a:lstStyle/>
        <a:p>
          <a:endParaRPr lang="ru-RU"/>
        </a:p>
      </dgm:t>
    </dgm:pt>
    <dgm:pt modelId="{1B7015CE-5C8A-4141-ABC9-A53EC244A69E}" type="sibTrans" cxnId="{5D8A375A-EEDE-4E91-9A06-CD61B1BE729E}">
      <dgm:prSet/>
      <dgm:spPr/>
      <dgm:t>
        <a:bodyPr/>
        <a:lstStyle/>
        <a:p>
          <a:endParaRPr lang="ru-RU"/>
        </a:p>
      </dgm:t>
    </dgm:pt>
    <dgm:pt modelId="{0DBB2FAA-3AAE-48A8-9A63-88206028C680}">
      <dgm:prSet phldrT="[Текст]" custT="1"/>
      <dgm:spPr/>
      <dgm:t>
        <a:bodyPr/>
        <a:lstStyle/>
        <a:p>
          <a:r>
            <a:rPr lang="kk-KZ" sz="2000" b="1" dirty="0" smtClean="0"/>
            <a:t>Дастарқан басында</a:t>
          </a:r>
          <a:endParaRPr lang="ru-RU" sz="2000" b="1" dirty="0"/>
        </a:p>
      </dgm:t>
    </dgm:pt>
    <dgm:pt modelId="{4FBCBF7D-9DBF-484A-870A-5CD979FB5CFE}" type="parTrans" cxnId="{CC757ECD-473C-42B8-9764-EB130B2062F3}">
      <dgm:prSet/>
      <dgm:spPr/>
      <dgm:t>
        <a:bodyPr/>
        <a:lstStyle/>
        <a:p>
          <a:endParaRPr lang="ru-RU"/>
        </a:p>
      </dgm:t>
    </dgm:pt>
    <dgm:pt modelId="{64763419-B91E-49B3-8B40-F733EB433341}" type="sibTrans" cxnId="{CC757ECD-473C-42B8-9764-EB130B2062F3}">
      <dgm:prSet/>
      <dgm:spPr/>
      <dgm:t>
        <a:bodyPr/>
        <a:lstStyle/>
        <a:p>
          <a:endParaRPr lang="ru-RU"/>
        </a:p>
      </dgm:t>
    </dgm:pt>
    <dgm:pt modelId="{FF6B38DB-C7F6-4E9A-A912-DF2757364810}">
      <dgm:prSet phldrT="[Текст]" custT="1"/>
      <dgm:spPr/>
      <dgm:t>
        <a:bodyPr/>
        <a:lstStyle/>
        <a:p>
          <a:r>
            <a:rPr lang="kk-KZ" sz="1800" b="1" dirty="0" smtClean="0"/>
            <a:t>Ақ тілек </a:t>
          </a:r>
          <a:endParaRPr lang="ru-RU" sz="1800" b="1" dirty="0"/>
        </a:p>
      </dgm:t>
    </dgm:pt>
    <dgm:pt modelId="{E9E420E4-7348-4955-8F1B-CCAF60E8420D}" type="parTrans" cxnId="{B97C4EF3-144A-498B-A9DF-05206CDC471F}">
      <dgm:prSet/>
      <dgm:spPr/>
      <dgm:t>
        <a:bodyPr/>
        <a:lstStyle/>
        <a:p>
          <a:endParaRPr lang="ru-RU"/>
        </a:p>
      </dgm:t>
    </dgm:pt>
    <dgm:pt modelId="{676B4FE4-E577-4AF6-B3A0-80B4F739FC9B}" type="sibTrans" cxnId="{B97C4EF3-144A-498B-A9DF-05206CDC471F}">
      <dgm:prSet/>
      <dgm:spPr/>
      <dgm:t>
        <a:bodyPr/>
        <a:lstStyle/>
        <a:p>
          <a:endParaRPr lang="ru-RU"/>
        </a:p>
      </dgm:t>
    </dgm:pt>
    <dgm:pt modelId="{003074D0-9571-4629-91A0-FE305F182A1B}">
      <dgm:prSet phldrT="[Текст]" custT="1"/>
      <dgm:spPr/>
      <dgm:t>
        <a:bodyPr/>
        <a:lstStyle/>
        <a:p>
          <a:r>
            <a:rPr lang="kk-KZ" sz="2000" b="1" dirty="0" smtClean="0"/>
            <a:t>Жақсы сөз </a:t>
          </a:r>
          <a:endParaRPr lang="ru-RU" sz="2000" b="1" dirty="0"/>
        </a:p>
      </dgm:t>
    </dgm:pt>
    <dgm:pt modelId="{84269831-D52E-41BB-992E-8E5EDF954852}" type="parTrans" cxnId="{D37ED69C-F8DC-47A9-B20A-DC5A5239C095}">
      <dgm:prSet/>
      <dgm:spPr/>
      <dgm:t>
        <a:bodyPr/>
        <a:lstStyle/>
        <a:p>
          <a:endParaRPr lang="ru-RU"/>
        </a:p>
      </dgm:t>
    </dgm:pt>
    <dgm:pt modelId="{9530A0CF-5302-45AE-8351-56A8ED6C08D4}" type="sibTrans" cxnId="{D37ED69C-F8DC-47A9-B20A-DC5A5239C095}">
      <dgm:prSet/>
      <dgm:spPr/>
      <dgm:t>
        <a:bodyPr/>
        <a:lstStyle/>
        <a:p>
          <a:endParaRPr lang="ru-RU"/>
        </a:p>
      </dgm:t>
    </dgm:pt>
    <dgm:pt modelId="{BD0E059D-A74B-486C-B1AE-65E43F280AF3}">
      <dgm:prSet phldrT="[Текст]" custScaleY="55369"/>
      <dgm:spPr/>
      <dgm:t>
        <a:bodyPr/>
        <a:lstStyle/>
        <a:p>
          <a:endParaRPr lang="ru-RU"/>
        </a:p>
      </dgm:t>
    </dgm:pt>
    <dgm:pt modelId="{4D51345B-DD9F-4ED2-978B-8ADDEA245CB9}" type="parTrans" cxnId="{F363823D-454E-4EBA-9418-A40701F74DB3}">
      <dgm:prSet/>
      <dgm:spPr/>
      <dgm:t>
        <a:bodyPr/>
        <a:lstStyle/>
        <a:p>
          <a:endParaRPr lang="ru-RU"/>
        </a:p>
      </dgm:t>
    </dgm:pt>
    <dgm:pt modelId="{0315C733-1F6F-4513-B89C-CF671AD28015}" type="sibTrans" cxnId="{F363823D-454E-4EBA-9418-A40701F74DB3}">
      <dgm:prSet/>
      <dgm:spPr/>
      <dgm:t>
        <a:bodyPr/>
        <a:lstStyle/>
        <a:p>
          <a:endParaRPr lang="ru-RU"/>
        </a:p>
      </dgm:t>
    </dgm:pt>
    <dgm:pt modelId="{F188F54F-1D01-43F9-B0B5-1CB8D939A9E4}">
      <dgm:prSet phldrT="[Текст]" custT="1"/>
      <dgm:spPr/>
      <dgm:t>
        <a:bodyPr/>
        <a:lstStyle/>
        <a:p>
          <a:r>
            <a:rPr lang="kk-KZ" sz="2000" b="1" dirty="0" smtClean="0"/>
            <a:t>Ірілі-ұсақ қуаныштарда</a:t>
          </a:r>
          <a:endParaRPr lang="ru-RU" sz="2000" b="1" dirty="0"/>
        </a:p>
      </dgm:t>
    </dgm:pt>
    <dgm:pt modelId="{96B9909C-1882-44BD-89E7-25A5C216464C}" type="parTrans" cxnId="{CC1C765F-67F5-4823-971E-397F7EC2D2A8}">
      <dgm:prSet/>
      <dgm:spPr/>
      <dgm:t>
        <a:bodyPr/>
        <a:lstStyle/>
        <a:p>
          <a:endParaRPr lang="ru-RU"/>
        </a:p>
      </dgm:t>
    </dgm:pt>
    <dgm:pt modelId="{C543C042-1C2F-4799-B006-827EDB7B85A8}" type="sibTrans" cxnId="{CC1C765F-67F5-4823-971E-397F7EC2D2A8}">
      <dgm:prSet/>
      <dgm:spPr/>
      <dgm:t>
        <a:bodyPr/>
        <a:lstStyle/>
        <a:p>
          <a:endParaRPr lang="ru-RU"/>
        </a:p>
      </dgm:t>
    </dgm:pt>
    <dgm:pt modelId="{19B61265-09C2-4868-A69E-EF51FFAE1546}">
      <dgm:prSet phldrT="[Текст]" custT="1"/>
      <dgm:spPr/>
      <dgm:t>
        <a:bodyPr/>
        <a:lstStyle/>
        <a:p>
          <a:r>
            <a:rPr lang="kk-KZ" sz="2000" b="1" dirty="0" smtClean="0"/>
            <a:t>Жиын-тойларда </a:t>
          </a:r>
          <a:endParaRPr lang="ru-RU" sz="2000" b="1" dirty="0"/>
        </a:p>
      </dgm:t>
    </dgm:pt>
    <dgm:pt modelId="{D183ED40-1729-43C9-9764-9AF4C8EF0A42}" type="parTrans" cxnId="{8D1FCAD0-562F-4F18-A010-AC1524F54114}">
      <dgm:prSet/>
      <dgm:spPr/>
      <dgm:t>
        <a:bodyPr/>
        <a:lstStyle/>
        <a:p>
          <a:endParaRPr lang="ru-RU"/>
        </a:p>
      </dgm:t>
    </dgm:pt>
    <dgm:pt modelId="{92138960-6CC4-473D-AF4D-B402EA7AC5C7}" type="sibTrans" cxnId="{8D1FCAD0-562F-4F18-A010-AC1524F54114}">
      <dgm:prSet/>
      <dgm:spPr/>
      <dgm:t>
        <a:bodyPr/>
        <a:lstStyle/>
        <a:p>
          <a:endParaRPr lang="ru-RU"/>
        </a:p>
      </dgm:t>
    </dgm:pt>
    <dgm:pt modelId="{19C932EF-9B85-4A8C-A35E-3992F69B633C}">
      <dgm:prSet phldrT="[Текст]" custT="1"/>
      <dgm:spPr/>
      <dgm:t>
        <a:bodyPr/>
        <a:lstStyle/>
        <a:p>
          <a:r>
            <a:rPr lang="kk-KZ" sz="2000" b="1" dirty="0" smtClean="0"/>
            <a:t>Алыс жолға шыққанда  </a:t>
          </a:r>
          <a:endParaRPr lang="ru-RU" sz="2000" b="1" dirty="0"/>
        </a:p>
      </dgm:t>
    </dgm:pt>
    <dgm:pt modelId="{2B0920A7-C2B7-4C6A-990E-1526F39022EF}" type="parTrans" cxnId="{B235E258-9069-41C6-B224-6D3901DE89EA}">
      <dgm:prSet/>
      <dgm:spPr/>
      <dgm:t>
        <a:bodyPr/>
        <a:lstStyle/>
        <a:p>
          <a:endParaRPr lang="ru-RU"/>
        </a:p>
      </dgm:t>
    </dgm:pt>
    <dgm:pt modelId="{06A4FF3D-BFA1-4A5A-BA4A-0DB51C42897C}" type="sibTrans" cxnId="{B235E258-9069-41C6-B224-6D3901DE89EA}">
      <dgm:prSet/>
      <dgm:spPr/>
      <dgm:t>
        <a:bodyPr/>
        <a:lstStyle/>
        <a:p>
          <a:endParaRPr lang="ru-RU"/>
        </a:p>
      </dgm:t>
    </dgm:pt>
    <dgm:pt modelId="{5F006EB5-28BA-4698-BE6A-F2C9ED359EC1}">
      <dgm:prSet phldrT="[Текст]" custT="1"/>
      <dgm:spPr/>
      <dgm:t>
        <a:bodyPr/>
        <a:lstStyle/>
        <a:p>
          <a:r>
            <a:rPr lang="kk-KZ" sz="2000" b="1" dirty="0" smtClean="0"/>
            <a:t>Қиын сапарға</a:t>
          </a:r>
          <a:endParaRPr lang="ru-RU" sz="2000" b="1" dirty="0"/>
        </a:p>
      </dgm:t>
    </dgm:pt>
    <dgm:pt modelId="{99CC7BB8-2607-4A69-B4CF-470EEE82396C}" type="parTrans" cxnId="{13F523B9-ADF1-41A6-BE25-AD5D7CE3C434}">
      <dgm:prSet/>
      <dgm:spPr/>
      <dgm:t>
        <a:bodyPr/>
        <a:lstStyle/>
        <a:p>
          <a:endParaRPr lang="ru-RU"/>
        </a:p>
      </dgm:t>
    </dgm:pt>
    <dgm:pt modelId="{B1337107-9C55-4EEB-9222-0941AE947CD2}" type="sibTrans" cxnId="{13F523B9-ADF1-41A6-BE25-AD5D7CE3C434}">
      <dgm:prSet/>
      <dgm:spPr/>
      <dgm:t>
        <a:bodyPr/>
        <a:lstStyle/>
        <a:p>
          <a:endParaRPr lang="ru-RU"/>
        </a:p>
      </dgm:t>
    </dgm:pt>
    <dgm:pt modelId="{51F1F359-2EE5-4C15-A428-CFB3ECDB2FF5}" type="pres">
      <dgm:prSet presAssocID="{C70A573A-992A-4769-8767-73203D7030C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60B5CE-1D59-420F-8123-C9DF499FC141}" type="pres">
      <dgm:prSet presAssocID="{B0111A71-665D-4769-B6AC-46F89336502E}" presName="centerShape" presStyleLbl="node0" presStyleIdx="0" presStyleCnt="1" custScaleX="299871" custScaleY="153018"/>
      <dgm:spPr/>
      <dgm:t>
        <a:bodyPr/>
        <a:lstStyle/>
        <a:p>
          <a:endParaRPr lang="ru-RU"/>
        </a:p>
      </dgm:t>
    </dgm:pt>
    <dgm:pt modelId="{D373F20D-70A2-4237-BDFA-EB43C3FD3590}" type="pres">
      <dgm:prSet presAssocID="{542CB953-E157-474A-8062-B70FBD36D14F}" presName="parTrans" presStyleLbl="sibTrans2D1" presStyleIdx="0" presStyleCnt="8"/>
      <dgm:spPr/>
      <dgm:t>
        <a:bodyPr/>
        <a:lstStyle/>
        <a:p>
          <a:endParaRPr lang="ru-RU"/>
        </a:p>
      </dgm:t>
    </dgm:pt>
    <dgm:pt modelId="{8FBAF0B2-C888-4707-99A4-C6C4AF67E3A5}" type="pres">
      <dgm:prSet presAssocID="{542CB953-E157-474A-8062-B70FBD36D14F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3C5CEFDB-6E97-438C-A9D2-3C54D089963B}" type="pres">
      <dgm:prSet presAssocID="{C4E2BCB6-3C23-4AA8-8B7A-9B2A4076EFD0}" presName="node" presStyleLbl="node1" presStyleIdx="0" presStyleCnt="8" custScaleX="120980" custScaleY="76060" custRadScaleRad="135442" custRadScaleInc="-245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CE694-FC0C-4154-B351-CFC7A28E7DDA}" type="pres">
      <dgm:prSet presAssocID="{4FBCBF7D-9DBF-484A-870A-5CD979FB5CFE}" presName="parTrans" presStyleLbl="sibTrans2D1" presStyleIdx="1" presStyleCnt="8"/>
      <dgm:spPr/>
      <dgm:t>
        <a:bodyPr/>
        <a:lstStyle/>
        <a:p>
          <a:endParaRPr lang="ru-RU"/>
        </a:p>
      </dgm:t>
    </dgm:pt>
    <dgm:pt modelId="{8448C2C3-F227-4CAB-9FA2-1AD2836929A3}" type="pres">
      <dgm:prSet presAssocID="{4FBCBF7D-9DBF-484A-870A-5CD979FB5CFE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F6AA1440-80B8-429E-8AC6-AACB42DD3536}" type="pres">
      <dgm:prSet presAssocID="{0DBB2FAA-3AAE-48A8-9A63-88206028C680}" presName="node" presStyleLbl="node1" presStyleIdx="1" presStyleCnt="8" custScaleX="137124" custScaleY="89666" custRadScaleRad="136683" custRadScaleInc="349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EC1AE-B8DA-4C87-96A5-F185E157ECF2}" type="pres">
      <dgm:prSet presAssocID="{E9E420E4-7348-4955-8F1B-CCAF60E8420D}" presName="parTrans" presStyleLbl="sibTrans2D1" presStyleIdx="2" presStyleCnt="8" custLinFactNeighborX="1759" custLinFactNeighborY="-6901"/>
      <dgm:spPr/>
      <dgm:t>
        <a:bodyPr/>
        <a:lstStyle/>
        <a:p>
          <a:endParaRPr lang="ru-RU"/>
        </a:p>
      </dgm:t>
    </dgm:pt>
    <dgm:pt modelId="{94D69F68-3977-4506-845D-C9705C68270D}" type="pres">
      <dgm:prSet presAssocID="{E9E420E4-7348-4955-8F1B-CCAF60E8420D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DD2FF75B-A854-432B-9E7F-FA1FE46051B7}" type="pres">
      <dgm:prSet presAssocID="{FF6B38DB-C7F6-4E9A-A912-DF2757364810}" presName="node" presStyleLbl="node1" presStyleIdx="2" presStyleCnt="8" custScaleX="116937" custScaleY="71661" custRadScaleRad="95204" custRadScaleInc="-400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ADCD6-8AEC-4976-A915-DB2BF2992589}" type="pres">
      <dgm:prSet presAssocID="{84269831-D52E-41BB-992E-8E5EDF954852}" presName="parTrans" presStyleLbl="sibTrans2D1" presStyleIdx="3" presStyleCnt="8"/>
      <dgm:spPr/>
      <dgm:t>
        <a:bodyPr/>
        <a:lstStyle/>
        <a:p>
          <a:endParaRPr lang="ru-RU"/>
        </a:p>
      </dgm:t>
    </dgm:pt>
    <dgm:pt modelId="{9ED52C74-6B28-4FCB-9642-F03361856479}" type="pres">
      <dgm:prSet presAssocID="{84269831-D52E-41BB-992E-8E5EDF954852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0F647A7A-0D71-4927-8092-3F79D93764B4}" type="pres">
      <dgm:prSet presAssocID="{003074D0-9571-4629-91A0-FE305F182A1B}" presName="node" presStyleLbl="node1" presStyleIdx="3" presStyleCnt="8" custScaleX="126392" custScaleY="70390" custRadScaleRad="135901" custRadScaleInc="-343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59C3FF-8985-45B1-BF10-D67D7B9ADEAA}" type="pres">
      <dgm:prSet presAssocID="{D183ED40-1729-43C9-9764-9AF4C8EF0A42}" presName="parTrans" presStyleLbl="sibTrans2D1" presStyleIdx="4" presStyleCnt="8"/>
      <dgm:spPr/>
      <dgm:t>
        <a:bodyPr/>
        <a:lstStyle/>
        <a:p>
          <a:endParaRPr lang="ru-RU"/>
        </a:p>
      </dgm:t>
    </dgm:pt>
    <dgm:pt modelId="{87D36D13-036D-4096-9A7B-9E7FDE1B426E}" type="pres">
      <dgm:prSet presAssocID="{D183ED40-1729-43C9-9764-9AF4C8EF0A42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B11E1D4F-B7DA-4279-94E0-BB5512255292}" type="pres">
      <dgm:prSet presAssocID="{19B61265-09C2-4868-A69E-EF51FFAE1546}" presName="node" presStyleLbl="node1" presStyleIdx="4" presStyleCnt="8" custScaleX="133315" custScaleY="82468" custRadScaleRad="153370" custRadScaleInc="-393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1B2D1-43BB-4B65-9261-A9024AC5FACD}" type="pres">
      <dgm:prSet presAssocID="{2B0920A7-C2B7-4C6A-990E-1526F39022E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85DB00D0-4C9D-4FB1-BB68-E0F7F04E938A}" type="pres">
      <dgm:prSet presAssocID="{2B0920A7-C2B7-4C6A-990E-1526F39022E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14AF2B2D-A40B-4069-A62F-0E0EA6026F99}" type="pres">
      <dgm:prSet presAssocID="{19C932EF-9B85-4A8C-A35E-3992F69B633C}" presName="node" presStyleLbl="node1" presStyleIdx="5" presStyleCnt="8" custScaleX="159461" custScaleY="78506" custRadScaleRad="105079" custRadScaleInc="-214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2A486-C444-49BB-A43D-583DC214A7F1}" type="pres">
      <dgm:prSet presAssocID="{99CC7BB8-2607-4A69-B4CF-470EEE82396C}" presName="parTrans" presStyleLbl="sibTrans2D1" presStyleIdx="6" presStyleCnt="8"/>
      <dgm:spPr/>
      <dgm:t>
        <a:bodyPr/>
        <a:lstStyle/>
        <a:p>
          <a:endParaRPr lang="ru-RU"/>
        </a:p>
      </dgm:t>
    </dgm:pt>
    <dgm:pt modelId="{9A715468-392A-4172-9FBD-EF9686210665}" type="pres">
      <dgm:prSet presAssocID="{99CC7BB8-2607-4A69-B4CF-470EEE82396C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B9B52E34-970C-460A-A3EF-9A633ACF40C2}" type="pres">
      <dgm:prSet presAssocID="{5F006EB5-28BA-4698-BE6A-F2C9ED359EC1}" presName="node" presStyleLbl="node1" presStyleIdx="6" presStyleCnt="8" custScaleX="106662" custScaleY="74532" custRadScaleRad="155213" custRadScaleInc="-7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01830-2D55-4BC8-8CD8-26E47F7E4426}" type="pres">
      <dgm:prSet presAssocID="{96B9909C-1882-44BD-89E7-25A5C216464C}" presName="parTrans" presStyleLbl="sibTrans2D1" presStyleIdx="7" presStyleCnt="8"/>
      <dgm:spPr/>
      <dgm:t>
        <a:bodyPr/>
        <a:lstStyle/>
        <a:p>
          <a:endParaRPr lang="ru-RU"/>
        </a:p>
      </dgm:t>
    </dgm:pt>
    <dgm:pt modelId="{9715A10F-5B34-4B3B-9BE6-0E4445BAC86A}" type="pres">
      <dgm:prSet presAssocID="{96B9909C-1882-44BD-89E7-25A5C216464C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5A047549-2CA7-4648-A1D4-4C9CC07A2454}" type="pres">
      <dgm:prSet presAssocID="{F188F54F-1D01-43F9-B0B5-1CB8D939A9E4}" presName="node" presStyleLbl="node1" presStyleIdx="7" presStyleCnt="8" custScaleX="134426" custScaleY="85388" custRadScaleRad="136865" custRadScaleInc="-361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C3FCF2-C009-420D-9BD9-3751302789E9}" type="presOf" srcId="{003074D0-9571-4629-91A0-FE305F182A1B}" destId="{0F647A7A-0D71-4927-8092-3F79D93764B4}" srcOrd="0" destOrd="0" presId="urn:microsoft.com/office/officeart/2005/8/layout/radial5"/>
    <dgm:cxn modelId="{C2CCEC74-82AC-4760-B58E-D67608C248DE}" type="presOf" srcId="{19B61265-09C2-4868-A69E-EF51FFAE1546}" destId="{B11E1D4F-B7DA-4279-94E0-BB5512255292}" srcOrd="0" destOrd="0" presId="urn:microsoft.com/office/officeart/2005/8/layout/radial5"/>
    <dgm:cxn modelId="{8DBA95B2-3DDF-481F-ACF0-00102BE72448}" type="presOf" srcId="{84269831-D52E-41BB-992E-8E5EDF954852}" destId="{9E9ADCD6-8AEC-4976-A915-DB2BF2992589}" srcOrd="0" destOrd="0" presId="urn:microsoft.com/office/officeart/2005/8/layout/radial5"/>
    <dgm:cxn modelId="{223CAF40-675F-4D24-9033-8406D97AD4B7}" type="presOf" srcId="{542CB953-E157-474A-8062-B70FBD36D14F}" destId="{8FBAF0B2-C888-4707-99A4-C6C4AF67E3A5}" srcOrd="1" destOrd="0" presId="urn:microsoft.com/office/officeart/2005/8/layout/radial5"/>
    <dgm:cxn modelId="{886E042C-C4F4-4CCE-825C-0287961C023D}" type="presOf" srcId="{E9E420E4-7348-4955-8F1B-CCAF60E8420D}" destId="{94D69F68-3977-4506-845D-C9705C68270D}" srcOrd="1" destOrd="0" presId="urn:microsoft.com/office/officeart/2005/8/layout/radial5"/>
    <dgm:cxn modelId="{58276423-6F73-4B91-8439-553377660A6E}" type="presOf" srcId="{E9E420E4-7348-4955-8F1B-CCAF60E8420D}" destId="{61EEC1AE-B8DA-4C87-96A5-F185E157ECF2}" srcOrd="0" destOrd="0" presId="urn:microsoft.com/office/officeart/2005/8/layout/radial5"/>
    <dgm:cxn modelId="{B235E258-9069-41C6-B224-6D3901DE89EA}" srcId="{B0111A71-665D-4769-B6AC-46F89336502E}" destId="{19C932EF-9B85-4A8C-A35E-3992F69B633C}" srcOrd="5" destOrd="0" parTransId="{2B0920A7-C2B7-4C6A-990E-1526F39022EF}" sibTransId="{06A4FF3D-BFA1-4A5A-BA4A-0DB51C42897C}"/>
    <dgm:cxn modelId="{683C6B83-989F-4C31-BAC0-2F09E4E0761A}" type="presOf" srcId="{F188F54F-1D01-43F9-B0B5-1CB8D939A9E4}" destId="{5A047549-2CA7-4648-A1D4-4C9CC07A2454}" srcOrd="0" destOrd="0" presId="urn:microsoft.com/office/officeart/2005/8/layout/radial5"/>
    <dgm:cxn modelId="{4717D2AE-A5E1-45D6-99FB-1070F58AAEF0}" type="presOf" srcId="{C70A573A-992A-4769-8767-73203D7030CA}" destId="{51F1F359-2EE5-4C15-A428-CFB3ECDB2FF5}" srcOrd="0" destOrd="0" presId="urn:microsoft.com/office/officeart/2005/8/layout/radial5"/>
    <dgm:cxn modelId="{0D09C645-1405-4B83-B4BB-F1A8B8C9A4C1}" type="presOf" srcId="{B0111A71-665D-4769-B6AC-46F89336502E}" destId="{BC60B5CE-1D59-420F-8123-C9DF499FC141}" srcOrd="0" destOrd="0" presId="urn:microsoft.com/office/officeart/2005/8/layout/radial5"/>
    <dgm:cxn modelId="{873907F4-43D0-4577-9E82-7D02DC3CD412}" type="presOf" srcId="{84269831-D52E-41BB-992E-8E5EDF954852}" destId="{9ED52C74-6B28-4FCB-9642-F03361856479}" srcOrd="1" destOrd="0" presId="urn:microsoft.com/office/officeart/2005/8/layout/radial5"/>
    <dgm:cxn modelId="{ADBD4E2F-3071-417A-A809-0151C167B6FA}" type="presOf" srcId="{C4E2BCB6-3C23-4AA8-8B7A-9B2A4076EFD0}" destId="{3C5CEFDB-6E97-438C-A9D2-3C54D089963B}" srcOrd="0" destOrd="0" presId="urn:microsoft.com/office/officeart/2005/8/layout/radial5"/>
    <dgm:cxn modelId="{F363823D-454E-4EBA-9418-A40701F74DB3}" srcId="{C70A573A-992A-4769-8767-73203D7030CA}" destId="{BD0E059D-A74B-486C-B1AE-65E43F280AF3}" srcOrd="1" destOrd="0" parTransId="{4D51345B-DD9F-4ED2-978B-8ADDEA245CB9}" sibTransId="{0315C733-1F6F-4513-B89C-CF671AD28015}"/>
    <dgm:cxn modelId="{CC1C765F-67F5-4823-971E-397F7EC2D2A8}" srcId="{B0111A71-665D-4769-B6AC-46F89336502E}" destId="{F188F54F-1D01-43F9-B0B5-1CB8D939A9E4}" srcOrd="7" destOrd="0" parTransId="{96B9909C-1882-44BD-89E7-25A5C216464C}" sibTransId="{C543C042-1C2F-4799-B006-827EDB7B85A8}"/>
    <dgm:cxn modelId="{CC757ECD-473C-42B8-9764-EB130B2062F3}" srcId="{B0111A71-665D-4769-B6AC-46F89336502E}" destId="{0DBB2FAA-3AAE-48A8-9A63-88206028C680}" srcOrd="1" destOrd="0" parTransId="{4FBCBF7D-9DBF-484A-870A-5CD979FB5CFE}" sibTransId="{64763419-B91E-49B3-8B40-F733EB433341}"/>
    <dgm:cxn modelId="{F085CCAB-795F-4A48-915F-16FAA5A492D5}" srcId="{C70A573A-992A-4769-8767-73203D7030CA}" destId="{B0111A71-665D-4769-B6AC-46F89336502E}" srcOrd="0" destOrd="0" parTransId="{2F575ADB-0E4E-495B-A1CD-52CB81F20B09}" sibTransId="{FE90B151-3C92-4E44-A611-EBD390876A1A}"/>
    <dgm:cxn modelId="{3B298218-4862-4340-A346-554AB8AA7687}" type="presOf" srcId="{96B9909C-1882-44BD-89E7-25A5C216464C}" destId="{9715A10F-5B34-4B3B-9BE6-0E4445BAC86A}" srcOrd="1" destOrd="0" presId="urn:microsoft.com/office/officeart/2005/8/layout/radial5"/>
    <dgm:cxn modelId="{5D8A375A-EEDE-4E91-9A06-CD61B1BE729E}" srcId="{B0111A71-665D-4769-B6AC-46F89336502E}" destId="{C4E2BCB6-3C23-4AA8-8B7A-9B2A4076EFD0}" srcOrd="0" destOrd="0" parTransId="{542CB953-E157-474A-8062-B70FBD36D14F}" sibTransId="{1B7015CE-5C8A-4141-ABC9-A53EC244A69E}"/>
    <dgm:cxn modelId="{AC259690-CC2E-4DC8-87A2-384B8689A025}" type="presOf" srcId="{542CB953-E157-474A-8062-B70FBD36D14F}" destId="{D373F20D-70A2-4237-BDFA-EB43C3FD3590}" srcOrd="0" destOrd="0" presId="urn:microsoft.com/office/officeart/2005/8/layout/radial5"/>
    <dgm:cxn modelId="{542F5823-4C1E-4832-911A-EB2B4E0E33E9}" type="presOf" srcId="{5F006EB5-28BA-4698-BE6A-F2C9ED359EC1}" destId="{B9B52E34-970C-460A-A3EF-9A633ACF40C2}" srcOrd="0" destOrd="0" presId="urn:microsoft.com/office/officeart/2005/8/layout/radial5"/>
    <dgm:cxn modelId="{B960D7EE-8ADF-4AE9-A01C-0CC8F9EBFB36}" type="presOf" srcId="{2B0920A7-C2B7-4C6A-990E-1526F39022EF}" destId="{9201B2D1-43BB-4B65-9261-A9024AC5FACD}" srcOrd="0" destOrd="0" presId="urn:microsoft.com/office/officeart/2005/8/layout/radial5"/>
    <dgm:cxn modelId="{050FE99B-0069-4023-98AD-BD3B20A177E4}" type="presOf" srcId="{FF6B38DB-C7F6-4E9A-A912-DF2757364810}" destId="{DD2FF75B-A854-432B-9E7F-FA1FE46051B7}" srcOrd="0" destOrd="0" presId="urn:microsoft.com/office/officeart/2005/8/layout/radial5"/>
    <dgm:cxn modelId="{B97C4EF3-144A-498B-A9DF-05206CDC471F}" srcId="{B0111A71-665D-4769-B6AC-46F89336502E}" destId="{FF6B38DB-C7F6-4E9A-A912-DF2757364810}" srcOrd="2" destOrd="0" parTransId="{E9E420E4-7348-4955-8F1B-CCAF60E8420D}" sibTransId="{676B4FE4-E577-4AF6-B3A0-80B4F739FC9B}"/>
    <dgm:cxn modelId="{A2656491-06EC-4ABC-A758-06339ABD913D}" type="presOf" srcId="{0DBB2FAA-3AAE-48A8-9A63-88206028C680}" destId="{F6AA1440-80B8-429E-8AC6-AACB42DD3536}" srcOrd="0" destOrd="0" presId="urn:microsoft.com/office/officeart/2005/8/layout/radial5"/>
    <dgm:cxn modelId="{B4DDABD1-2C0D-4E6C-BF07-9DB22A18A7C4}" type="presOf" srcId="{19C932EF-9B85-4A8C-A35E-3992F69B633C}" destId="{14AF2B2D-A40B-4069-A62F-0E0EA6026F99}" srcOrd="0" destOrd="0" presId="urn:microsoft.com/office/officeart/2005/8/layout/radial5"/>
    <dgm:cxn modelId="{5CF365BC-E59A-49CE-A063-46B9EABC734A}" type="presOf" srcId="{D183ED40-1729-43C9-9764-9AF4C8EF0A42}" destId="{5D59C3FF-8985-45B1-BF10-D67D7B9ADEAA}" srcOrd="0" destOrd="0" presId="urn:microsoft.com/office/officeart/2005/8/layout/radial5"/>
    <dgm:cxn modelId="{377806D9-6389-4A10-AA41-C36D8B26D58E}" type="presOf" srcId="{99CC7BB8-2607-4A69-B4CF-470EEE82396C}" destId="{9A715468-392A-4172-9FBD-EF9686210665}" srcOrd="1" destOrd="0" presId="urn:microsoft.com/office/officeart/2005/8/layout/radial5"/>
    <dgm:cxn modelId="{F910FDEB-FB4A-4FD4-9A47-7B1BC9E9B890}" type="presOf" srcId="{4FBCBF7D-9DBF-484A-870A-5CD979FB5CFE}" destId="{8448C2C3-F227-4CAB-9FA2-1AD2836929A3}" srcOrd="1" destOrd="0" presId="urn:microsoft.com/office/officeart/2005/8/layout/radial5"/>
    <dgm:cxn modelId="{D37ED69C-F8DC-47A9-B20A-DC5A5239C095}" srcId="{B0111A71-665D-4769-B6AC-46F89336502E}" destId="{003074D0-9571-4629-91A0-FE305F182A1B}" srcOrd="3" destOrd="0" parTransId="{84269831-D52E-41BB-992E-8E5EDF954852}" sibTransId="{9530A0CF-5302-45AE-8351-56A8ED6C08D4}"/>
    <dgm:cxn modelId="{F10153EF-C317-4EC6-8B79-BEB04CD16051}" type="presOf" srcId="{99CC7BB8-2607-4A69-B4CF-470EEE82396C}" destId="{D7C2A486-C444-49BB-A43D-583DC214A7F1}" srcOrd="0" destOrd="0" presId="urn:microsoft.com/office/officeart/2005/8/layout/radial5"/>
    <dgm:cxn modelId="{B783B06C-43D6-406D-BB4A-A84B7222E675}" type="presOf" srcId="{D183ED40-1729-43C9-9764-9AF4C8EF0A42}" destId="{87D36D13-036D-4096-9A7B-9E7FDE1B426E}" srcOrd="1" destOrd="0" presId="urn:microsoft.com/office/officeart/2005/8/layout/radial5"/>
    <dgm:cxn modelId="{8D1FCAD0-562F-4F18-A010-AC1524F54114}" srcId="{B0111A71-665D-4769-B6AC-46F89336502E}" destId="{19B61265-09C2-4868-A69E-EF51FFAE1546}" srcOrd="4" destOrd="0" parTransId="{D183ED40-1729-43C9-9764-9AF4C8EF0A42}" sibTransId="{92138960-6CC4-473D-AF4D-B402EA7AC5C7}"/>
    <dgm:cxn modelId="{498AB586-370A-4446-8913-841C3DA3B884}" type="presOf" srcId="{4FBCBF7D-9DBF-484A-870A-5CD979FB5CFE}" destId="{51ECE694-FC0C-4154-B351-CFC7A28E7DDA}" srcOrd="0" destOrd="0" presId="urn:microsoft.com/office/officeart/2005/8/layout/radial5"/>
    <dgm:cxn modelId="{2995A12E-E964-4471-B2CF-AEAC307FB4BC}" type="presOf" srcId="{96B9909C-1882-44BD-89E7-25A5C216464C}" destId="{8D201830-2D55-4BC8-8CD8-26E47F7E4426}" srcOrd="0" destOrd="0" presId="urn:microsoft.com/office/officeart/2005/8/layout/radial5"/>
    <dgm:cxn modelId="{13F523B9-ADF1-41A6-BE25-AD5D7CE3C434}" srcId="{B0111A71-665D-4769-B6AC-46F89336502E}" destId="{5F006EB5-28BA-4698-BE6A-F2C9ED359EC1}" srcOrd="6" destOrd="0" parTransId="{99CC7BB8-2607-4A69-B4CF-470EEE82396C}" sibTransId="{B1337107-9C55-4EEB-9222-0941AE947CD2}"/>
    <dgm:cxn modelId="{A2EE570E-5F98-444F-95AA-177A62971E86}" type="presOf" srcId="{2B0920A7-C2B7-4C6A-990E-1526F39022EF}" destId="{85DB00D0-4C9D-4FB1-BB68-E0F7F04E938A}" srcOrd="1" destOrd="0" presId="urn:microsoft.com/office/officeart/2005/8/layout/radial5"/>
    <dgm:cxn modelId="{77D86147-412C-4CB4-A2B5-93933A530BAE}" type="presParOf" srcId="{51F1F359-2EE5-4C15-A428-CFB3ECDB2FF5}" destId="{BC60B5CE-1D59-420F-8123-C9DF499FC141}" srcOrd="0" destOrd="0" presId="urn:microsoft.com/office/officeart/2005/8/layout/radial5"/>
    <dgm:cxn modelId="{EB05D002-261A-402E-9A79-511D4A8D461B}" type="presParOf" srcId="{51F1F359-2EE5-4C15-A428-CFB3ECDB2FF5}" destId="{D373F20D-70A2-4237-BDFA-EB43C3FD3590}" srcOrd="1" destOrd="0" presId="urn:microsoft.com/office/officeart/2005/8/layout/radial5"/>
    <dgm:cxn modelId="{979B343C-1F83-4FD2-82E0-A9B79B426A38}" type="presParOf" srcId="{D373F20D-70A2-4237-BDFA-EB43C3FD3590}" destId="{8FBAF0B2-C888-4707-99A4-C6C4AF67E3A5}" srcOrd="0" destOrd="0" presId="urn:microsoft.com/office/officeart/2005/8/layout/radial5"/>
    <dgm:cxn modelId="{B9AB137C-8DF4-44D0-9284-01978C5F3488}" type="presParOf" srcId="{51F1F359-2EE5-4C15-A428-CFB3ECDB2FF5}" destId="{3C5CEFDB-6E97-438C-A9D2-3C54D089963B}" srcOrd="2" destOrd="0" presId="urn:microsoft.com/office/officeart/2005/8/layout/radial5"/>
    <dgm:cxn modelId="{A5596103-9275-4C0F-85FC-7178B7966CD4}" type="presParOf" srcId="{51F1F359-2EE5-4C15-A428-CFB3ECDB2FF5}" destId="{51ECE694-FC0C-4154-B351-CFC7A28E7DDA}" srcOrd="3" destOrd="0" presId="urn:microsoft.com/office/officeart/2005/8/layout/radial5"/>
    <dgm:cxn modelId="{1D246E8E-CB3F-4FD9-AD0C-00C9554F1BA8}" type="presParOf" srcId="{51ECE694-FC0C-4154-B351-CFC7A28E7DDA}" destId="{8448C2C3-F227-4CAB-9FA2-1AD2836929A3}" srcOrd="0" destOrd="0" presId="urn:microsoft.com/office/officeart/2005/8/layout/radial5"/>
    <dgm:cxn modelId="{6F3277B3-D712-4F5F-8CE2-F33C702E73F2}" type="presParOf" srcId="{51F1F359-2EE5-4C15-A428-CFB3ECDB2FF5}" destId="{F6AA1440-80B8-429E-8AC6-AACB42DD3536}" srcOrd="4" destOrd="0" presId="urn:microsoft.com/office/officeart/2005/8/layout/radial5"/>
    <dgm:cxn modelId="{01291A00-CB86-4E30-9564-720AB1F2C7A1}" type="presParOf" srcId="{51F1F359-2EE5-4C15-A428-CFB3ECDB2FF5}" destId="{61EEC1AE-B8DA-4C87-96A5-F185E157ECF2}" srcOrd="5" destOrd="0" presId="urn:microsoft.com/office/officeart/2005/8/layout/radial5"/>
    <dgm:cxn modelId="{39CA4EEF-5841-4D2D-B900-8299BBB90189}" type="presParOf" srcId="{61EEC1AE-B8DA-4C87-96A5-F185E157ECF2}" destId="{94D69F68-3977-4506-845D-C9705C68270D}" srcOrd="0" destOrd="0" presId="urn:microsoft.com/office/officeart/2005/8/layout/radial5"/>
    <dgm:cxn modelId="{7A9EBD42-25AE-4FDD-83AD-0FB9FBFB19F1}" type="presParOf" srcId="{51F1F359-2EE5-4C15-A428-CFB3ECDB2FF5}" destId="{DD2FF75B-A854-432B-9E7F-FA1FE46051B7}" srcOrd="6" destOrd="0" presId="urn:microsoft.com/office/officeart/2005/8/layout/radial5"/>
    <dgm:cxn modelId="{7E53F8A3-B9D4-4571-BC19-F4D3DE6858EE}" type="presParOf" srcId="{51F1F359-2EE5-4C15-A428-CFB3ECDB2FF5}" destId="{9E9ADCD6-8AEC-4976-A915-DB2BF2992589}" srcOrd="7" destOrd="0" presId="urn:microsoft.com/office/officeart/2005/8/layout/radial5"/>
    <dgm:cxn modelId="{71AB50F6-9755-46D5-9F14-728AB5696390}" type="presParOf" srcId="{9E9ADCD6-8AEC-4976-A915-DB2BF2992589}" destId="{9ED52C74-6B28-4FCB-9642-F03361856479}" srcOrd="0" destOrd="0" presId="urn:microsoft.com/office/officeart/2005/8/layout/radial5"/>
    <dgm:cxn modelId="{A92BDB9C-B7E2-470C-AFAC-14C7DD6BE105}" type="presParOf" srcId="{51F1F359-2EE5-4C15-A428-CFB3ECDB2FF5}" destId="{0F647A7A-0D71-4927-8092-3F79D93764B4}" srcOrd="8" destOrd="0" presId="urn:microsoft.com/office/officeart/2005/8/layout/radial5"/>
    <dgm:cxn modelId="{F5202296-7075-4560-85D0-A8A71D08B286}" type="presParOf" srcId="{51F1F359-2EE5-4C15-A428-CFB3ECDB2FF5}" destId="{5D59C3FF-8985-45B1-BF10-D67D7B9ADEAA}" srcOrd="9" destOrd="0" presId="urn:microsoft.com/office/officeart/2005/8/layout/radial5"/>
    <dgm:cxn modelId="{81F7D5BD-FAC1-4C46-8022-72BACE9F4931}" type="presParOf" srcId="{5D59C3FF-8985-45B1-BF10-D67D7B9ADEAA}" destId="{87D36D13-036D-4096-9A7B-9E7FDE1B426E}" srcOrd="0" destOrd="0" presId="urn:microsoft.com/office/officeart/2005/8/layout/radial5"/>
    <dgm:cxn modelId="{2D94532C-7EA1-4C92-BF31-2E2151621E24}" type="presParOf" srcId="{51F1F359-2EE5-4C15-A428-CFB3ECDB2FF5}" destId="{B11E1D4F-B7DA-4279-94E0-BB5512255292}" srcOrd="10" destOrd="0" presId="urn:microsoft.com/office/officeart/2005/8/layout/radial5"/>
    <dgm:cxn modelId="{9064907E-3B1D-4E68-92E5-B4CA46BA4AFB}" type="presParOf" srcId="{51F1F359-2EE5-4C15-A428-CFB3ECDB2FF5}" destId="{9201B2D1-43BB-4B65-9261-A9024AC5FACD}" srcOrd="11" destOrd="0" presId="urn:microsoft.com/office/officeart/2005/8/layout/radial5"/>
    <dgm:cxn modelId="{08396D14-0FE0-4F6F-8F63-21E232081569}" type="presParOf" srcId="{9201B2D1-43BB-4B65-9261-A9024AC5FACD}" destId="{85DB00D0-4C9D-4FB1-BB68-E0F7F04E938A}" srcOrd="0" destOrd="0" presId="urn:microsoft.com/office/officeart/2005/8/layout/radial5"/>
    <dgm:cxn modelId="{6C7A04B2-6143-4652-8418-89DA391F342A}" type="presParOf" srcId="{51F1F359-2EE5-4C15-A428-CFB3ECDB2FF5}" destId="{14AF2B2D-A40B-4069-A62F-0E0EA6026F99}" srcOrd="12" destOrd="0" presId="urn:microsoft.com/office/officeart/2005/8/layout/radial5"/>
    <dgm:cxn modelId="{A70A570E-309F-43B6-A741-079E15AE6C28}" type="presParOf" srcId="{51F1F359-2EE5-4C15-A428-CFB3ECDB2FF5}" destId="{D7C2A486-C444-49BB-A43D-583DC214A7F1}" srcOrd="13" destOrd="0" presId="urn:microsoft.com/office/officeart/2005/8/layout/radial5"/>
    <dgm:cxn modelId="{D1BE3FD1-0346-4920-99A2-D2DA17046DE5}" type="presParOf" srcId="{D7C2A486-C444-49BB-A43D-583DC214A7F1}" destId="{9A715468-392A-4172-9FBD-EF9686210665}" srcOrd="0" destOrd="0" presId="urn:microsoft.com/office/officeart/2005/8/layout/radial5"/>
    <dgm:cxn modelId="{ED46CD98-EED0-4321-BD28-AA2414435B6C}" type="presParOf" srcId="{51F1F359-2EE5-4C15-A428-CFB3ECDB2FF5}" destId="{B9B52E34-970C-460A-A3EF-9A633ACF40C2}" srcOrd="14" destOrd="0" presId="urn:microsoft.com/office/officeart/2005/8/layout/radial5"/>
    <dgm:cxn modelId="{0406CC78-6DFD-47EC-96D5-588F2D3E9345}" type="presParOf" srcId="{51F1F359-2EE5-4C15-A428-CFB3ECDB2FF5}" destId="{8D201830-2D55-4BC8-8CD8-26E47F7E4426}" srcOrd="15" destOrd="0" presId="urn:microsoft.com/office/officeart/2005/8/layout/radial5"/>
    <dgm:cxn modelId="{DE1AA9EA-AB42-4FBF-928E-0DD631BBBBBD}" type="presParOf" srcId="{8D201830-2D55-4BC8-8CD8-26E47F7E4426}" destId="{9715A10F-5B34-4B3B-9BE6-0E4445BAC86A}" srcOrd="0" destOrd="0" presId="urn:microsoft.com/office/officeart/2005/8/layout/radial5"/>
    <dgm:cxn modelId="{D759A767-5247-4ABD-AA7F-5BBE9D6A57E1}" type="presParOf" srcId="{51F1F359-2EE5-4C15-A428-CFB3ECDB2FF5}" destId="{5A047549-2CA7-4648-A1D4-4C9CC07A2454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0B5CE-1D59-420F-8123-C9DF499FC141}">
      <dsp:nvSpPr>
        <dsp:cNvPr id="0" name=""/>
        <dsp:cNvSpPr/>
      </dsp:nvSpPr>
      <dsp:spPr>
        <a:xfrm>
          <a:off x="2155600" y="1768664"/>
          <a:ext cx="4135414" cy="211021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6300" kern="1200" dirty="0" smtClean="0"/>
            <a:t>Бата </a:t>
          </a:r>
          <a:endParaRPr lang="ru-RU" sz="6300" kern="1200" dirty="0"/>
        </a:p>
      </dsp:txBody>
      <dsp:txXfrm>
        <a:off x="2761217" y="2077698"/>
        <a:ext cx="2924180" cy="1492148"/>
      </dsp:txXfrm>
    </dsp:sp>
    <dsp:sp modelId="{D373F20D-70A2-4237-BDFA-EB43C3FD3590}">
      <dsp:nvSpPr>
        <dsp:cNvPr id="0" name=""/>
        <dsp:cNvSpPr/>
      </dsp:nvSpPr>
      <dsp:spPr>
        <a:xfrm rot="12891190">
          <a:off x="2450166" y="1500114"/>
          <a:ext cx="440478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570457" y="1634762"/>
        <a:ext cx="308335" cy="290668"/>
      </dsp:txXfrm>
    </dsp:sp>
    <dsp:sp modelId="{3C5CEFDB-6E97-438C-A9D2-3C54D089963B}">
      <dsp:nvSpPr>
        <dsp:cNvPr id="0" name=""/>
        <dsp:cNvSpPr/>
      </dsp:nvSpPr>
      <dsp:spPr>
        <a:xfrm>
          <a:off x="1023664" y="648068"/>
          <a:ext cx="1551404" cy="9753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Адал ниет</a:t>
          </a:r>
          <a:endParaRPr lang="ru-RU" sz="2000" b="1" kern="1200" dirty="0"/>
        </a:p>
      </dsp:txBody>
      <dsp:txXfrm>
        <a:off x="1250862" y="790907"/>
        <a:ext cx="1097008" cy="689688"/>
      </dsp:txXfrm>
    </dsp:sp>
    <dsp:sp modelId="{51ECE694-FC0C-4154-B351-CFC7A28E7DDA}">
      <dsp:nvSpPr>
        <dsp:cNvPr id="0" name=""/>
        <dsp:cNvSpPr/>
      </dsp:nvSpPr>
      <dsp:spPr>
        <a:xfrm rot="2020315">
          <a:off x="5581824" y="3615490"/>
          <a:ext cx="386922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591561" y="3680201"/>
        <a:ext cx="270845" cy="290668"/>
      </dsp:txXfrm>
    </dsp:sp>
    <dsp:sp modelId="{F6AA1440-80B8-429E-8AC6-AACB42DD3536}">
      <dsp:nvSpPr>
        <dsp:cNvPr id="0" name=""/>
        <dsp:cNvSpPr/>
      </dsp:nvSpPr>
      <dsp:spPr>
        <a:xfrm>
          <a:off x="5824842" y="3901548"/>
          <a:ext cx="1758428" cy="114984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Дастарқан басында</a:t>
          </a:r>
          <a:endParaRPr lang="ru-RU" sz="2000" b="1" kern="1200" dirty="0"/>
        </a:p>
      </dsp:txBody>
      <dsp:txXfrm>
        <a:off x="6082358" y="4069939"/>
        <a:ext cx="1243396" cy="813062"/>
      </dsp:txXfrm>
    </dsp:sp>
    <dsp:sp modelId="{61EEC1AE-B8DA-4C87-96A5-F185E157ECF2}">
      <dsp:nvSpPr>
        <dsp:cNvPr id="0" name=""/>
        <dsp:cNvSpPr/>
      </dsp:nvSpPr>
      <dsp:spPr>
        <a:xfrm rot="16197368">
          <a:off x="4078683" y="1220595"/>
          <a:ext cx="297688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4123370" y="1362138"/>
        <a:ext cx="208382" cy="290668"/>
      </dsp:txXfrm>
    </dsp:sp>
    <dsp:sp modelId="{DD2FF75B-A854-432B-9E7F-FA1FE46051B7}">
      <dsp:nvSpPr>
        <dsp:cNvPr id="0" name=""/>
        <dsp:cNvSpPr/>
      </dsp:nvSpPr>
      <dsp:spPr>
        <a:xfrm>
          <a:off x="3471938" y="288033"/>
          <a:ext cx="1499558" cy="918954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/>
            <a:t>Ақ тілек </a:t>
          </a:r>
          <a:endParaRPr lang="ru-RU" sz="1800" b="1" kern="1200" dirty="0"/>
        </a:p>
      </dsp:txBody>
      <dsp:txXfrm>
        <a:off x="3691543" y="422611"/>
        <a:ext cx="1060348" cy="649798"/>
      </dsp:txXfrm>
    </dsp:sp>
    <dsp:sp modelId="{9E9ADCD6-8AEC-4976-A915-DB2BF2992589}">
      <dsp:nvSpPr>
        <dsp:cNvPr id="0" name=""/>
        <dsp:cNvSpPr/>
      </dsp:nvSpPr>
      <dsp:spPr>
        <a:xfrm rot="19666611">
          <a:off x="5639380" y="1556783"/>
          <a:ext cx="419537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649073" y="1687229"/>
        <a:ext cx="293676" cy="290668"/>
      </dsp:txXfrm>
    </dsp:sp>
    <dsp:sp modelId="{0F647A7A-0D71-4927-8092-3F79D93764B4}">
      <dsp:nvSpPr>
        <dsp:cNvPr id="0" name=""/>
        <dsp:cNvSpPr/>
      </dsp:nvSpPr>
      <dsp:spPr>
        <a:xfrm>
          <a:off x="5920218" y="792089"/>
          <a:ext cx="1620805" cy="902656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Жақсы сөз </a:t>
          </a:r>
          <a:endParaRPr lang="ru-RU" sz="2000" b="1" kern="1200" dirty="0"/>
        </a:p>
      </dsp:txBody>
      <dsp:txXfrm>
        <a:off x="6157579" y="924280"/>
        <a:ext cx="1146083" cy="638274"/>
      </dsp:txXfrm>
    </dsp:sp>
    <dsp:sp modelId="{5D59C3FF-8985-45B1-BF10-D67D7B9ADEAA}">
      <dsp:nvSpPr>
        <dsp:cNvPr id="0" name=""/>
        <dsp:cNvSpPr/>
      </dsp:nvSpPr>
      <dsp:spPr>
        <a:xfrm rot="83525">
          <a:off x="6381985" y="2636739"/>
          <a:ext cx="224941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6381995" y="2732809"/>
        <a:ext cx="157459" cy="290668"/>
      </dsp:txXfrm>
    </dsp:sp>
    <dsp:sp modelId="{B11E1D4F-B7DA-4279-94E0-BB5512255292}">
      <dsp:nvSpPr>
        <dsp:cNvPr id="0" name=""/>
        <dsp:cNvSpPr/>
      </dsp:nvSpPr>
      <dsp:spPr>
        <a:xfrm>
          <a:off x="6712308" y="2376260"/>
          <a:ext cx="1709583" cy="105753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Жиын-тойларда </a:t>
          </a:r>
          <a:endParaRPr lang="ru-RU" sz="2000" b="1" kern="1200" dirty="0"/>
        </a:p>
      </dsp:txBody>
      <dsp:txXfrm>
        <a:off x="6962671" y="2531133"/>
        <a:ext cx="1208857" cy="747793"/>
      </dsp:txXfrm>
    </dsp:sp>
    <dsp:sp modelId="{9201B2D1-43BB-4B65-9261-A9024AC5FACD}">
      <dsp:nvSpPr>
        <dsp:cNvPr id="0" name=""/>
        <dsp:cNvSpPr/>
      </dsp:nvSpPr>
      <dsp:spPr>
        <a:xfrm rot="5209312">
          <a:off x="4107725" y="3990396"/>
          <a:ext cx="387620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162645" y="4029232"/>
        <a:ext cx="271334" cy="290668"/>
      </dsp:txXfrm>
    </dsp:sp>
    <dsp:sp modelId="{14AF2B2D-A40B-4069-A62F-0E0EA6026F99}">
      <dsp:nvSpPr>
        <dsp:cNvPr id="0" name=""/>
        <dsp:cNvSpPr/>
      </dsp:nvSpPr>
      <dsp:spPr>
        <a:xfrm>
          <a:off x="3327920" y="4608503"/>
          <a:ext cx="2044870" cy="1006732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Алыс жолға шыққанда  </a:t>
          </a:r>
          <a:endParaRPr lang="ru-RU" sz="2000" b="1" kern="1200" dirty="0"/>
        </a:p>
      </dsp:txBody>
      <dsp:txXfrm>
        <a:off x="3627384" y="4755935"/>
        <a:ext cx="1445942" cy="711868"/>
      </dsp:txXfrm>
    </dsp:sp>
    <dsp:sp modelId="{D7C2A486-C444-49BB-A43D-583DC214A7F1}">
      <dsp:nvSpPr>
        <dsp:cNvPr id="0" name=""/>
        <dsp:cNvSpPr/>
      </dsp:nvSpPr>
      <dsp:spPr>
        <a:xfrm rot="10695996">
          <a:off x="1682085" y="2653349"/>
          <a:ext cx="337279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1783246" y="2748709"/>
        <a:ext cx="236095" cy="290668"/>
      </dsp:txXfrm>
    </dsp:sp>
    <dsp:sp modelId="{B9B52E34-970C-460A-A3EF-9A633ACF40C2}">
      <dsp:nvSpPr>
        <dsp:cNvPr id="0" name=""/>
        <dsp:cNvSpPr/>
      </dsp:nvSpPr>
      <dsp:spPr>
        <a:xfrm>
          <a:off x="155986" y="2448278"/>
          <a:ext cx="1367795" cy="955771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Қиын сапарға</a:t>
          </a:r>
          <a:endParaRPr lang="ru-RU" sz="2000" b="1" kern="1200" dirty="0"/>
        </a:p>
      </dsp:txBody>
      <dsp:txXfrm>
        <a:off x="356295" y="2588247"/>
        <a:ext cx="967177" cy="675833"/>
      </dsp:txXfrm>
    </dsp:sp>
    <dsp:sp modelId="{8D201830-2D55-4BC8-8CD8-26E47F7E4426}">
      <dsp:nvSpPr>
        <dsp:cNvPr id="0" name=""/>
        <dsp:cNvSpPr/>
      </dsp:nvSpPr>
      <dsp:spPr>
        <a:xfrm rot="8618994">
          <a:off x="2505709" y="3685117"/>
          <a:ext cx="436042" cy="484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623795" y="3743239"/>
        <a:ext cx="305229" cy="290668"/>
      </dsp:txXfrm>
    </dsp:sp>
    <dsp:sp modelId="{5A047549-2CA7-4648-A1D4-4C9CC07A2454}">
      <dsp:nvSpPr>
        <dsp:cNvPr id="0" name=""/>
        <dsp:cNvSpPr/>
      </dsp:nvSpPr>
      <dsp:spPr>
        <a:xfrm>
          <a:off x="957380" y="4045440"/>
          <a:ext cx="1723830" cy="109498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/>
            <a:t>Ірілі-ұсақ қуаныштарда</a:t>
          </a:r>
          <a:endParaRPr lang="ru-RU" sz="2000" b="1" kern="1200" dirty="0"/>
        </a:p>
      </dsp:txBody>
      <dsp:txXfrm>
        <a:off x="1209829" y="4205797"/>
        <a:ext cx="1218932" cy="77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D7C3D-EB87-4F5A-998F-A52BE7773676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MyFirstSchoolDay1.jpg"/>
          <p:cNvPicPr>
            <a:picLocks noChangeAspect="1"/>
          </p:cNvPicPr>
          <p:nvPr/>
        </p:nvPicPr>
        <p:blipFill>
          <a:blip r:embed="rId14" cstate="screen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92280" y="5157192"/>
            <a:ext cx="1828800" cy="1399032"/>
          </a:xfrm>
          <a:prstGeom prst="rect">
            <a:avLst/>
          </a:prstGeom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135246">
            <a:off x="138348" y="162073"/>
            <a:ext cx="974707" cy="88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4188" y="1144886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kk-KZ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Нұр-Сұлтан қаласы </a:t>
            </a:r>
          </a:p>
          <a:p>
            <a:pPr lvl="0" algn="ctr"/>
            <a:r>
              <a:rPr lang="kk-KZ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“№86 мектеп-гимназия” КММ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>
            <a:spLocks noGrp="1"/>
          </p:cNvSpPr>
          <p:nvPr/>
        </p:nvSpPr>
        <p:spPr>
          <a:xfrm>
            <a:off x="457200" y="580220"/>
            <a:ext cx="8507288" cy="569755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Қазақ тілі</a:t>
            </a:r>
          </a:p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2-сынып</a:t>
            </a:r>
          </a:p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Бөлім: Салт-дәстүр және ауыз әдебиеті</a:t>
            </a:r>
            <a:endParaRPr lang="kk-KZ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№ 92 сабақ</a:t>
            </a:r>
          </a:p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Сабақтың  тақырыбы: </a:t>
            </a:r>
          </a:p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Жалқы есім және жалпы есім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15616" y="332656"/>
            <a:ext cx="7651540" cy="1584176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/>
              <a:t>3-тапсырма. Мақалды </a:t>
            </a:r>
            <a:r>
              <a:rPr lang="kk-KZ" sz="2800" b="1" dirty="0"/>
              <a:t>көшіріп </a:t>
            </a:r>
            <a:r>
              <a:rPr lang="kk-KZ" sz="2800" b="1" dirty="0" smtClean="0"/>
              <a:t>жазып, жалпы есімдерді табайық. 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2492896"/>
            <a:ext cx="7704856" cy="25202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Батамен </a:t>
            </a:r>
            <a:r>
              <a:rPr lang="kk-KZ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 </a:t>
            </a:r>
            <a:r>
              <a:rPr lang="kk-KZ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көгерер, </a:t>
            </a:r>
            <a:endParaRPr lang="ru-RU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Жаңбырмен жер көгерер.</a:t>
            </a:r>
            <a:endParaRPr lang="ru-RU" sz="4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5589240"/>
            <a:ext cx="5814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/>
              <a:t>Дескриптор:</a:t>
            </a:r>
            <a:endParaRPr lang="ru-RU" sz="1400" dirty="0"/>
          </a:p>
          <a:p>
            <a:r>
              <a:rPr lang="kk-KZ" sz="1400" b="1" dirty="0" smtClean="0"/>
              <a:t>-</a:t>
            </a:r>
            <a:r>
              <a:rPr lang="kk-KZ" sz="1400" dirty="0" smtClean="0"/>
              <a:t>Мақалды </a:t>
            </a:r>
            <a:r>
              <a:rPr lang="kk-KZ" sz="1400" dirty="0"/>
              <a:t>қатесіз көшіріп жазады;</a:t>
            </a:r>
            <a:endParaRPr lang="ru-RU" sz="1400" dirty="0"/>
          </a:p>
          <a:p>
            <a:r>
              <a:rPr lang="kk-KZ" sz="1400" dirty="0" smtClean="0"/>
              <a:t>-Жалпы </a:t>
            </a:r>
            <a:r>
              <a:rPr lang="kk-KZ" sz="1400" dirty="0"/>
              <a:t>есімдерді </a:t>
            </a:r>
            <a:r>
              <a:rPr lang="kk-KZ" sz="1400" dirty="0" smtClean="0"/>
              <a:t>табады;</a:t>
            </a:r>
            <a:endParaRPr lang="ru-RU" sz="1400" dirty="0"/>
          </a:p>
          <a:p>
            <a:r>
              <a:rPr lang="kk-KZ" sz="1400" dirty="0" smtClean="0"/>
              <a:t>-Мақалдың </a:t>
            </a:r>
            <a:r>
              <a:rPr lang="kk-KZ" sz="1400" dirty="0"/>
              <a:t>мағынасын түсіндіреді.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8" name="AutoShape 6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4" name="AutoShape 12" descr="Бастауыш сыныпқа арналған сабақ жоспа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03648" y="332656"/>
            <a:ext cx="5904656" cy="648072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/>
              <a:t>Семантикалық картаны толтыру. 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0322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 dirty="0"/>
              <a:t>Дескриптор:</a:t>
            </a:r>
            <a:endParaRPr lang="ru-RU" dirty="0"/>
          </a:p>
          <a:p>
            <a:r>
              <a:rPr lang="kk-KZ" dirty="0"/>
              <a:t>-</a:t>
            </a:r>
            <a:r>
              <a:rPr lang="kk-KZ" dirty="0" smtClean="0"/>
              <a:t>Жалқы </a:t>
            </a:r>
            <a:r>
              <a:rPr lang="kk-KZ" dirty="0"/>
              <a:t>есімдерді анықтайды;</a:t>
            </a:r>
            <a:endParaRPr lang="ru-RU" dirty="0"/>
          </a:p>
          <a:p>
            <a:r>
              <a:rPr lang="kk-KZ" dirty="0"/>
              <a:t>-</a:t>
            </a:r>
            <a:r>
              <a:rPr lang="kk-KZ" dirty="0" smtClean="0"/>
              <a:t>Жалпы </a:t>
            </a:r>
            <a:r>
              <a:rPr lang="kk-KZ" dirty="0"/>
              <a:t>есімдерді </a:t>
            </a:r>
            <a:r>
              <a:rPr lang="kk-KZ" dirty="0" smtClean="0"/>
              <a:t>анықтайды.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055954"/>
              </p:ext>
            </p:extLst>
          </p:nvPr>
        </p:nvGraphicFramePr>
        <p:xfrm>
          <a:off x="827584" y="1247744"/>
          <a:ext cx="7524836" cy="44135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07074"/>
                <a:gridCol w="2508881"/>
                <a:gridCol w="2508881"/>
              </a:tblGrid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765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  есімдер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Жалқы есім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есім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ітап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Абай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Көше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Аққала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Ақтау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Дәптер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Балқаш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8" name="AutoShape 6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2. Менің сыныбым – Opi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4" name="AutoShape 12" descr="Бастауыш сыныпқа арналған сабақ жоспа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03648" y="332656"/>
            <a:ext cx="5904656" cy="648072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/>
              <a:t>Өзіңді тексер!</a:t>
            </a:r>
            <a:endParaRPr lang="ru-RU" sz="3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0322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 dirty="0"/>
              <a:t>Дескриптор:</a:t>
            </a:r>
            <a:endParaRPr lang="ru-RU" dirty="0"/>
          </a:p>
          <a:p>
            <a:r>
              <a:rPr lang="kk-KZ" b="1" dirty="0" smtClean="0"/>
              <a:t>-</a:t>
            </a:r>
            <a:r>
              <a:rPr lang="kk-KZ" dirty="0" smtClean="0"/>
              <a:t>Жалқы </a:t>
            </a:r>
            <a:r>
              <a:rPr lang="kk-KZ" dirty="0"/>
              <a:t>есімдерді анықтайды;</a:t>
            </a:r>
            <a:endParaRPr lang="ru-RU" dirty="0"/>
          </a:p>
          <a:p>
            <a:r>
              <a:rPr lang="kk-KZ" dirty="0" smtClean="0"/>
              <a:t>-Жалпы </a:t>
            </a:r>
            <a:r>
              <a:rPr lang="kk-KZ" dirty="0"/>
              <a:t>есімдерді </a:t>
            </a:r>
            <a:r>
              <a:rPr lang="kk-KZ" dirty="0" smtClean="0"/>
              <a:t>анықтайды.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401407"/>
              </p:ext>
            </p:extLst>
          </p:nvPr>
        </p:nvGraphicFramePr>
        <p:xfrm>
          <a:off x="827584" y="1247744"/>
          <a:ext cx="7524836" cy="44135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07074"/>
                <a:gridCol w="2508881"/>
                <a:gridCol w="2508881"/>
              </a:tblGrid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Жалқы есім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есім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ітап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Абай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Көше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Аққала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Ақтау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Дәптер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Балқаш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65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03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142976" y="428604"/>
            <a:ext cx="7286676" cy="571504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Кері байланыс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428736"/>
            <a:ext cx="7532340" cy="33684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есімнің жалпы және жалқы түрлерін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 алады;</a:t>
            </a:r>
            <a:endParaRPr lang="kk-KZ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i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Жалқы есім мен жалпы  есімнің жазылу емлесін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сақтайды.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31640" y="428604"/>
            <a:ext cx="6696744" cy="571504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үгінгі сабақта: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0100" y="5877272"/>
            <a:ext cx="1785950" cy="504056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сынып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1484784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</a:t>
            </a:r>
            <a:r>
              <a:rPr lang="kk-KZ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есімнің жалпы және жалқы түрлерін </a:t>
            </a: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ажыратасың;</a:t>
            </a:r>
          </a:p>
          <a:p>
            <a:endParaRPr lang="kk-KZ" sz="3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Жалқы есім мен жалпы  </a:t>
            </a:r>
            <a:r>
              <a:rPr lang="kk-KZ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есімнің жазылу емлесін </a:t>
            </a: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сақтайсың.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31640" y="428604"/>
            <a:ext cx="7344816" cy="696140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3200" b="1" dirty="0" smtClean="0"/>
          </a:p>
          <a:p>
            <a:r>
              <a:rPr lang="kk-KZ" sz="3200" b="1" dirty="0" smtClean="0"/>
              <a:t>Психологиялық </a:t>
            </a:r>
            <a:r>
              <a:rPr lang="kk-KZ" sz="3200" b="1" dirty="0"/>
              <a:t>ахуал қалыптастыру:</a:t>
            </a:r>
            <a:endParaRPr lang="ru-RU" sz="3200" dirty="0"/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1700808"/>
            <a:ext cx="60486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k-KZ" sz="3600" b="1" dirty="0">
                <a:solidFill>
                  <a:srgbClr val="002060"/>
                </a:solidFill>
              </a:rPr>
              <a:t>Қайырлы күн, досым!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kk-KZ" sz="3600" b="1" dirty="0">
                <a:solidFill>
                  <a:srgbClr val="002060"/>
                </a:solidFill>
              </a:rPr>
              <a:t>Қайырлы күн болсын.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kk-KZ" sz="3600" b="1" dirty="0">
                <a:solidFill>
                  <a:srgbClr val="002060"/>
                </a:solidFill>
              </a:rPr>
              <a:t>Бүгінгі күн біз үшін,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kk-KZ" sz="3600" b="1" dirty="0">
                <a:solidFill>
                  <a:srgbClr val="002060"/>
                </a:solidFill>
              </a:rPr>
              <a:t>Сәтілікке толсын!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kk-KZ" sz="3600" b="1" dirty="0">
                <a:solidFill>
                  <a:srgbClr val="002060"/>
                </a:solidFill>
              </a:rPr>
              <a:t>Бүгін алар балымыз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kk-KZ" sz="3600" b="1" dirty="0">
                <a:solidFill>
                  <a:srgbClr val="002060"/>
                </a:solidFill>
              </a:rPr>
              <a:t>Кілең он  болсын!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1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99592" y="428604"/>
            <a:ext cx="7920880" cy="840156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3200" b="1" dirty="0" smtClean="0"/>
          </a:p>
          <a:p>
            <a:r>
              <a:rPr lang="kk-KZ" sz="2800" b="1" dirty="0"/>
              <a:t>1-тапсырма. Берілген </a:t>
            </a:r>
            <a:r>
              <a:rPr lang="kk-KZ" sz="2800" b="1" dirty="0" smtClean="0"/>
              <a:t>сөздердің </a:t>
            </a:r>
            <a:r>
              <a:rPr lang="kk-KZ" sz="2800" b="1" dirty="0"/>
              <a:t>арасынан жалқы есімдерді тауып айтайық.</a:t>
            </a:r>
            <a:endParaRPr lang="ru-RU" sz="2800" b="1" dirty="0"/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3346" t="27339" r="29961" b="43245"/>
          <a:stretch/>
        </p:blipFill>
        <p:spPr bwMode="auto">
          <a:xfrm>
            <a:off x="638454" y="1304746"/>
            <a:ext cx="7992888" cy="36724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4980419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/>
              <a:t>Осы </a:t>
            </a:r>
            <a:r>
              <a:rPr lang="kk-KZ" b="1" dirty="0"/>
              <a:t>сөздерде  жалқы есімдерден басқа сөздердің өзгешелігін  анықтайық.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38454" y="5805264"/>
            <a:ext cx="6957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/>
              <a:t>Дескриптор: </a:t>
            </a:r>
            <a:endParaRPr lang="ru-RU" sz="1600" dirty="0"/>
          </a:p>
          <a:p>
            <a:r>
              <a:rPr lang="kk-KZ" sz="1600" dirty="0"/>
              <a:t>-Берілген  сөздердің арасынан жалқы есімдерді тауып айтады;</a:t>
            </a:r>
            <a:endParaRPr lang="ru-RU" sz="1600" dirty="0"/>
          </a:p>
          <a:p>
            <a:r>
              <a:rPr lang="kk-KZ" sz="1600" dirty="0"/>
              <a:t>- Жалқы есімдерден басқа сөздердің өзгешелігі туралы қорытынды жасайды.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993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340768"/>
            <a:ext cx="8136904" cy="360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Жалқы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есімдерден басқа зат есімдерді жалпы есімдер деп атайды. Жалпы есімдер кіші әріппен жазылады: </a:t>
            </a:r>
            <a:r>
              <a:rPr lang="kk-KZ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әже</a:t>
            </a:r>
            <a:r>
              <a:rPr lang="kk-KZ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құс, көше.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720" y="404664"/>
            <a:ext cx="5279002" cy="571504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Есте сақта!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9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6" y="428604"/>
            <a:ext cx="6840760" cy="768148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/>
          </a:p>
          <a:p>
            <a:r>
              <a:rPr lang="kk-KZ" sz="2400" b="1" dirty="0" smtClean="0"/>
              <a:t>2-тапсырма</a:t>
            </a:r>
            <a:r>
              <a:rPr lang="kk-KZ" sz="2400" b="1" dirty="0"/>
              <a:t>. Өлеңді түсініп </a:t>
            </a:r>
            <a:r>
              <a:rPr lang="kk-KZ" sz="2400" b="1" dirty="0" smtClean="0"/>
              <a:t>оқып, сұрақтарға жауап берейік.</a:t>
            </a:r>
            <a:endParaRPr lang="ru-RU" sz="2400" b="1" dirty="0"/>
          </a:p>
          <a:p>
            <a:r>
              <a:rPr lang="kk-KZ" sz="2400" dirty="0"/>
              <a:t> 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1028" name="AutoShape 4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5439217"/>
            <a:ext cx="59584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/>
              <a:t>Дескриптор:</a:t>
            </a: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/>
              <a:t>-Өлең не туралы екенін айтады;</a:t>
            </a:r>
            <a:endParaRPr lang="ru-RU" sz="1600" dirty="0"/>
          </a:p>
          <a:p>
            <a:r>
              <a:rPr lang="kk-KZ" sz="1600" dirty="0"/>
              <a:t>-Бата туралы білетіндерін айтады;</a:t>
            </a:r>
            <a:endParaRPr lang="ru-RU" sz="1600" dirty="0"/>
          </a:p>
          <a:p>
            <a:r>
              <a:rPr lang="kk-KZ" sz="1600" dirty="0"/>
              <a:t>-Сұрақтарға жауап береді.</a:t>
            </a:r>
            <a:endParaRPr lang="ru-RU" sz="16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31322" y="1628800"/>
            <a:ext cx="7200800" cy="302433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200" b="1" dirty="0">
                <a:cs typeface="Times New Roman" panose="02020603050405020304" pitchFamily="18" charset="0"/>
              </a:rPr>
              <a:t>-Сәлем берген біздерге, қай боталар?</a:t>
            </a:r>
            <a:endParaRPr lang="ru-RU" sz="3200" b="1" dirty="0">
              <a:cs typeface="Times New Roman" panose="02020603050405020304" pitchFamily="18" charset="0"/>
            </a:endParaRPr>
          </a:p>
          <a:p>
            <a:r>
              <a:rPr lang="kk-KZ" sz="3200" b="1" dirty="0">
                <a:cs typeface="Times New Roman" panose="02020603050405020304" pitchFamily="18" charset="0"/>
              </a:rPr>
              <a:t>-Бұл біз ғой, немерелер,</a:t>
            </a:r>
            <a:endParaRPr lang="ru-RU" sz="3200" b="1" dirty="0">
              <a:cs typeface="Times New Roman" panose="02020603050405020304" pitchFamily="18" charset="0"/>
            </a:endParaRPr>
          </a:p>
          <a:p>
            <a:r>
              <a:rPr lang="kk-KZ" sz="3200" b="1" dirty="0">
                <a:cs typeface="Times New Roman" panose="02020603050405020304" pitchFamily="18" charset="0"/>
              </a:rPr>
              <a:t>Үлкенге сәлем береді</a:t>
            </a:r>
            <a:r>
              <a:rPr lang="kk-KZ" sz="3200" b="1" dirty="0" smtClean="0">
                <a:cs typeface="Times New Roman" panose="02020603050405020304" pitchFamily="18" charset="0"/>
              </a:rPr>
              <a:t>!  - </a:t>
            </a:r>
            <a:endParaRPr lang="ru-RU" sz="3200" b="1" dirty="0">
              <a:cs typeface="Times New Roman" panose="02020603050405020304" pitchFamily="18" charset="0"/>
            </a:endParaRPr>
          </a:p>
          <a:p>
            <a:r>
              <a:rPr lang="kk-KZ" sz="3200" b="1" dirty="0">
                <a:cs typeface="Times New Roman" panose="02020603050405020304" pitchFamily="18" charset="0"/>
              </a:rPr>
              <a:t>Деп шулап, аталардың</a:t>
            </a:r>
            <a:endParaRPr lang="ru-RU" sz="3200" b="1" dirty="0">
              <a:cs typeface="Times New Roman" panose="02020603050405020304" pitchFamily="18" charset="0"/>
            </a:endParaRPr>
          </a:p>
          <a:p>
            <a:r>
              <a:rPr lang="kk-KZ" sz="3200" b="1" dirty="0">
                <a:cs typeface="Times New Roman" panose="02020603050405020304" pitchFamily="18" charset="0"/>
              </a:rPr>
              <a:t>Аламыз баталарын.</a:t>
            </a:r>
            <a:endParaRPr lang="ru-RU" sz="3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30683571"/>
              </p:ext>
            </p:extLst>
          </p:nvPr>
        </p:nvGraphicFramePr>
        <p:xfrm>
          <a:off x="307975" y="548680"/>
          <a:ext cx="8512497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82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6" y="428604"/>
            <a:ext cx="6840760" cy="768148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/>
          </a:p>
          <a:p>
            <a:r>
              <a:rPr lang="kk-KZ" sz="2400" b="1" dirty="0"/>
              <a:t>Берілген баталардың қай кезде айтылатынын тауып </a:t>
            </a:r>
            <a:r>
              <a:rPr lang="kk-KZ" sz="2400" b="1" dirty="0" smtClean="0"/>
              <a:t>сәйкестендірейік.</a:t>
            </a:r>
            <a:endParaRPr lang="ru-RU" sz="2400" b="1" dirty="0"/>
          </a:p>
          <a:p>
            <a:r>
              <a:rPr lang="kk-KZ" sz="2400" dirty="0"/>
              <a:t> 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1028" name="AutoShape 4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39552" y="1639815"/>
            <a:ext cx="4176464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200" b="1" dirty="0" smtClean="0"/>
              <a:t>Ұлыс </a:t>
            </a:r>
            <a:r>
              <a:rPr lang="kk-KZ" sz="3200" b="1" dirty="0"/>
              <a:t>оң болсын! </a:t>
            </a:r>
            <a:endParaRPr lang="ru-RU" sz="3200" b="1" dirty="0"/>
          </a:p>
          <a:p>
            <a:r>
              <a:rPr lang="kk-KZ" sz="3200" b="1" dirty="0"/>
              <a:t>Ақ мол болсын! 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212976"/>
            <a:ext cx="4536504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800" b="1" dirty="0" smtClean="0"/>
              <a:t>Таудай </a:t>
            </a:r>
            <a:r>
              <a:rPr lang="kk-KZ" sz="2800" b="1" dirty="0"/>
              <a:t>болсын талабың,</a:t>
            </a:r>
            <a:endParaRPr lang="ru-RU" sz="2800" b="1" dirty="0"/>
          </a:p>
          <a:p>
            <a:r>
              <a:rPr lang="kk-KZ" sz="2800" b="1" dirty="0"/>
              <a:t> Ашылсын тілің, қарағым. 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4653136"/>
            <a:ext cx="4176464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200" b="1" dirty="0" smtClean="0"/>
              <a:t>Өмірге </a:t>
            </a:r>
            <a:r>
              <a:rPr lang="kk-KZ" sz="3200" b="1" dirty="0"/>
              <a:t>аяқ баса бер,</a:t>
            </a:r>
            <a:endParaRPr lang="ru-RU" sz="3200" b="1" dirty="0"/>
          </a:p>
          <a:p>
            <a:r>
              <a:rPr lang="kk-KZ" sz="3200" b="1" dirty="0"/>
              <a:t> Асулардан аса бер! 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12160" y="1772815"/>
            <a:ext cx="2520280" cy="86409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/>
              <a:t>Тілашар 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12160" y="3356992"/>
            <a:ext cx="2520280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/>
              <a:t>Тұсау кесу 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84168" y="4797152"/>
            <a:ext cx="2448272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/>
              <a:t>Наурыз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656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428604"/>
            <a:ext cx="6912768" cy="768148"/>
          </a:xfrm>
          <a:prstGeom prst="roundRect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/>
          </a:p>
          <a:p>
            <a:pPr algn="ctr"/>
            <a:r>
              <a:rPr lang="kk-KZ" sz="2400" b="1" dirty="0" smtClean="0"/>
              <a:t>ӨЗІҢДІ ТЕКСЕР!</a:t>
            </a:r>
            <a:endParaRPr lang="ru-RU" sz="2400" b="1" dirty="0"/>
          </a:p>
          <a:p>
            <a:r>
              <a:rPr lang="kk-KZ" sz="2400" dirty="0"/>
              <a:t> 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1028" name="AutoShape 4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ӘР ҮЙДЕ БОЛУЫ ТИІС 10 ГҮ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39552" y="1639815"/>
            <a:ext cx="4176464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200" b="1" dirty="0" smtClean="0"/>
              <a:t>Ұлыс </a:t>
            </a:r>
            <a:r>
              <a:rPr lang="kk-KZ" sz="3200" b="1" dirty="0"/>
              <a:t>оң болсын! </a:t>
            </a:r>
            <a:endParaRPr lang="ru-RU" sz="3200" b="1" dirty="0"/>
          </a:p>
          <a:p>
            <a:r>
              <a:rPr lang="kk-KZ" sz="3200" b="1" dirty="0"/>
              <a:t>Ақ мол болсын! 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212976"/>
            <a:ext cx="4536504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800" b="1" dirty="0" smtClean="0"/>
              <a:t>Таудай </a:t>
            </a:r>
            <a:r>
              <a:rPr lang="kk-KZ" sz="2800" b="1" dirty="0"/>
              <a:t>болсын талабың,</a:t>
            </a:r>
            <a:endParaRPr lang="ru-RU" sz="2800" b="1" dirty="0"/>
          </a:p>
          <a:p>
            <a:r>
              <a:rPr lang="kk-KZ" sz="2800" b="1" dirty="0"/>
              <a:t> Ашылсын тілің, қарағым. 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4653136"/>
            <a:ext cx="4176464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200" b="1" dirty="0" smtClean="0"/>
              <a:t>Өмірге </a:t>
            </a:r>
            <a:r>
              <a:rPr lang="kk-KZ" sz="3200" b="1" dirty="0"/>
              <a:t>аяқ баса бер,</a:t>
            </a:r>
            <a:endParaRPr lang="ru-RU" sz="3200" b="1" dirty="0"/>
          </a:p>
          <a:p>
            <a:r>
              <a:rPr lang="kk-KZ" sz="3200" b="1" dirty="0"/>
              <a:t> Асулардан аса бер! 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12160" y="1772815"/>
            <a:ext cx="2520280" cy="86409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/>
              <a:t>Тілашар 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12160" y="3356992"/>
            <a:ext cx="2520280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/>
              <a:t>Тұсау кесу 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84168" y="4797152"/>
            <a:ext cx="2448272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/>
              <a:t>Наурыз</a:t>
            </a:r>
            <a:endParaRPr lang="ru-RU" sz="3200" b="1" dirty="0"/>
          </a:p>
        </p:txBody>
      </p:sp>
      <p:cxnSp>
        <p:nvCxnSpPr>
          <p:cNvPr id="5" name="Прямая со стрелкой 4"/>
          <p:cNvCxnSpPr>
            <a:stCxn id="2" idx="3"/>
          </p:cNvCxnSpPr>
          <p:nvPr/>
        </p:nvCxnSpPr>
        <p:spPr>
          <a:xfrm>
            <a:off x="4716016" y="2215879"/>
            <a:ext cx="1296144" cy="29773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3"/>
            <a:endCxn id="10" idx="1"/>
          </p:cNvCxnSpPr>
          <p:nvPr/>
        </p:nvCxnSpPr>
        <p:spPr>
          <a:xfrm flipV="1">
            <a:off x="4716016" y="3753036"/>
            <a:ext cx="1296144" cy="1476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7" idx="3"/>
            <a:endCxn id="9" idx="1"/>
          </p:cNvCxnSpPr>
          <p:nvPr/>
        </p:nvCxnSpPr>
        <p:spPr>
          <a:xfrm flipV="1">
            <a:off x="5076056" y="2204864"/>
            <a:ext cx="936104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кольный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№9ҚТТ2 2-с Менің  мектебім</Template>
  <TotalTime>1960</TotalTime>
  <Words>391</Words>
  <Application>Microsoft Office PowerPoint</Application>
  <PresentationFormat>Экран 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Школьный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Home-pc</dc:creator>
  <cp:lastModifiedBy>ARAI</cp:lastModifiedBy>
  <cp:revision>99</cp:revision>
  <dcterms:created xsi:type="dcterms:W3CDTF">2016-11-13T13:40:32Z</dcterms:created>
  <dcterms:modified xsi:type="dcterms:W3CDTF">2021-01-08T04:30:42Z</dcterms:modified>
</cp:coreProperties>
</file>