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Td2gFIYd3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568952" cy="2304256"/>
          </a:xfrm>
        </p:spPr>
        <p:txBody>
          <a:bodyPr/>
          <a:lstStyle/>
          <a:p>
            <a:pPr marL="182880" indent="0" algn="ctr">
              <a:buNone/>
            </a:pPr>
            <a:r>
              <a:rPr lang="kk-KZ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тілі. 2-сынып</a:t>
            </a:r>
            <a:r>
              <a:rPr lang="kk-KZ" sz="28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20-сабақ</a:t>
            </a:r>
            <a:r>
              <a:rPr lang="kk-KZ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r>
              <a:rPr lang="kk-KZ" sz="2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Нәтиже сабақ. Мен не үйрендім?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183338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kk-KZ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сабақтан білетінің: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2.3.5.1 – жіберілген пунктуациялық, орфографиялық қателерді мұғалімнің көмегімен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түзетесің;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2.4.2.1 – мұғалімнің көмегімен түбір мен қосымшаны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ажыратасың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Тәні саудың – жаны сау | Білім айнасы газе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91276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6237312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u="sng" dirty="0">
                <a:hlinkClick r:id="rId3"/>
              </a:rPr>
              <a:t>https://youtu.be/9Td2gFIYd3M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4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136904" cy="3474720"/>
          </a:xfrm>
        </p:spPr>
        <p:txBody>
          <a:bodyPr/>
          <a:lstStyle/>
          <a:p>
            <a:pPr>
              <a:buFontTx/>
              <a:buChar char="-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Сәлеметсіңдер, балалар!</a:t>
            </a:r>
          </a:p>
          <a:p>
            <a:pPr>
              <a:buFontTx/>
              <a:buChar char="-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Сабағымызды бастамас бұрын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ойнап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жіберсек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қарайсыңдар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 ойланып, мына кестені толтырып жіберіңдер.</a:t>
            </a:r>
          </a:p>
          <a:p>
            <a:pPr>
              <a:buFontTx/>
              <a:buChar char="-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Кім жылдам? ойыны 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	 	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908350"/>
              </p:ext>
            </p:extLst>
          </p:nvPr>
        </p:nvGraphicFramePr>
        <p:xfrm>
          <a:off x="827584" y="3140968"/>
          <a:ext cx="6696744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186"/>
                <a:gridCol w="1674186"/>
                <a:gridCol w="1674186"/>
                <a:gridCol w="1674186"/>
              </a:tblGrid>
              <a:tr h="49886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Түбір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Жұрнақ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Жалғау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5788">
                <a:tc>
                  <a:txBody>
                    <a:bodyPr/>
                    <a:lstStyle/>
                    <a:p>
                      <a:r>
                        <a:rPr lang="kk-KZ" dirty="0" smtClean="0"/>
                        <a:t>Бүркітшілер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5788">
                <a:tc>
                  <a:txBody>
                    <a:bodyPr/>
                    <a:lstStyle/>
                    <a:p>
                      <a:r>
                        <a:rPr lang="kk-KZ" dirty="0" smtClean="0"/>
                        <a:t>Өнерпаздар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788">
                <a:tc>
                  <a:txBody>
                    <a:bodyPr/>
                    <a:lstStyle/>
                    <a:p>
                      <a:r>
                        <a:rPr lang="kk-KZ" dirty="0" smtClean="0"/>
                        <a:t>Арбакештер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9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kk-KZ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тексер!!!</a:t>
            </a:r>
          </a:p>
          <a:p>
            <a:pPr marL="45720" indent="0">
              <a:buNone/>
            </a:pP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190584"/>
              </p:ext>
            </p:extLst>
          </p:nvPr>
        </p:nvGraphicFramePr>
        <p:xfrm>
          <a:off x="971600" y="1628800"/>
          <a:ext cx="7056784" cy="266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/>
                <a:gridCol w="1764196"/>
                <a:gridCol w="1764196"/>
                <a:gridCol w="1764196"/>
              </a:tblGrid>
              <a:tr h="79288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Түбір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Жұрнақ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Жалғау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3805">
                <a:tc>
                  <a:txBody>
                    <a:bodyPr/>
                    <a:lstStyle/>
                    <a:p>
                      <a:r>
                        <a:rPr lang="kk-KZ" dirty="0" smtClean="0"/>
                        <a:t>Бүркітшілер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бүркіт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ші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лер</a:t>
                      </a:r>
                      <a:endParaRPr lang="ru-RU" dirty="0"/>
                    </a:p>
                  </a:txBody>
                  <a:tcPr/>
                </a:tc>
              </a:tr>
              <a:tr h="623805">
                <a:tc>
                  <a:txBody>
                    <a:bodyPr/>
                    <a:lstStyle/>
                    <a:p>
                      <a:r>
                        <a:rPr lang="kk-KZ" dirty="0" smtClean="0"/>
                        <a:t>Өнерпаздар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өнер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паз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дар</a:t>
                      </a:r>
                      <a:endParaRPr lang="ru-RU" dirty="0"/>
                    </a:p>
                  </a:txBody>
                  <a:tcPr/>
                </a:tc>
              </a:tr>
              <a:tr h="623805">
                <a:tc>
                  <a:txBody>
                    <a:bodyPr/>
                    <a:lstStyle/>
                    <a:p>
                      <a:r>
                        <a:rPr lang="kk-KZ" dirty="0" smtClean="0"/>
                        <a:t>Арбакештер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арба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кеш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тер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3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21861386"/>
              </p:ext>
            </p:extLst>
          </p:nvPr>
        </p:nvGraphicFramePr>
        <p:xfrm>
          <a:off x="270743" y="4633975"/>
          <a:ext cx="5904655" cy="1607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5"/>
                <a:gridCol w="1224136"/>
                <a:gridCol w="1368152"/>
                <a:gridCol w="1728192"/>
              </a:tblGrid>
              <a:tr h="216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Түбір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Жұрнақ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Жалғау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4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құрылыс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0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кітаптар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тық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1" y="496997"/>
            <a:ext cx="849694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5-жаттығу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0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Тақырыбы бойынша мәтін мазмұнын болжа.</a:t>
            </a:r>
            <a:endParaRPr kumimoji="0" lang="ru-RU" altLang="ru-RU" sz="12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0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Тапсырма</a:t>
            </a:r>
            <a:endParaRPr kumimoji="0" lang="ru-RU" altLang="ru-RU" sz="120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Мәтін мазмұны бойынша сұрақтар қой және жауап бер. </a:t>
            </a:r>
            <a:endParaRPr kumimoji="0" lang="ru-RU" alt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Қарамен жазылған сөздерді көшіріп жазып, түбірі мен қосымшасын ажырат.</a:t>
            </a:r>
            <a:endParaRPr kumimoji="0" lang="ru-RU" alt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Түбір сөзден кейін қосымшаның қай түрі жалғанғанын айт.</a:t>
            </a:r>
            <a:endParaRPr kumimoji="0" lang="ru-RU" alt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Жұрнақ пен жалғауды тиісті белгілермен белгіле</a:t>
            </a:r>
          </a:p>
          <a:p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 мазмұны бойынша сұрақтар қоя алады;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-Қарамен жазылған сөздерді көшіріп жазып, түбірі мен қосымшасын ажырата алады;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-Жұрнақ пен жалғауды тиісті белгілеріне сай белгілей алады.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0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6-жаттығу</a:t>
            </a:r>
            <a:endParaRPr kumimoji="0" lang="ru-RU" altLang="ru-RU" sz="120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Кестені дұрыс толтыр</a:t>
            </a:r>
            <a:endParaRPr kumimoji="0" lang="kk-KZ" alt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0742" y="6239053"/>
            <a:ext cx="6677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-Сөздің түбірін, жұрнағын, жалғауын ажырата алады</a:t>
            </a:r>
            <a:r>
              <a:rPr lang="kk-KZ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4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55857027"/>
              </p:ext>
            </p:extLst>
          </p:nvPr>
        </p:nvGraphicFramePr>
        <p:xfrm>
          <a:off x="755574" y="1794603"/>
          <a:ext cx="7416826" cy="2930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800"/>
                <a:gridCol w="1655800"/>
                <a:gridCol w="1800970"/>
                <a:gridCol w="2304256"/>
              </a:tblGrid>
              <a:tr h="360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Түбір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Жұрнақ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Жалғау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құрылыс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құрылысшылар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кітап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кітаптар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шік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көлшіктер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тық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достыққа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бишілер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836712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Өзіңді тексер</a:t>
            </a:r>
            <a:r>
              <a:rPr lang="kk-KZ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!!!</a:t>
            </a:r>
            <a:endParaRPr lang="kk-KZ" alt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416824" cy="3474720"/>
          </a:xfrm>
        </p:spPr>
        <p:txBody>
          <a:bodyPr/>
          <a:lstStyle/>
          <a:p>
            <a:pPr marL="45720" indent="0">
              <a:buNone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 мен тірек сөздерді қолданып,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«Денім сау болсын десең...» тақырыбына әңгіме құрастырып айт.</a:t>
            </a:r>
            <a:r>
              <a:rPr lang="kk-KZ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Джайна\Downloads\20210114_1305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20"/>
          <a:stretch/>
        </p:blipFill>
        <p:spPr bwMode="auto">
          <a:xfrm>
            <a:off x="323528" y="1556792"/>
            <a:ext cx="839686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4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Жануарлардың қандай түрлері болады,?&quot;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280920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3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512</TotalTime>
  <Words>244</Words>
  <Application>Microsoft Office PowerPoint</Application>
  <PresentationFormat>Экран (4:3)</PresentationFormat>
  <Paragraphs>103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Қазақ тілі. 2-сынып 20-сабақ Сабақтың тақырыбы:Нәтиже сабақ. Мен не үйрендім?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 тілі. 2-сынып 21-сабақ Сабақтың тақырыбы: Дауыссыз б мен п</dc:title>
  <dc:creator>Джайна</dc:creator>
  <cp:lastModifiedBy>Джайна</cp:lastModifiedBy>
  <cp:revision>31</cp:revision>
  <dcterms:created xsi:type="dcterms:W3CDTF">2020-07-24T11:21:55Z</dcterms:created>
  <dcterms:modified xsi:type="dcterms:W3CDTF">2021-01-14T07:08:58Z</dcterms:modified>
</cp:coreProperties>
</file>