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3" r:id="rId4"/>
    <p:sldId id="264" r:id="rId5"/>
    <p:sldId id="274" r:id="rId6"/>
    <p:sldId id="275" r:id="rId7"/>
    <p:sldId id="27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Td2gFIYd3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568952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тақырыбы:Жұрнақ пен жалғау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2.3.5.1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жіберілген пунктуациялық, орфографиялық қателерді мұғалімнің көмегімен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түзетесің;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2.4.2.1 – мұғалімнің көмегімен түбір мен қосымшаны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 аласың.</a:t>
            </a:r>
          </a:p>
          <a:p>
            <a:pPr marL="4572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Тәні саудың – жаны сау | Білім айнасы газе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691276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5656" y="6237312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hlinkClick r:id="rId3"/>
              </a:rPr>
              <a:t>https://youtu.be/9Td2gFIYd3M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4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4641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-Сәлеметсіңдер ме,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балалар!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-Сабақты ертегімен бастасақ қалай қарайсыңдар?</a:t>
            </a:r>
          </a:p>
          <a:p>
            <a:pPr marL="45720" indent="0" algn="just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Баяғы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өткен заманда «Сөз құрамы» деген патшалық болыпты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Бұл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патшалықта тек Түбір сөздер ғана тұрыпты. Олардың өмірлері бір сарынды, ешқандай қызықсыз болыпты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Оларға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үнемі бірдеңе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жетіспей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 екен. Күндердің бір күнінде көршілес елден оларға Жұрнақ пен Жалғау деген саяхатшылар  келіпті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Жұрнақ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Жалғау келген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соң, олардың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өмірлері өзгеріп сала беріпті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Өйткені, олар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өздерімен бірге қызықты тапсырмалар ала келіпті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Ал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кәне, балалар, сол тапсырмалардың қаншалықты қызықты екенін көрейік.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886517" cy="659735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86-жаттығу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Мақалды жатқа жаз: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Тазалық-денсаулық негізі,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Денсаулық-байлық негізі.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Мақалдың мағынасын қалай түсінесің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Мақалды жатқа жаза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-Мақалдың мағынасын түсіндіре алады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88-жаттығу.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Өлеңді көшіріп жаз: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Ерлігімді мұқалтпай,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Елдігімді жұқартпай,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Еңсемді еркін ұстауды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ойланбаспын мен!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Өлеңдегі қосымшаның екі түрі қатар келген сөздерді тауып, жұрнақ пен  жалғауды тиісті белгімен белгіле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-Өлеңді көшіріп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-Жұрнақ пен жалғауды тиісті белгімен белгілей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9356782"/>
              </p:ext>
            </p:extLst>
          </p:nvPr>
        </p:nvGraphicFramePr>
        <p:xfrm>
          <a:off x="539551" y="1988840"/>
          <a:ext cx="8064897" cy="3160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3"/>
                <a:gridCol w="1728192"/>
                <a:gridCol w="1584176"/>
                <a:gridCol w="2664296"/>
              </a:tblGrid>
              <a:tr h="16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Түбір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Жұрнақ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жалғанған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Жалғау жалғанған сөздер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Жұрнақ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жалғау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жалғанған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33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616" y="1382452"/>
            <a:ext cx="698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Кестені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толтырып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көрелік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endParaRPr kumimoji="0" lang="ru-RU" altLang="ru-RU" sz="5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03046" y="528354"/>
            <a:ext cx="69847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4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kumimoji="0" lang="kk-KZ" altLang="ru-RU" sz="40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тапсырма: </a:t>
            </a:r>
            <a:endParaRPr kumimoji="0" lang="ru-RU" altLang="ru-RU" sz="4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тексер!!!</a:t>
            </a:r>
            <a:endParaRPr lang="ru-RU" sz="36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300809"/>
              </p:ext>
            </p:extLst>
          </p:nvPr>
        </p:nvGraphicFramePr>
        <p:xfrm>
          <a:off x="395536" y="1556792"/>
          <a:ext cx="8064897" cy="3483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3"/>
                <a:gridCol w="1728192"/>
                <a:gridCol w="1440160"/>
                <a:gridCol w="2808312"/>
              </a:tblGrid>
              <a:tr h="16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Түбір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Жұрнақ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жалғанған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Жалғау жалғанған сөздер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Жұрнақ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жалғау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жалғанған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жүз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гіш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жүзгіштер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лық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оқулықта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ұш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қыш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ұшқышпен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3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бишілер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9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6764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«Мен» тұжырымдамасы рефлексиясы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-көңіл-күйім керемет!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-достарым көмектесті;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-тақырыпты меңгердім.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0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194</TotalTime>
  <Words>230</Words>
  <Application>Microsoft Office PowerPoint</Application>
  <PresentationFormat>Экран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Қазақ тілі. 2-сынып 18-сабақ Сабақтың тақырыбы:Жұрнақ пен жалғау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21-сабақ Сабақтың тақырыбы: Дауыссыз б мен п</dc:title>
  <dc:creator>Джайна</dc:creator>
  <cp:lastModifiedBy>Джайна</cp:lastModifiedBy>
  <cp:revision>21</cp:revision>
  <dcterms:created xsi:type="dcterms:W3CDTF">2020-07-24T11:21:55Z</dcterms:created>
  <dcterms:modified xsi:type="dcterms:W3CDTF">2021-01-14T06:01:13Z</dcterms:modified>
</cp:coreProperties>
</file>