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80" r:id="rId3"/>
    <p:sldId id="257" r:id="rId4"/>
    <p:sldId id="277" r:id="rId5"/>
    <p:sldId id="278" r:id="rId6"/>
    <p:sldId id="279" r:id="rId7"/>
    <p:sldId id="281" r:id="rId8"/>
    <p:sldId id="270" r:id="rId9"/>
    <p:sldId id="27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4" roundtripDataSignature="AMtx7mjRvJY9fw1I3yKF+KpChhgy83e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1" d="100"/>
          <a:sy n="61" d="100"/>
        </p:scale>
        <p:origin x="58" y="73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611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6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2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71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6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02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02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43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26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34028" r="11058"/>
          <a:stretch/>
        </p:blipFill>
        <p:spPr>
          <a:xfrm>
            <a:off x="3779914" y="141"/>
            <a:ext cx="5364086" cy="51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11561" y="2643758"/>
            <a:ext cx="2736303" cy="18722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i="0" u="none" strike="noStrike" cap="none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2-сынып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k-KZ" sz="3000" b="1" i="0" u="none" strike="noStrike" cap="none" dirty="0" smtClean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u="none" strike="noStrike" cap="none" dirty="0" smtClean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3219822"/>
            <a:ext cx="374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k-KZ" b="1" dirty="0" smtClean="0">
                <a:solidFill>
                  <a:schemeClr val="lt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мұғалімі: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221171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              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2753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 тілі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139702"/>
            <a:ext cx="3818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Жұрнақ пен жалғау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>
            <a:alphaModFix/>
          </a:blip>
          <a:srcRect t="19517" b="68394"/>
          <a:stretch/>
        </p:blipFill>
        <p:spPr>
          <a:xfrm>
            <a:off x="-1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3886" y="0"/>
            <a:ext cx="393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59582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2400" dirty="0" smtClean="0"/>
              <a:t>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 мазмұнын анықтауға бағытталған сұрақтар құрастыру және жауап беру.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Тірек сөздерді қатыстыра отырып,берілген тақырып бойынша әңгіме құрау.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Жұрнақ  пен жалғауды  ажырату.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Максат\Downloads\с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003798"/>
            <a:ext cx="2952328" cy="18459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843559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21982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</a:rPr>
              <a:t>     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тапсырма.     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Мәтінді  түсініп  оқы.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904079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smtClean="0"/>
              <a:t>  </a:t>
            </a:r>
            <a:endParaRPr lang="ru-RU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79588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9954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Әсет  пен  Нәркес  “Денсаулық”  еліне  бармақшы  болды. Жолда  оларға  Жұмбақшал  кездесіп, жөн  сілтеді. Ол балаларға  жер, күн, ауа туралы  жұмбақ – сауалдар  қояды.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Балалар  сұрақтарға  толық  жауап  береді. Оларға  риза  болған  Жұмбақшал: “ . . .” , - деп, көзден  ғайып  болады.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3795886"/>
            <a:ext cx="56616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r>
              <a:rPr lang="kk-KZ" i="1" dirty="0" smtClean="0"/>
              <a:t> </a:t>
            </a:r>
            <a:endParaRPr lang="ru-RU" dirty="0" smtClean="0"/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Мәтінді оқып алады.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- Жұмбақшалдың жауабын болжайды.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/>
              <a:t> </a:t>
            </a: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876256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52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тапсырма.  Өлеңді  қатесіз  көшіріп  жаз.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69954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651870"/>
            <a:ext cx="57606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білім алушы </a:t>
            </a:r>
            <a:endParaRPr lang="ru-RU" sz="1600" dirty="0" smtClean="0"/>
          </a:p>
          <a:p>
            <a:r>
              <a:rPr lang="kk-KZ" sz="1600" i="1" dirty="0" smtClean="0"/>
              <a:t>  - 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Өлеңді қатесіз көшіріп жазады.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 -  Қарамен  берілген сөздерге жұрнақ пен жалғауды тиісті белгілермен белгілейді.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i="1" u="sng" dirty="0" smtClean="0"/>
              <a:t> </a:t>
            </a:r>
            <a:endParaRPr lang="ru-RU" sz="1600" dirty="0" smtClean="0"/>
          </a:p>
          <a:p>
            <a:pPr lvl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741307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528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275606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байлық -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», -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Бабаң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айтқан  даналық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Сақта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жолын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сен тауып,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шақтан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балалық.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2918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948264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010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b="1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347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Өзіңді тексер.  </a:t>
            </a:r>
            <a:r>
              <a:rPr lang="kk-KZ" b="1" dirty="0" smtClean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574311"/>
            <a:ext cx="81369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3952243"/>
            <a:ext cx="74888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605812"/>
            <a:ext cx="80648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байлық -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», -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Бабаң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айтқан  даналық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Сақта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жолын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сен тауып,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шақтан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балалық.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2195736" y="1059582"/>
            <a:ext cx="576064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755576" y="1563638"/>
            <a:ext cx="648072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979712" y="2067694"/>
            <a:ext cx="576064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1691680" y="2571750"/>
            <a:ext cx="576064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2931790"/>
            <a:ext cx="2160240" cy="1872208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502486" y="1563306"/>
            <a:ext cx="296623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9109" y="1574298"/>
            <a:ext cx="0" cy="21602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02486" y="1563306"/>
            <a:ext cx="0" cy="21602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820622" y="1013378"/>
            <a:ext cx="252338" cy="2622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72960" y="987574"/>
            <a:ext cx="255009" cy="2880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27784" y="2051078"/>
            <a:ext cx="39101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627784" y="2067694"/>
            <a:ext cx="0" cy="21602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018799" y="2051079"/>
            <a:ext cx="0" cy="23211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411760" y="2532863"/>
            <a:ext cx="535031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946791" y="2532863"/>
            <a:ext cx="0" cy="18290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411760" y="2532863"/>
            <a:ext cx="0" cy="1829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215105"/>
            <a:ext cx="8049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тапсырма.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Сөздердің  жұрнақ  жалғау арқылы өзгертіп жаз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21982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347614"/>
            <a:ext cx="8280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Іс, орын, талап, көл, қобыз.  </a:t>
            </a:r>
          </a:p>
          <a:p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Керекті жұрнақтар: - шік, -шы, -кер, -дық, - ты.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3622131"/>
            <a:ext cx="54726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kk-KZ" i="1" dirty="0" smtClean="0"/>
              <a:t>Сөздерді жұрнақ, жалғау арқылы өзгертіп оқиды,</a:t>
            </a:r>
            <a:endParaRPr kumimoji="0" lang="kk-KZ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-Көркемдеп жазады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6948264" y="3363838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215105"/>
            <a:ext cx="8049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Өзіңді тексер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21982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347614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Іскер, орындық, талапкер, көлшік, қобызшы.  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3622131"/>
            <a:ext cx="54726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kk-K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kk-KZ" i="1" dirty="0" smtClean="0"/>
              <a:t>Сөздерді жұрнақ, жалғау арқылы өзгертіп оқиды,</a:t>
            </a:r>
            <a:endParaRPr kumimoji="0" lang="kk-KZ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-Көркемдеп жазады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0624" y="3084190"/>
            <a:ext cx="216024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lt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95536" y="1131590"/>
            <a:ext cx="849694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347614"/>
            <a:ext cx="1847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849929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148867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920371" y="4155926"/>
            <a:ext cx="9721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9954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Суретте  ренжіген  балалардың  қайсысын  қалай  жұбатар  едің?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22793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u="sng" dirty="0" smtClean="0"/>
              <a:t> </a:t>
            </a:r>
            <a:r>
              <a:rPr lang="kk-KZ" sz="1600" b="1" i="1" u="sng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- Суретте ренжіген балалардың  жұбатар сөздерін айтады.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23478"/>
            <a:ext cx="1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Ойлан, тап!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C:\Users\Kairat\Downloads\IMG_5714.jpg"/>
          <p:cNvPicPr/>
          <p:nvPr/>
        </p:nvPicPr>
        <p:blipFill>
          <a:blip r:embed="rId5" cstate="print"/>
          <a:srcRect l="15040" t="34081" r="27394" b="34488"/>
          <a:stretch>
            <a:fillRect/>
          </a:stretch>
        </p:blipFill>
        <p:spPr bwMode="auto">
          <a:xfrm>
            <a:off x="467544" y="1059582"/>
            <a:ext cx="79208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064324" y="-1"/>
            <a:ext cx="7756147" cy="62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i="0" strike="noStrike" cap="none" dirty="0">
              <a:solidFill>
                <a:schemeClr val="bg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536943"/>
            <a:ext cx="87849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 сен білдің:</a:t>
            </a:r>
          </a:p>
          <a:p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Мәтін мазмұнын анықтауға бағытталған сұрақтар құрастырып және жауап бере аласың;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Тірек сөздерді қатыстыра отырып,берілген тақырып бойынша әңгіме құрауды білесің;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Жұрнақ  пен жалғауды  ажырата аласың;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1495" y="0"/>
            <a:ext cx="2739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931790"/>
            <a:ext cx="273630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367</Words>
  <Application>Microsoft Office PowerPoint</Application>
  <PresentationFormat>Экран (16:9)</PresentationFormat>
  <Paragraphs>97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Huawei</cp:lastModifiedBy>
  <cp:revision>155</cp:revision>
  <dcterms:created xsi:type="dcterms:W3CDTF">2020-03-23T04:56:31Z</dcterms:created>
  <dcterms:modified xsi:type="dcterms:W3CDTF">2024-10-13T03:46:11Z</dcterms:modified>
</cp:coreProperties>
</file>