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80" r:id="rId3"/>
    <p:sldId id="257" r:id="rId4"/>
    <p:sldId id="277" r:id="rId5"/>
    <p:sldId id="283" r:id="rId6"/>
    <p:sldId id="278" r:id="rId7"/>
    <p:sldId id="281" r:id="rId8"/>
    <p:sldId id="279" r:id="rId9"/>
    <p:sldId id="270" r:id="rId10"/>
    <p:sldId id="282" r:id="rId11"/>
    <p:sldId id="274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RvJY9fw1I3yKF+KpChhgy83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61" d="100"/>
          <a:sy n="61" d="100"/>
        </p:scale>
        <p:origin x="58" y="73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611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6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2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71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71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65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02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43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26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34028" r="11058"/>
          <a:stretch/>
        </p:blipFill>
        <p:spPr>
          <a:xfrm>
            <a:off x="3779914" y="0"/>
            <a:ext cx="5364086" cy="514335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11561" y="2643758"/>
            <a:ext cx="2736303" cy="18722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2-сынып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3219822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kk-KZ" b="1" dirty="0" smtClean="0">
                <a:solidFill>
                  <a:schemeClr val="lt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мұғалімі: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221171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             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2753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  тілі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139702"/>
            <a:ext cx="381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Жұрнақ пен жалғау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0" name="Picture 4" descr="Баскетбол - Спортивный центр &quot;Космос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627535"/>
            <a:ext cx="1969790" cy="2232248"/>
          </a:xfrm>
          <a:prstGeom prst="rect">
            <a:avLst/>
          </a:prstGeom>
          <a:noFill/>
        </p:spPr>
      </p:pic>
      <p:pic>
        <p:nvPicPr>
          <p:cNvPr id="13" name="Picture 4" descr="Баскетбол - Спортивный центр &quot;Космос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627534"/>
            <a:ext cx="1969790" cy="220088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51720" y="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        Өзіңді тексер!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69954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Жұрнақ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69954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Жалғау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баскетбол Png прозрачным 3d, клипарт спортивные мячи, спортивные мячи,  корзину мячей пнг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4"/>
          <a:srcRect l="9524" t="9524" r="4762" b="9524"/>
          <a:stretch>
            <a:fillRect/>
          </a:stretch>
        </p:blipFill>
        <p:spPr bwMode="auto">
          <a:xfrm>
            <a:off x="5760132" y="1743659"/>
            <a:ext cx="1368152" cy="12241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68144" y="208366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допты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баскетбол Png прозрачным 3d, клипарт спортивные мячи, спортивные мячи,  корзину мячей пнг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4"/>
          <a:srcRect l="5556" t="11111" r="5555" b="5556"/>
          <a:stretch>
            <a:fillRect/>
          </a:stretch>
        </p:blipFill>
        <p:spPr bwMode="auto">
          <a:xfrm>
            <a:off x="1187624" y="2610212"/>
            <a:ext cx="1397798" cy="1310436"/>
          </a:xfrm>
          <a:prstGeom prst="rect">
            <a:avLst/>
          </a:prstGeom>
          <a:noFill/>
        </p:spPr>
      </p:pic>
      <p:pic>
        <p:nvPicPr>
          <p:cNvPr id="20" name="Picture 6" descr="баскетбол Png прозрачным 3d, клипарт спортивные мячи, спортивные мячи,  корзину мячей пнг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4"/>
          <a:srcRect l="9524" t="9524" r="4762" b="4762"/>
          <a:stretch>
            <a:fillRect/>
          </a:stretch>
        </p:blipFill>
        <p:spPr bwMode="auto">
          <a:xfrm>
            <a:off x="6781031" y="2643758"/>
            <a:ext cx="1296144" cy="1296144"/>
          </a:xfrm>
          <a:prstGeom prst="rect">
            <a:avLst/>
          </a:prstGeom>
          <a:noFill/>
        </p:spPr>
      </p:pic>
      <p:pic>
        <p:nvPicPr>
          <p:cNvPr id="21" name="Picture 6" descr="баскетбол Png прозрачным 3d, клипарт спортивные мячи, спортивные мячи,  корзину мячей пнг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4"/>
          <a:srcRect l="10807" t="8143" r="8143" b="5403"/>
          <a:stretch>
            <a:fillRect/>
          </a:stretch>
        </p:blipFill>
        <p:spPr bwMode="auto">
          <a:xfrm>
            <a:off x="251520" y="1568957"/>
            <a:ext cx="1365297" cy="129082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14683" y="1927431"/>
            <a:ext cx="127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Баскет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болшы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2967795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ұшқыш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баскетбол Png прозрачным 3d, клипарт спортивные мячи, спортивные мячи,  корзину мячей пнг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4"/>
          <a:srcRect l="9524" t="9524" r="4762" b="4762"/>
          <a:stretch>
            <a:fillRect/>
          </a:stretch>
        </p:blipFill>
        <p:spPr bwMode="auto">
          <a:xfrm>
            <a:off x="7704348" y="1496949"/>
            <a:ext cx="1296144" cy="1296144"/>
          </a:xfrm>
          <a:prstGeom prst="rect">
            <a:avLst/>
          </a:prstGeom>
          <a:noFill/>
        </p:spPr>
      </p:pic>
      <p:pic>
        <p:nvPicPr>
          <p:cNvPr id="25" name="Picture 6" descr="баскетбол Png прозрачным 3d, клипарт спортивные мячи, спортивные мячи,  корзину мячей пнг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4"/>
          <a:srcRect l="9524" t="9524" r="4762" b="4762"/>
          <a:stretch>
            <a:fillRect/>
          </a:stretch>
        </p:blipFill>
        <p:spPr bwMode="auto">
          <a:xfrm>
            <a:off x="2009358" y="1635646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172519" y="1998631"/>
            <a:ext cx="121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өнерлі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0271" y="2967795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досы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45946" y="1944966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көлге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3548" y="536943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Бүгін сен білдің: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000" dirty="0" smtClean="0"/>
              <a:t>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Тірек сөздерді қатыстыра отырып, сөйлем  құрап жаза аласың;  </a:t>
            </a:r>
          </a:p>
          <a:p>
            <a:pPr marL="342900" lvl="0" indent="-342900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Түбір мен қосымшаны,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жұрнақ  пен  жалғауды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ажырата аласың;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1495" y="0"/>
            <a:ext cx="2739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3424476"/>
            <a:ext cx="2016224" cy="137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 t="19517" b="68394"/>
          <a:stretch/>
        </p:blipFill>
        <p:spPr>
          <a:xfrm>
            <a:off x="-1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33886" y="0"/>
            <a:ext cx="393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771551"/>
            <a:ext cx="87849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2400" dirty="0" smtClean="0"/>
              <a:t> </a:t>
            </a:r>
            <a:r>
              <a:rPr lang="kk-KZ" sz="2800" dirty="0" smtClean="0"/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 мазмұнын анықтауға бағытталған сұрақтар құрастыру және жауап беру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Тірек сөздерді қатыстыра отырып, сөйлем  құрап жазу.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Жұрнақ  пен  жалғауды  ажырату.  </a:t>
            </a:r>
          </a:p>
          <a:p>
            <a:endParaRPr lang="ru-RU" sz="2000" dirty="0" smtClean="0"/>
          </a:p>
          <a:p>
            <a:r>
              <a:rPr lang="kk-KZ" sz="2000" dirty="0" smtClean="0"/>
              <a:t> </a:t>
            </a:r>
            <a:endParaRPr lang="ru-RU" sz="2000" dirty="0" smtClean="0"/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Максат\Downloads\с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3219822"/>
            <a:ext cx="2405569" cy="16299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43559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Ойын «дұрыс, бұрыс»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904079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/>
              <a:t>  </a:t>
            </a:r>
            <a:endParaRPr lang="ru-RU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79588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99543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Жұрнақ түбір сөздің мағынасын өзгертетін қосымша түрі        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(дұрыс)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Түбір сөзге жалғау ғана жалғанады?            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(дұрыс емес)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Туынды сөз түбірге жұрнақ жалғану арқылы жасалады?     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(дұрыс)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Түбірдің мағынасын өзгертпейтін, сөз бен сөзді байлан - ыстыратын қосымша жалғау деп аталады?  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(дұрыс)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kk-K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08304" y="1635646"/>
            <a:ext cx="11521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7071" y="2134911"/>
            <a:ext cx="1944216" cy="34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52320" y="2926854"/>
            <a:ext cx="1152128" cy="355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32339" y="4155925"/>
            <a:ext cx="1178947" cy="513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5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тапсырма.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Өлеңді түсініп оқы.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69954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435846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i="1" dirty="0" smtClean="0"/>
              <a:t>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Өлеңді түсініп оқиды.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Қарамен берілген сөздердегі қосымшаның жұрнақ немесе жалғау екенін ажыратады.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i="1" u="sng" dirty="0" smtClean="0"/>
              <a:t> </a:t>
            </a:r>
            <a:endParaRPr lang="ru-RU" sz="1600" dirty="0" smtClean="0"/>
          </a:p>
          <a:p>
            <a:pPr lvl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741307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98757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Біздер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шымыр, жүйрік те,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Допты торға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тоғыттық.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Еп қана емес, бірлік те,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Керек екен - соны ұқтық.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29183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80312" y="3579862"/>
            <a:ext cx="15121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5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тапсырма.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Өлеңді түсініп оқы.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69954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435846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i="1" dirty="0" smtClean="0"/>
              <a:t>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Өлеңді түсініп оқиды.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Қарамен берілген сөздердегі қосымшаның жұрнақ немесе жалғау екенін ажыратады.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i="1" u="sng" dirty="0" smtClean="0"/>
              <a:t> </a:t>
            </a:r>
            <a:endParaRPr lang="ru-RU" sz="1600" dirty="0" smtClean="0"/>
          </a:p>
          <a:p>
            <a:pPr lvl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741307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98757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Біздер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шымыр, жүйрік те,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Допты торға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тоғыттық.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Еп қана емес, бірлік те,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Керек екен - соны ұқтық.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29183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80312" y="3579862"/>
            <a:ext cx="15121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59640" y="1020575"/>
            <a:ext cx="0" cy="2093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46452" y="1020575"/>
            <a:ext cx="44329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89744" y="1020575"/>
            <a:ext cx="0" cy="22202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054868" y="1539673"/>
            <a:ext cx="0" cy="2157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48944" y="1519845"/>
            <a:ext cx="0" cy="2157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47432" y="1519845"/>
            <a:ext cx="44329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189304" y="1505876"/>
            <a:ext cx="0" cy="18780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843808" y="1519845"/>
            <a:ext cx="0" cy="18780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43808" y="1519845"/>
            <a:ext cx="34549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Арка 34"/>
          <p:cNvSpPr/>
          <p:nvPr/>
        </p:nvSpPr>
        <p:spPr>
          <a:xfrm>
            <a:off x="971600" y="1020575"/>
            <a:ext cx="574852" cy="22202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Арка 39"/>
          <p:cNvSpPr/>
          <p:nvPr/>
        </p:nvSpPr>
        <p:spPr>
          <a:xfrm>
            <a:off x="971600" y="1471656"/>
            <a:ext cx="574852" cy="22202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Арка 40"/>
          <p:cNvSpPr/>
          <p:nvPr/>
        </p:nvSpPr>
        <p:spPr>
          <a:xfrm>
            <a:off x="2268956" y="1533390"/>
            <a:ext cx="574852" cy="22202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2347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тапсырма. </a:t>
            </a:r>
            <a:r>
              <a:rPr lang="kk-KZ" sz="2400" b="1" dirty="0" smtClean="0"/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Берілген сөздерден үш сөйлем құрап жаз.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kk-KZ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574311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528" y="3613690"/>
            <a:ext cx="56166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 </a:t>
            </a:r>
            <a:r>
              <a:rPr kumimoji="0" lang="kk-KZ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алушы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Берілген сөздерді</a:t>
            </a:r>
            <a:r>
              <a:rPr kumimoji="0" lang="kk-KZ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оқиды.</a:t>
            </a:r>
            <a:endParaRPr kumimoji="0" lang="kk-KZ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Берілген сөздерден үш сөйлем құрап жазады.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549357"/>
            <a:ext cx="842493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/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Спорттық, жарыстарда,болады, төреші. Тәртіпті, ол, қадағалайды. Әділ, болуы,төреші, тиіс.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6948264" y="3363838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9010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3648" y="0"/>
            <a:ext cx="244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Өзіңді  тексер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0359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Спорттық  жарыстарда  төреші  болады.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Ол тәртіпті қадағалайды. 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Төреші әділ болуы тиіс.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2643758"/>
            <a:ext cx="2160240" cy="201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1215105"/>
            <a:ext cx="8049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7" y="0"/>
            <a:ext cx="482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тапсырма.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21982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7534"/>
            <a:ext cx="88569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Спорт жарысы туралы жазылған хабарламада қай сөз көп қайталанады? Оны керекті сөздермен алмастырып, қайта жаз....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Оқушылар арасында спорт түрлерімен жарыс болды.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(ұйымдастырылды.)  Біздің сыныптан Арнұр, Салтанаттар болды. (қатысты). Олар секіру,жүгіруден бірінші болды.  Жарыс көңілді болды.( өтті)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3575966"/>
            <a:ext cx="6984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/>
              <a:t>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-  Спорт жарысы туралы жазылған хабарламаны оқиды.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 Қай сөз көп  қайталанғанын  анықтайды.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Оны керекті сөздермен алмастырып, қайта жазады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355726"/>
            <a:ext cx="26642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715766"/>
            <a:ext cx="12961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3075806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849929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1148867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08304" y="3657204"/>
            <a:ext cx="1584175" cy="129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127560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3795886"/>
            <a:ext cx="5378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u="sng" dirty="0" smtClean="0"/>
              <a:t> </a:t>
            </a:r>
            <a:r>
              <a:rPr lang="kk-KZ" sz="1600" b="1" i="1" u="sng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Әр торға тиісті сөздері бар допты енгізеді.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 Екі топқа бөліп жазады.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123478"/>
            <a:ext cx="192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771550"/>
            <a:ext cx="8965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 smtClean="0"/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Әр торға тиісті сөздері бар допты енгізіп, екі топқа бөліп жаз.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Ойлан, тап!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https://fsd.multiurok.ru/html/2019/10/16/s_5da750ea210cb/1226403_1.png"/>
          <p:cNvPicPr/>
          <p:nvPr/>
        </p:nvPicPr>
        <p:blipFill>
          <a:blip r:embed="rId5" cstate="print"/>
          <a:srcRect l="23889" t="53440" r="28019" b="10785"/>
          <a:stretch>
            <a:fillRect/>
          </a:stretch>
        </p:blipFill>
        <p:spPr bwMode="auto">
          <a:xfrm>
            <a:off x="683568" y="1347614"/>
            <a:ext cx="7128792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463</Words>
  <Application>Microsoft Office PowerPoint</Application>
  <PresentationFormat>Экран (16:9)</PresentationFormat>
  <Paragraphs>125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Times New Roman</vt:lpstr>
      <vt:lpstr>Open Sans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Huawei</cp:lastModifiedBy>
  <cp:revision>167</cp:revision>
  <dcterms:created xsi:type="dcterms:W3CDTF">2020-03-23T04:56:31Z</dcterms:created>
  <dcterms:modified xsi:type="dcterms:W3CDTF">2024-10-13T03:45:29Z</dcterms:modified>
</cp:coreProperties>
</file>