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1"/>
  </p:notesMasterIdLst>
  <p:sldIdLst>
    <p:sldId id="256" r:id="rId2"/>
    <p:sldId id="280" r:id="rId3"/>
    <p:sldId id="257" r:id="rId4"/>
    <p:sldId id="277" r:id="rId5"/>
    <p:sldId id="278" r:id="rId6"/>
    <p:sldId id="281" r:id="rId7"/>
    <p:sldId id="279" r:id="rId8"/>
    <p:sldId id="270" r:id="rId9"/>
    <p:sldId id="274" r:id="rId10"/>
  </p:sldIdLst>
  <p:sldSz cx="9144000" cy="5143500" type="screen16x9"/>
  <p:notesSz cx="6858000" cy="9144000"/>
  <p:embeddedFontLst>
    <p:embeddedFont>
      <p:font typeface="Open Sans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jRvJY9fw1I3yKF+KpChhgy83ei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77" autoAdjust="0"/>
  </p:normalViewPr>
  <p:slideViewPr>
    <p:cSldViewPr>
      <p:cViewPr varScale="1">
        <p:scale>
          <a:sx n="61" d="100"/>
          <a:sy n="61" d="100"/>
        </p:scale>
        <p:origin x="58" y="739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76111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3641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6261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4710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4657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4657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7029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3439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6262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l="34028" r="11058"/>
          <a:stretch/>
        </p:blipFill>
        <p:spPr>
          <a:xfrm>
            <a:off x="3779914" y="0"/>
            <a:ext cx="5364086" cy="514335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611561" y="2643758"/>
            <a:ext cx="2736303" cy="187220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kk-KZ" sz="3000" b="1" dirty="0" smtClean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kk-KZ" sz="3000" b="1" dirty="0" smtClean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kk-KZ" sz="3000" b="1" dirty="0" smtClean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400" b="1" i="0" u="none" strike="noStrike" cap="none" dirty="0" smtClean="0">
                <a:solidFill>
                  <a:schemeClr val="tx1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2-сынып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kk-KZ" sz="3000" b="1" i="0" u="none" strike="noStrike" cap="none" dirty="0" smtClean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kk-KZ" sz="2000" b="1" i="0" u="none" strike="noStrike" cap="none" dirty="0" smtClean="0">
              <a:solidFill>
                <a:schemeClr val="lt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kk-KZ" sz="2000" b="1" dirty="0" smtClean="0">
              <a:solidFill>
                <a:schemeClr val="lt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kk-KZ" sz="2000" b="1" i="0" u="none" strike="noStrike" cap="none" dirty="0" smtClean="0">
              <a:solidFill>
                <a:schemeClr val="lt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ru-RU" sz="2000" b="1" i="0" u="none" strike="noStrike" cap="none" dirty="0" smtClean="0">
              <a:solidFill>
                <a:schemeClr val="lt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1" y="3219822"/>
            <a:ext cx="37444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kk-KZ" b="1" dirty="0" smtClean="0">
                <a:solidFill>
                  <a:schemeClr val="lt1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мұғалімі: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92080" y="2211710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/>
              <a:t>              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627534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Қазақ  тілі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8064" y="2139702"/>
            <a:ext cx="3818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/>
              <a:t>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Жұрнақ пен жалғау</a:t>
            </a:r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2">
            <a:alphaModFix/>
          </a:blip>
          <a:srcRect t="19517" b="68394"/>
          <a:stretch/>
        </p:blipFill>
        <p:spPr>
          <a:xfrm>
            <a:off x="-1" y="0"/>
            <a:ext cx="9144000" cy="6219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-33886" y="0"/>
            <a:ext cx="3933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0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Сенің  меңгеретінің: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059582"/>
            <a:ext cx="856895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k-KZ" sz="2400" dirty="0" smtClean="0"/>
              <a:t> 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Мәтіннің тақырыбы мен тірек сөздердің негізінде мәтіннің мазмұнын болжау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Тақырыбы мен негізгі ойды анықтау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Түбір мен қосымшаны ажырату.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Максат\Downloads\см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8144" y="3003798"/>
            <a:ext cx="2952328" cy="18459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843559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t="19517" b="68394"/>
          <a:stretch/>
        </p:blipFill>
        <p:spPr>
          <a:xfrm>
            <a:off x="0" y="0"/>
            <a:ext cx="9144000" cy="6219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1064324" y="-1"/>
            <a:ext cx="7756147" cy="621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lt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395536" y="1131590"/>
            <a:ext cx="8496944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kk-KZ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1347614"/>
            <a:ext cx="1847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0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solidFill>
                  <a:schemeClr val="bg1"/>
                </a:solidFill>
              </a:rPr>
              <a:t>        </a:t>
            </a:r>
            <a:r>
              <a:rPr lang="kk-K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 тапсырма.      </a:t>
            </a:r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Мәтінді  түсініп  оқы.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11560" y="1904079"/>
            <a:ext cx="64807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200" dirty="0" smtClean="0"/>
              <a:t>  </a:t>
            </a:r>
            <a:endParaRPr lang="ru-RU" sz="1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267744" y="3795886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699542"/>
            <a:ext cx="7992889" cy="3118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  Қажымұқан Мұңайтпасов – </a:t>
            </a:r>
            <a:r>
              <a:rPr lang="kk-KZ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әлемдік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аренаға шыққан </a:t>
            </a:r>
            <a:r>
              <a:rPr lang="kk-KZ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қазақтың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 тұңғыш палуаны, дүниежүзінің  бірнеше дүркін жүлдегері. 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   Қажымұқан он төрт жасында </a:t>
            </a:r>
            <a:r>
              <a:rPr lang="kk-KZ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саудагер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байға  </a:t>
            </a:r>
            <a:r>
              <a:rPr lang="kk-KZ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жалшы</a:t>
            </a:r>
            <a:r>
              <a:rPr lang="kk-KZ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болады. Қыс мезгілі.  Бірде бай оны ат – </a:t>
            </a:r>
            <a:r>
              <a:rPr lang="kk-KZ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шанамен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шөп алып кел деп жұмсайды. Қайтар жолда қар қалың болып, ат шананы тарта алмай зорығып өледі. Қажымұқан шананы атымен бірге өзі алып келеді.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3795886"/>
            <a:ext cx="5661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Дескриптор: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-Дереккөзді пайдаланады, ауызша әңгімелейді.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-Қажымұқан туралы мәтінді түсініп оқиды.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-Қарамен жазылған сөздерден жұрнақ пен жалғауды ажыратады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t="4408" r="29919" b="9964"/>
          <a:stretch/>
        </p:blipFill>
        <p:spPr bwMode="auto">
          <a:xfrm>
            <a:off x="6876256" y="3363838"/>
            <a:ext cx="194421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t="19517" b="68394"/>
          <a:stretch/>
        </p:blipFill>
        <p:spPr>
          <a:xfrm>
            <a:off x="0" y="0"/>
            <a:ext cx="9144000" cy="6219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1064324" y="-1"/>
            <a:ext cx="7756147" cy="621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lt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395536" y="1131590"/>
            <a:ext cx="8496944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kk-KZ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1347614"/>
            <a:ext cx="1847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1528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– тапсырма.  Сөйлемді  көшіріп  жаз.   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699542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52" y="3651870"/>
            <a:ext cx="57606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Дескриптор: </a:t>
            </a:r>
            <a:r>
              <a:rPr lang="kk-KZ" sz="1600" i="1" dirty="0" smtClean="0">
                <a:latin typeface="Times New Roman" pitchFamily="18" charset="0"/>
                <a:cs typeface="Times New Roman" pitchFamily="18" charset="0"/>
              </a:rPr>
              <a:t>білім алушы</a:t>
            </a:r>
          </a:p>
          <a:p>
            <a:r>
              <a:rPr lang="kk-KZ" sz="1600" dirty="0" smtClean="0"/>
              <a:t>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1600" i="1" dirty="0" smtClean="0"/>
              <a:t> </a:t>
            </a:r>
            <a:r>
              <a:rPr lang="kk-KZ" sz="1800" i="1" dirty="0" smtClean="0">
                <a:latin typeface="Times New Roman" pitchFamily="18" charset="0"/>
                <a:cs typeface="Times New Roman" pitchFamily="18" charset="0"/>
              </a:rPr>
              <a:t>Сөйлемдерді көркемдеп жазады.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800" i="1" dirty="0" smtClean="0">
                <a:latin typeface="Times New Roman" pitchFamily="18" charset="0"/>
                <a:cs typeface="Times New Roman" pitchFamily="18" charset="0"/>
              </a:rPr>
              <a:t>-  Сөйлемдегі қарамен берілген сөз құрамына талдайды.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b="1" i="1" u="sng" dirty="0" smtClean="0"/>
              <a:t> </a:t>
            </a:r>
            <a:endParaRPr lang="ru-RU" sz="1600" dirty="0" smtClean="0"/>
          </a:p>
          <a:p>
            <a:pPr lvl="0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39552" y="741307"/>
            <a:ext cx="79928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8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8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1275606"/>
            <a:ext cx="66967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/>
              <a:t>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Қажымұқан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kk-K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қазақтың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тұңғыш </a:t>
            </a:r>
            <a:r>
              <a:rPr lang="kk-K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палуаны.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Ол – дүниежүзінің  бірнеше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дүркін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жүлдегері. </a:t>
            </a:r>
            <a:endParaRPr lang="ru-RU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6" y="329183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t="4408" r="29919" b="9964"/>
          <a:stretch/>
        </p:blipFill>
        <p:spPr bwMode="auto">
          <a:xfrm>
            <a:off x="6948264" y="3363838"/>
            <a:ext cx="194421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t="19517" b="68394"/>
          <a:stretch/>
        </p:blipFill>
        <p:spPr>
          <a:xfrm>
            <a:off x="0" y="0"/>
            <a:ext cx="9144000" cy="6219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1064324" y="-1"/>
            <a:ext cx="7756147" cy="621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lvl="0"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sz="3600" b="1" i="0" strike="noStrike" cap="none" dirty="0">
              <a:solidFill>
                <a:schemeClr val="bg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12347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kk-K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– тапсырма.   Өлеңді  көшіріп  жаз.  </a:t>
            </a:r>
            <a:r>
              <a:rPr lang="kk-KZ" dirty="0" smtClean="0">
                <a:solidFill>
                  <a:schemeClr val="tx1"/>
                </a:solidFill>
              </a:rPr>
              <a:t>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67544" y="1574311"/>
            <a:ext cx="81369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3528" y="3721411"/>
            <a:ext cx="74888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Дескриптор: </a:t>
            </a:r>
            <a:r>
              <a:rPr kumimoji="0" lang="kk-KZ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білім алушы</a:t>
            </a:r>
            <a:endParaRPr kumimoji="0" lang="ru-RU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kk-KZ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kk-KZ" sz="1600" i="1" dirty="0" smtClean="0">
                <a:latin typeface="Times New Roman" pitchFamily="18" charset="0"/>
                <a:cs typeface="Times New Roman" pitchFamily="18" charset="0"/>
              </a:rPr>
              <a:t>Өлеңді көшіріп жазып, қарамен жазылған сөзді сөз құрамына талдау..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7544" y="457025"/>
            <a:ext cx="806489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Палуан – ау, палуан,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Әдіскерсің</a:t>
            </a:r>
            <a:r>
              <a:rPr lang="kk-KZ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алуан.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Жекпе – жекке шығасың,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Қайсың бұрын жығасың?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                     Тұрысбек Еділбаев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t="4408" r="29919" b="9964"/>
          <a:stretch/>
        </p:blipFill>
        <p:spPr bwMode="auto">
          <a:xfrm>
            <a:off x="6948264" y="3363838"/>
            <a:ext cx="194421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t="19517" b="68394"/>
          <a:stretch/>
        </p:blipFill>
        <p:spPr>
          <a:xfrm>
            <a:off x="0" y="0"/>
            <a:ext cx="9144000" cy="6219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1064324" y="-1"/>
            <a:ext cx="7756147" cy="621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lvl="0"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sz="3600" b="1" i="0" strike="noStrike" cap="none" dirty="0">
              <a:solidFill>
                <a:schemeClr val="bg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12347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kk-K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– тапсырма.   Өлеңді  көшіріп  жаз.  </a:t>
            </a:r>
            <a:r>
              <a:rPr lang="kk-KZ" dirty="0" smtClean="0">
                <a:solidFill>
                  <a:schemeClr val="tx1"/>
                </a:solidFill>
              </a:rPr>
              <a:t>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67544" y="1574311"/>
            <a:ext cx="81369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3528" y="3795886"/>
            <a:ext cx="74888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Дескриптор: </a:t>
            </a:r>
            <a:r>
              <a:rPr kumimoji="0" lang="kk-KZ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білім алушы</a:t>
            </a:r>
            <a:endParaRPr kumimoji="0" lang="ru-RU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kk-KZ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kk-KZ" sz="1600" i="1" dirty="0" smtClean="0">
                <a:latin typeface="Times New Roman" pitchFamily="18" charset="0"/>
                <a:cs typeface="Times New Roman" pitchFamily="18" charset="0"/>
              </a:rPr>
              <a:t>Өлеңді көшіріп жазып, қарамен жазылған сөзді сөз құрамына талдау..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7544" y="26138"/>
            <a:ext cx="806489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Палуан – ау, палуан,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Әдіскерсің</a:t>
            </a:r>
            <a:r>
              <a:rPr lang="kk-KZ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алуан.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Жекпе – жекке шығасың,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Қайсың бұрын жығасың?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                     Тұрысбек Еділбаев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Палуан-палуандар,</a:t>
            </a:r>
            <a:r>
              <a:rPr lang="kk-KZ" sz="2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палуанға,</a:t>
            </a:r>
            <a:r>
              <a:rPr lang="kk-KZ" sz="2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палуанды, палуанмен,</a:t>
            </a:r>
            <a:r>
              <a:rPr lang="kk-KZ" sz="2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палуанның.  </a:t>
            </a:r>
            <a:endParaRPr kumimoji="0" lang="kk-K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t="4408" r="29919" b="9964"/>
          <a:stretch/>
        </p:blipFill>
        <p:spPr bwMode="auto">
          <a:xfrm>
            <a:off x="7078327" y="915566"/>
            <a:ext cx="194421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Арка 1"/>
          <p:cNvSpPr/>
          <p:nvPr/>
        </p:nvSpPr>
        <p:spPr>
          <a:xfrm>
            <a:off x="683568" y="1375243"/>
            <a:ext cx="648072" cy="116387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331640" y="1365616"/>
            <a:ext cx="249213" cy="14401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580853" y="1365616"/>
            <a:ext cx="254843" cy="14401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885653" y="1346271"/>
            <a:ext cx="0" cy="21871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306985" y="1375243"/>
            <a:ext cx="0" cy="18136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1885653" y="1365616"/>
            <a:ext cx="396354" cy="962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02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t="19517" b="68394"/>
          <a:stretch/>
        </p:blipFill>
        <p:spPr>
          <a:xfrm>
            <a:off x="0" y="0"/>
            <a:ext cx="9144000" cy="6219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1064324" y="-1"/>
            <a:ext cx="7756147" cy="621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lvl="0"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sz="3600" b="1" i="0" strike="noStrike" cap="none" dirty="0">
              <a:solidFill>
                <a:schemeClr val="bg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67544" y="1215105"/>
            <a:ext cx="804938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endParaRPr kumimoji="0" lang="kk-K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7" y="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– тапсырма. 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Жұмбақты оқып, шешуін тап.</a:t>
            </a:r>
            <a:r>
              <a:rPr lang="kk-K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8064" y="3219822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1347614"/>
            <a:ext cx="524855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Ойынды бұзсаң, күш қылып,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Тоқтатады ысқырып. </a:t>
            </a: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                                  төреші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83568" y="3606742"/>
            <a:ext cx="41764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200" b="1" i="1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Дескриптор: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kk-K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Жұмбақтың шешуін табады.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-Көркемдеп жазады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4" name="Picture 2" descr="Конспект урока математики с презентацией на тему &quot;Прибавить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312" y="3075806"/>
            <a:ext cx="1512168" cy="1586331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4860032" y="2427734"/>
            <a:ext cx="122413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t="19517" b="68394"/>
          <a:stretch/>
        </p:blipFill>
        <p:spPr>
          <a:xfrm>
            <a:off x="0" y="0"/>
            <a:ext cx="9144000" cy="6219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1064324" y="-1"/>
            <a:ext cx="7756147" cy="621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lt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395536" y="1131590"/>
            <a:ext cx="8496944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kk-KZ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1347614"/>
            <a:ext cx="1847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0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23528" y="1849929"/>
            <a:ext cx="856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51520" y="1148867"/>
            <a:ext cx="84969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2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t="4408" r="29919" b="9964"/>
          <a:stretch/>
        </p:blipFill>
        <p:spPr bwMode="auto">
          <a:xfrm>
            <a:off x="7125010" y="3507854"/>
            <a:ext cx="1767469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7544" y="1275606"/>
            <a:ext cx="835292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kk-KZ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РКІ                              ӨРІК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                 </a:t>
            </a:r>
            <a:r>
              <a:rPr lang="kk-KZ" sz="2400" b="1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ПАЛУАН</a:t>
            </a:r>
            <a:endParaRPr lang="ru-RU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АМАЛ                            АЛМА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ҚИРЯ</a:t>
            </a:r>
            <a:r>
              <a:rPr lang="kk-KZ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                            ҚИЯР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НТ</a:t>
            </a:r>
            <a:r>
              <a:rPr lang="kk-KZ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ҚА                              ҚАНТ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АР</a:t>
            </a:r>
            <a:r>
              <a:rPr lang="kk-KZ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ПА                              АРПА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АЫТР ......                      ТАРЫ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67544" y="3795886"/>
            <a:ext cx="5378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i="1" u="sng" dirty="0" smtClean="0"/>
              <a:t> </a:t>
            </a:r>
            <a:r>
              <a:rPr lang="kk-KZ" sz="1600" b="1" i="1" u="sng" dirty="0" smtClean="0">
                <a:latin typeface="Times New Roman" pitchFamily="18" charset="0"/>
                <a:cs typeface="Times New Roman" pitchFamily="18" charset="0"/>
              </a:rPr>
              <a:t>Дескриптор: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i="1" dirty="0" smtClean="0">
                <a:latin typeface="Times New Roman" pitchFamily="18" charset="0"/>
                <a:cs typeface="Times New Roman" pitchFamily="18" charset="0"/>
              </a:rPr>
              <a:t>-Берілген әріптерден сөз құрайды.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i="1" dirty="0" smtClean="0">
                <a:latin typeface="Times New Roman" pitchFamily="18" charset="0"/>
                <a:cs typeface="Times New Roman" pitchFamily="18" charset="0"/>
              </a:rPr>
              <a:t>-Артық әріптерді келесі жаққа орналастырады.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i="1" dirty="0" smtClean="0">
                <a:latin typeface="Times New Roman" pitchFamily="18" charset="0"/>
                <a:cs typeface="Times New Roman" pitchFamily="18" charset="0"/>
              </a:rPr>
              <a:t>-Артық әріптен шыққан сөзді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(палуан</a:t>
            </a:r>
            <a:r>
              <a:rPr lang="kk-KZ" sz="1600" i="1" dirty="0" smtClean="0">
                <a:latin typeface="Times New Roman" pitchFamily="18" charset="0"/>
                <a:cs typeface="Times New Roman" pitchFamily="18" charset="0"/>
              </a:rPr>
              <a:t>) табады.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1680" y="123478"/>
            <a:ext cx="1922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Ойлан, тап!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504" y="555526"/>
            <a:ext cx="8965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Берілген әріптерден торкөзге азықтық дақылдар мен тәттілердің  атауын құрап, оқы. Артық әріптерді  келесі жаққа  орналастырып, қандай сөз шыққанын жаз.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51920" y="1347614"/>
            <a:ext cx="100811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51920" y="2067694"/>
            <a:ext cx="98640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51920" y="2499742"/>
            <a:ext cx="986408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851920" y="2859782"/>
            <a:ext cx="986408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851920" y="3219822"/>
            <a:ext cx="986408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851920" y="1707654"/>
            <a:ext cx="986408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868144" y="1347614"/>
            <a:ext cx="151216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t="19517" b="68394"/>
          <a:stretch/>
        </p:blipFill>
        <p:spPr>
          <a:xfrm>
            <a:off x="0" y="0"/>
            <a:ext cx="9144000" cy="6219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1064324" y="-1"/>
            <a:ext cx="7756147" cy="621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lvl="0"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sz="3600" b="1" i="0" strike="noStrike" cap="none" dirty="0">
              <a:solidFill>
                <a:schemeClr val="bg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03548" y="690832"/>
            <a:ext cx="813690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Бүгін сен білдің:</a:t>
            </a:r>
          </a:p>
          <a:p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k-KZ" sz="2000" dirty="0" smtClean="0"/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Мәтіннің тақырыбы мен тірек сөздердің негізінде мәтіннің мазмұнын болжауды;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Тақырыбы мен негізгі ойды анықтауды;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Түбір мен қосымшаны ажыратуды;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kk-KZ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71495" y="0"/>
            <a:ext cx="27398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Кері байланыс</a:t>
            </a:r>
          </a:p>
          <a:p>
            <a:pPr algn="ctr"/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ᐈ Слайлик фото, фотография смайлик | скачать на Depositphotos®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168" y="2931790"/>
            <a:ext cx="2736304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1268</TotalTime>
  <Words>411</Words>
  <Application>Microsoft Office PowerPoint</Application>
  <PresentationFormat>Экран (16:9)</PresentationFormat>
  <Paragraphs>104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Times New Roman</vt:lpstr>
      <vt:lpstr>Open Sans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Huawei</cp:lastModifiedBy>
  <cp:revision>150</cp:revision>
  <dcterms:created xsi:type="dcterms:W3CDTF">2020-03-23T04:56:31Z</dcterms:created>
  <dcterms:modified xsi:type="dcterms:W3CDTF">2024-10-13T03:43:20Z</dcterms:modified>
</cp:coreProperties>
</file>