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61" r:id="rId6"/>
    <p:sldId id="259" r:id="rId7"/>
    <p:sldId id="260" r:id="rId8"/>
    <p:sldId id="262" r:id="rId9"/>
    <p:sldId id="266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-vgTZxmyUQ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8568952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тілі. 2-сынып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22-сабақ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</a:t>
            </a: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 </a:t>
            </a:r>
            <a:r>
              <a:rPr lang="kk-KZ" sz="2800" dirty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 мен п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артинки по запросу бағалау түрлері бастауыш сынып | Книги для учителей, 5  класс, Учитель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7920880" cy="56886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767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1833384"/>
          </a:xfrm>
        </p:spPr>
        <p:txBody>
          <a:bodyPr/>
          <a:lstStyle/>
          <a:p>
            <a:pPr marL="45720" indent="0">
              <a:buNone/>
            </a:pPr>
            <a:r>
              <a:rPr lang="kk-K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сабақтан білетінің: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әтіннің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 түсінеді, негізгі ойды анықтай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аласың; 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-дауыссыз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мен п дыбыстарының емлесін сақтап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жазуды үйренесің</a:t>
            </a:r>
            <a:r>
              <a:rPr lang="kk-KZ" dirty="0" smtClean="0"/>
              <a:t>.</a:t>
            </a:r>
            <a:endParaRPr lang="kk-KZ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Отбасы Туралы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92896"/>
            <a:ext cx="741682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5879689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u="sng" dirty="0">
                <a:hlinkClick r:id="rId3"/>
              </a:rPr>
              <a:t>https://www.youtube.com/watch?v=D-vgTZxmyUQ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77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8136904" cy="55446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dirty="0"/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Сәлеметсің бе, құрметті оқушы!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-Көңіл-күйің қалай?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-Сабақты жақсы көңіл-күймен бастағың келіп тұр ма? Олай болса, қызықты  бір тапсырма орындайық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«Шашылған дыбыстар» ойыны. </a:t>
            </a:r>
            <a:r>
              <a:rPr lang="kk-K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Шашылған дыбыстардан бірнеше сөз құрау.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kk-KZ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А, м, л, й, н, т, а</a:t>
            </a:r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6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kk-KZ" sz="2800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kk-KZ" sz="2800" dirty="0" smtClean="0">
                <a:solidFill>
                  <a:srgbClr val="FF0000"/>
                </a:solidFill>
              </a:rPr>
              <a:t>Өзіңді тексер! </a:t>
            </a:r>
          </a:p>
          <a:p>
            <a:pPr marL="45720" indent="0" algn="ctr">
              <a:buNone/>
            </a:pP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229544"/>
            <a:ext cx="61496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Ана, алма,  ал, ата, ат, ай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1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4509120" cy="82527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kk-KZ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Есіңде сақта!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060848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</a:t>
            </a:r>
            <a:r>
              <a:rPr lang="kk-KZ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дыбысына аяқталған сөзден кейін дауысты дыбыс келсе, </a:t>
            </a:r>
            <a:r>
              <a:rPr lang="kk-KZ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</a:t>
            </a:r>
            <a:r>
              <a:rPr lang="kk-KZ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</a:t>
            </a:r>
            <a:r>
              <a:rPr lang="kk-KZ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-ға айналады: кітап-кітабы</a:t>
            </a:r>
            <a:r>
              <a:rPr lang="kk-KZ" sz="3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талап-талабы</a:t>
            </a:r>
            <a:endParaRPr lang="ru-RU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51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424936" cy="392161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15-жаттығу. Мәтінді түсініп оқы</a:t>
            </a:r>
          </a:p>
          <a:p>
            <a:pPr marL="45720" indent="0">
              <a:buNone/>
            </a:pPr>
            <a:endParaRPr lang="ru-RU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800" b="1" dirty="0" smtClean="0">
                <a:solidFill>
                  <a:srgbClr val="FF0000"/>
                </a:solidFill>
              </a:rPr>
              <a:t>Тапсырма: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kk-KZ" dirty="0" smtClean="0">
                <a:solidFill>
                  <a:srgbClr val="FFFF00"/>
                </a:solidFill>
                <a:latin typeface="Times New Roman"/>
                <a:cs typeface="Times New Roman"/>
              </a:rPr>
              <a:t>▲▲▲ 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 не туралы? Мәтіндегі негізгі ойды анықта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 сен Асқардың орнында болсаң не істер едің?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 қарамен жазылған сөздердің жазылуындағы өзгерістерді байқа. Оның себебі неде деп ойлайсың?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4581128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-Мәтіннің мазмұнын түсініп, негізгі ойды анықтай  алады;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-сұрақтарға жауап бере алады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қарамен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 сөздердің жазылуындағы өзгерістерді анықтай алады.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87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24936" cy="47137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3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16-жаттығу</a:t>
            </a:r>
            <a:endParaRPr lang="ru-RU" sz="3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 көшіріп жаз.</a:t>
            </a:r>
            <a:endParaRPr lang="ru-RU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кітапханаға жиі барамын. Онда </a:t>
            </a:r>
            <a:r>
              <a:rPr lang="kk-K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</a:t>
            </a:r>
            <a:r>
              <a:rPr lang="kk-K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көп. Алған </a:t>
            </a:r>
            <a:r>
              <a:rPr lang="kk-K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кітабымды </a:t>
            </a:r>
            <a:r>
              <a:rPr lang="kk-K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таза ұстаймын.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solidFill>
                  <a:srgbClr val="FFFF00"/>
                </a:solidFill>
                <a:latin typeface="Times New Roman"/>
                <a:cs typeface="Times New Roman"/>
              </a:rPr>
              <a:t>▲▲▲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Қарамен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 сөздерді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кітап-кітабы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solidFill>
                  <a:srgbClr val="FFFF00"/>
                </a:solidFill>
                <a:latin typeface="Times New Roman"/>
                <a:cs typeface="Times New Roman"/>
              </a:rPr>
              <a:t>▲▲▲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дыбысының б-ға өзгеру себебін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-ы дауысты дыбысы жалғанып тұр.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5301208"/>
            <a:ext cx="82444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-сөйлемдерді қатесіз көшіріп жазады;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қарамен жазылған сөздерді салыстырып, дәлелдей алады.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8208912" cy="54006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жұмыс</a:t>
            </a:r>
          </a:p>
          <a:p>
            <a:pPr marL="45720" indent="0">
              <a:buNone/>
            </a:pP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4098" y="1196752"/>
            <a:ext cx="842493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18-жаттығу.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>
                <a:solidFill>
                  <a:srgbClr val="FFFF00"/>
                </a:solidFill>
                <a:latin typeface="Times New Roman"/>
                <a:cs typeface="Times New Roman"/>
              </a:rPr>
              <a:t>▲▲▲ </a:t>
            </a:r>
            <a:r>
              <a:rPr lang="kk-KZ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</a:t>
            </a:r>
            <a:r>
              <a:rPr lang="kk-KZ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сөздерге ы</a:t>
            </a:r>
            <a:r>
              <a:rPr lang="kk-KZ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kk-KZ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әріптерінің тиістісін қосып жаз. П-ның өзгеру себебін </a:t>
            </a:r>
            <a:r>
              <a:rPr lang="kk-KZ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түсіндір: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Мектеп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тәртіп, талап, сап,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қолғап,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шөп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4762977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берілген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сөздерге ы, і әріптерінің тиістісін қосып жазады;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дыбысының өзгеру себебін түсіндіре алады.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89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 noGrp="1"/>
          </p:cNvSpPr>
          <p:nvPr>
            <p:ph sz="quarter" idx="13"/>
          </p:nvPr>
        </p:nvSpPr>
        <p:spPr>
          <a:xfrm>
            <a:off x="467544" y="1340768"/>
            <a:ext cx="8496944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</a:p>
          <a:p>
            <a:pPr marL="45720" indent="0">
              <a:buNone/>
            </a:pP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Мектеп-мектебі, тәртіп-тәртібі, талап-талабы, сап-сабы, қолғап-қолғабы, шөп-шөбі.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43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82</TotalTime>
  <Words>299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Қазақ тілі. 2-сынып 22-сабақ Сабақтың тақырыбы: Дауыссыз б мен 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Джайна</dc:creator>
  <cp:lastModifiedBy>Джайна</cp:lastModifiedBy>
  <cp:revision>11</cp:revision>
  <dcterms:created xsi:type="dcterms:W3CDTF">2020-07-24T09:10:04Z</dcterms:created>
  <dcterms:modified xsi:type="dcterms:W3CDTF">2020-08-14T08:44:56Z</dcterms:modified>
</cp:coreProperties>
</file>