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6" r:id="rId4"/>
    <p:sldId id="267" r:id="rId5"/>
    <p:sldId id="260" r:id="rId6"/>
    <p:sldId id="261" r:id="rId7"/>
    <p:sldId id="262" r:id="rId8"/>
    <p:sldId id="268" r:id="rId9"/>
    <p:sldId id="265" r:id="rId10"/>
    <p:sldId id="269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-vgTZxmyUQ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348880"/>
            <a:ext cx="8568952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тілі. 2-сынып</a:t>
            </a:r>
            <a:b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23-сабақ</a:t>
            </a:r>
            <a:b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 </a:t>
            </a: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Дауыссыз </a:t>
            </a:r>
            <a:r>
              <a:rPr lang="kk-KZ" sz="2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 мен п</a:t>
            </a:r>
            <a:endParaRPr lang="ru-RU" sz="28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1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kk-KZ" sz="3200" dirty="0" smtClean="0">
                <a:solidFill>
                  <a:srgbClr val="FF0000"/>
                </a:solidFill>
              </a:rPr>
              <a:t>                      Өзіңді тексер!</a:t>
            </a:r>
          </a:p>
          <a:p>
            <a:pPr marL="45720" indent="0">
              <a:buNone/>
            </a:pPr>
            <a:r>
              <a:rPr lang="kk-K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kk-KZ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әнді себу керек.</a:t>
            </a:r>
          </a:p>
          <a:p>
            <a:pPr marL="45720" indent="0">
              <a:buNone/>
            </a:pPr>
            <a:r>
              <a:rPr lang="kk-KZ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Шөпті шабу керек.</a:t>
            </a:r>
          </a:p>
          <a:p>
            <a:pPr marL="45720" indent="0">
              <a:buNone/>
            </a:pPr>
            <a:r>
              <a:rPr lang="kk-KZ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Есікті жабу керек.</a:t>
            </a:r>
          </a:p>
          <a:p>
            <a:pPr marL="45720" indent="0">
              <a:buNone/>
            </a:pPr>
            <a:r>
              <a:rPr lang="kk-KZ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Допты тебу керек.</a:t>
            </a:r>
          </a:p>
          <a:p>
            <a:pPr marL="45720" indent="0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96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Оқушының білім жетістігін бағалауда дискрипторларды қолдану» - начальные  классы, прочее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8352928" cy="540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185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8208912" cy="183338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kk-KZ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сабақтан білесің:</a:t>
            </a: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Мәтіннің мазмұнын түсінеді, дауыссыз б мен п дыбыстарының емлесін жаттығу барысында дұрыс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 алуды;</a:t>
            </a: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тірек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 пайдаланып, сөйлем құрай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алуды үйренесің.</a:t>
            </a:r>
            <a:endParaRPr lang="kk-KZ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Отбасы Туралы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708920"/>
            <a:ext cx="7416824" cy="3413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60062" y="6122718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u="sng" dirty="0">
                <a:hlinkClick r:id="rId3"/>
              </a:rPr>
              <a:t>https://www.youtube.com/watch?v=D-vgTZxmyUQ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795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8604448" cy="507374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Сәлеметсің бе, құрметті оқушы!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-Ережелер түсінікті ма?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-Түсінікті болса білімімізді тексеріп көрейік.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kk-KZ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kk-KZ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Түсіп </a:t>
            </a:r>
            <a:r>
              <a:rPr lang="kk-KZ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қалған әріптердің </a:t>
            </a:r>
            <a:r>
              <a:rPr lang="kk-KZ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орнына п,б дыбыстарын қой: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kk-KZ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Кіта..., до..., </a:t>
            </a:r>
            <a:r>
              <a:rPr lang="kk-KZ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kk-KZ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алық, </a:t>
            </a:r>
            <a:r>
              <a:rPr lang="kk-KZ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қа...., </a:t>
            </a:r>
            <a:r>
              <a:rPr lang="kk-KZ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...ор</a:t>
            </a:r>
            <a:r>
              <a:rPr lang="kk-KZ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 </a:t>
            </a:r>
            <a:r>
              <a:rPr lang="kk-KZ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</a:t>
            </a:r>
            <a:r>
              <a:rPr lang="kk-KZ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</a:t>
            </a:r>
          </a:p>
          <a:p>
            <a:pPr marL="45720" indent="0">
              <a:buNone/>
            </a:pP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685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700808"/>
            <a:ext cx="7984976" cy="255346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kk-KZ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тексер:</a:t>
            </a:r>
          </a:p>
          <a:p>
            <a:pPr marL="45720" indent="0" algn="ctr">
              <a:buNone/>
            </a:pPr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Кітап, доп, балық, қап, бор, леп</a:t>
            </a:r>
          </a:p>
          <a:p>
            <a:pPr marL="45720" indent="0" algn="ctr">
              <a:buNone/>
            </a:pP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7224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8424936" cy="3921616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kk-KZ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Есіңде сақта!</a:t>
            </a:r>
          </a:p>
          <a:p>
            <a:pPr marL="45720" indent="0">
              <a:buNone/>
            </a:pPr>
            <a:r>
              <a:rPr lang="kk-KZ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П</a:t>
            </a:r>
            <a:r>
              <a:rPr lang="kk-KZ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дыбысына аяқталған сөзден кейін дауысты дыбыс келсе, </a:t>
            </a:r>
            <a:r>
              <a:rPr lang="kk-KZ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 </a:t>
            </a:r>
            <a:r>
              <a:rPr lang="kk-KZ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дыбысы </a:t>
            </a:r>
            <a:r>
              <a:rPr lang="kk-KZ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kk-KZ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-ға айналады: кітап-кітабы,талап-талабы</a:t>
            </a:r>
            <a:endParaRPr lang="kk-KZ" sz="48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48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312738"/>
            <a:ext cx="7560840" cy="3116262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kk-KZ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20-жаттығу. </a:t>
            </a:r>
            <a:r>
              <a:rPr lang="kk-KZ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Мәтінді мәнерлеп оқы</a:t>
            </a:r>
            <a:endParaRPr lang="ru-RU" sz="32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0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▲▲▲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туралы?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000" dirty="0">
                <a:solidFill>
                  <a:srgbClr val="FFFF00"/>
                </a:solidFill>
                <a:latin typeface="Times New Roman"/>
                <a:cs typeface="Times New Roman"/>
              </a:rPr>
              <a:t>▲▲▲</a:t>
            </a:r>
            <a:r>
              <a:rPr lang="kk-KZ" sz="240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Өзің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кітапханаға барғанды ұнатасың ба?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000" dirty="0">
                <a:solidFill>
                  <a:srgbClr val="FFFF00"/>
                </a:solidFill>
                <a:latin typeface="Times New Roman"/>
                <a:cs typeface="Times New Roman"/>
              </a:rPr>
              <a:t>▲▲▲</a:t>
            </a:r>
            <a:r>
              <a:rPr lang="kk-KZ" sz="240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кітап оқығанды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ұнатасың?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000" dirty="0">
                <a:solidFill>
                  <a:srgbClr val="FFFF00"/>
                </a:solidFill>
                <a:latin typeface="Times New Roman"/>
                <a:cs typeface="Times New Roman"/>
              </a:rPr>
              <a:t>▲▲▲</a:t>
            </a:r>
            <a:r>
              <a:rPr lang="kk-KZ" sz="240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Мәтіндегі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кітап сөзін кітабымды сөзімен салыстыр. </a:t>
            </a: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дыбысының б-ға өзгеру себебі неліктен деп ойлайсың</a:t>
            </a:r>
            <a:r>
              <a:rPr lang="kk-KZ" dirty="0"/>
              <a:t>?</a:t>
            </a:r>
            <a:endParaRPr lang="ru-RU" dirty="0"/>
          </a:p>
          <a:p>
            <a:endParaRPr lang="ru-RU" dirty="0"/>
          </a:p>
        </p:txBody>
      </p:sp>
      <p:sp>
        <p:nvSpPr>
          <p:cNvPr id="4" name="AutoShape 2" descr="100 оқулық»: Елбасына қазақ тіліне аударылған алғашқы кітаптар таныстырылад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100 оқулық»: Елбасына қазақ тіліне аударылған алғашқы кітаптар таныстырылады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100 оқулық»: Елбасына қазақ тіліне аударылған алғашқы кітаптар таныстырылады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2" name="Picture 8" descr="Ежегодный ажиотаж с нехваткой учебников в сентябре объяснили в МОН Р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296140"/>
            <a:ext cx="3672408" cy="2084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12775" y="5380672"/>
            <a:ext cx="83517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әтіннің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туралы екенін айта алады;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мәтіндегі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 салыстыра алады;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-дыбыстардың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өзгеру ерекшеліктерін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түсіндіре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алады.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41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424936" cy="464169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21-жаттығу. </a:t>
            </a:r>
            <a:r>
              <a:rPr lang="kk-KZ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 бағандағы сөздерді жұптастырып жаз</a:t>
            </a:r>
            <a:endParaRPr lang="ru-RU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                                             таб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                                             себ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                  </a:t>
            </a:r>
            <a:r>
              <a:rPr lang="kk-KZ" sz="5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жаб                  </a:t>
            </a:r>
            <a:r>
              <a:rPr lang="kk-KZ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endParaRPr lang="ru-RU" sz="6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                                              кеб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                                               шаб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043608" y="1412776"/>
            <a:ext cx="108012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1043608" y="1844824"/>
            <a:ext cx="108012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1187624" y="2564904"/>
            <a:ext cx="93610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1187624" y="2564904"/>
            <a:ext cx="93610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1331640" y="2564904"/>
            <a:ext cx="792088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4644008" y="1412776"/>
            <a:ext cx="1152128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499992" y="1844824"/>
            <a:ext cx="129614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4788024" y="2564904"/>
            <a:ext cx="100811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4788024" y="2564904"/>
            <a:ext cx="100811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4932040" y="2564904"/>
            <a:ext cx="864096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254936" y="5157192"/>
            <a:ext cx="742151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-екі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бағандағы сөздерді жұптастырып жаза алады;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жұптардағы өзгерістерді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түсіндіре алады.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11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kk-KZ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тексер!</a:t>
            </a:r>
          </a:p>
          <a:p>
            <a:pPr marL="45720" indent="0">
              <a:buNone/>
            </a:pP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Шап                                   Табу</a:t>
            </a:r>
          </a:p>
          <a:p>
            <a:pPr marL="45720" indent="0">
              <a:buNone/>
            </a:pP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Жап                                   Себу </a:t>
            </a:r>
          </a:p>
          <a:p>
            <a:pPr marL="45720" indent="0">
              <a:buNone/>
            </a:pP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                                    Жабу                 </a:t>
            </a:r>
          </a:p>
          <a:p>
            <a:pPr marL="45720" indent="0">
              <a:buNone/>
            </a:pP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Тап                                    Кебу</a:t>
            </a:r>
          </a:p>
          <a:p>
            <a:pPr marL="45720" indent="0">
              <a:buNone/>
            </a:pP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Кеп                                    Шабу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47664" y="4221088"/>
            <a:ext cx="17989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22-жаттығу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70039" y="4682753"/>
            <a:ext cx="75608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kk-KZ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▲▲▲ </a:t>
            </a:r>
            <a:r>
              <a:rPr lang="kk-KZ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 тірек сөздерді пайдаланып, сөйлемдер құра:</a:t>
            </a:r>
            <a:endParaRPr lang="ru-RU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Кітап, жауап, Мөлдір, талап, доп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5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712968" cy="5001736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kk-KZ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 жұмыс</a:t>
            </a:r>
          </a:p>
          <a:p>
            <a:pPr marL="45720" indent="0">
              <a:buNone/>
            </a:pPr>
            <a:r>
              <a:rPr lang="kk-KZ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23-жаттығу</a:t>
            </a:r>
            <a:endParaRPr lang="kk-KZ" sz="24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kk-KZ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▲▲▲ </a:t>
            </a:r>
            <a:r>
              <a:rPr lang="kk-KZ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Сөйлемдерді </a:t>
            </a:r>
            <a:r>
              <a:rPr lang="kk-KZ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мағыналық байланысына қарай сәйкестендіріп жаз</a:t>
            </a:r>
            <a:r>
              <a:rPr lang="kk-KZ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Дәнді                                            </a:t>
            </a:r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тебу керек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Шөпті                                         </a:t>
            </a:r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жабу </a:t>
            </a:r>
            <a:r>
              <a:rPr lang="kk-K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керек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Есікті                                         себу </a:t>
            </a:r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Допты                                        </a:t>
            </a:r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шабу керек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19672" y="5085184"/>
            <a:ext cx="65527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-сөйлемдердің мағынасын түсінеді;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-сөйлемдерді мағыналық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байланысына қарай сәйкестендіріп жазады.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13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43</TotalTime>
  <Words>307</Words>
  <Application>Microsoft Office PowerPoint</Application>
  <PresentationFormat>Экран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Қазақ тілі. 2-сынып 23-сабақ Сабақтың тақырыбы: Дауыссыз б мен п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Қазақ тілі. 2-сынып 21-сабақ Сабақтың тақырыбы: Дауыссыз б мен п</dc:title>
  <dc:creator>Джайна</dc:creator>
  <cp:lastModifiedBy>Джайна</cp:lastModifiedBy>
  <cp:revision>10</cp:revision>
  <dcterms:created xsi:type="dcterms:W3CDTF">2020-07-24T11:45:56Z</dcterms:created>
  <dcterms:modified xsi:type="dcterms:W3CDTF">2020-08-14T08:45:17Z</dcterms:modified>
</cp:coreProperties>
</file>